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98" r:id="rId5"/>
    <p:sldId id="297" r:id="rId6"/>
    <p:sldId id="302" r:id="rId7"/>
    <p:sldId id="305" r:id="rId8"/>
    <p:sldId id="301" r:id="rId9"/>
    <p:sldId id="303" r:id="rId10"/>
    <p:sldId id="306" r:id="rId11"/>
    <p:sldId id="310" r:id="rId12"/>
    <p:sldId id="308" r:id="rId13"/>
    <p:sldId id="311" r:id="rId14"/>
    <p:sldId id="312" r:id="rId15"/>
    <p:sldId id="314" r:id="rId16"/>
    <p:sldId id="359" r:id="rId17"/>
    <p:sldId id="357" r:id="rId18"/>
    <p:sldId id="358" r:id="rId19"/>
    <p:sldId id="318" r:id="rId20"/>
    <p:sldId id="350" r:id="rId21"/>
    <p:sldId id="354" r:id="rId22"/>
    <p:sldId id="352"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Xin" initials="XX" lastIdx="1" clrIdx="0">
    <p:extLst>
      <p:ext uri="{19B8F6BF-5375-455C-9EA6-DF929625EA0E}">
        <p15:presenceInfo xmlns:p15="http://schemas.microsoft.com/office/powerpoint/2012/main" userId="2bab9e9047d34d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0554"/>
    <a:srgbClr val="DEEBF7"/>
    <a:srgbClr val="7CDDEE"/>
    <a:srgbClr val="0033A0"/>
    <a:srgbClr val="C6C6C6"/>
    <a:srgbClr val="25C6E3"/>
    <a:srgbClr val="92D050"/>
    <a:srgbClr val="9DC3E6"/>
    <a:srgbClr val="F4B183"/>
    <a:srgbClr val="5EBF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4" autoAdjust="0"/>
    <p:restoredTop sz="85618" autoAdjust="0"/>
  </p:normalViewPr>
  <p:slideViewPr>
    <p:cSldViewPr snapToGrid="0">
      <p:cViewPr varScale="1">
        <p:scale>
          <a:sx n="54" d="100"/>
          <a:sy n="54" d="100"/>
        </p:scale>
        <p:origin x="624" y="60"/>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3/31/2021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3/31/2021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latin typeface="+mn-lt"/>
                <a:ea typeface="+mn-ea"/>
                <a:cs typeface="+mn-cs"/>
              </a:rPr>
              <a:t>No city is immune to disasters. Even regions fortuitously protected from earthquakes and volcanoes could face </a:t>
            </a:r>
            <a:r>
              <a:rPr lang="en-US" sz="1600" dirty="0"/>
              <a:t>natural disasters such as hurricanes, </a:t>
            </a:r>
            <a:endParaRPr lang="en-US" sz="1100" kern="1200" dirty="0">
              <a:solidFill>
                <a:schemeClr val="tx1"/>
              </a:solidFill>
              <a:latin typeface="+mn-lt"/>
              <a:ea typeface="+mn-ea"/>
              <a:cs typeface="+mn-cs"/>
            </a:endParaRPr>
          </a:p>
          <a:p>
            <a:r>
              <a:rPr lang="en-US" sz="1100" kern="1200" dirty="0">
                <a:solidFill>
                  <a:schemeClr val="tx1"/>
                </a:solidFill>
                <a:latin typeface="+mn-lt"/>
                <a:ea typeface="+mn-ea"/>
                <a:cs typeface="+mn-cs"/>
              </a:rPr>
              <a:t>and man-made disasters, such as traffic accident, </a:t>
            </a:r>
            <a:r>
              <a:rPr lang="en-HK" sz="1100" kern="1200" dirty="0">
                <a:solidFill>
                  <a:schemeClr val="tx1"/>
                </a:solidFill>
                <a:latin typeface="+mn-lt"/>
                <a:ea typeface="+mn-ea"/>
                <a:cs typeface="+mn-cs"/>
              </a:rPr>
              <a:t>construction site </a:t>
            </a:r>
            <a:r>
              <a:rPr lang="en-HK" sz="1600" b="0" i="0" dirty="0">
                <a:solidFill>
                  <a:srgbClr val="666666"/>
                </a:solidFill>
                <a:effectLst/>
                <a:latin typeface="Arial" panose="020B0604020202020204" pitchFamily="34" charset="0"/>
              </a:rPr>
              <a:t>incident.  </a:t>
            </a:r>
            <a:endParaRPr lang="en-US" sz="1100" kern="1200" dirty="0">
              <a:solidFill>
                <a:schemeClr val="tx1"/>
              </a:solidFill>
              <a:latin typeface="+mn-lt"/>
              <a:ea typeface="+mn-ea"/>
              <a:cs typeface="+mn-cs"/>
            </a:endParaRPr>
          </a:p>
          <a:p>
            <a:endParaRPr lang="en-US" dirty="0"/>
          </a:p>
          <a:p>
            <a:pPr marL="171450" indent="-171450">
              <a:buFont typeface="Arial" panose="020B0604020202020204" pitchFamily="34" charset="0"/>
              <a:buChar char="•"/>
            </a:pPr>
            <a:r>
              <a:rPr lang="en-US" dirty="0"/>
              <a:t>Traffic Accident:</a:t>
            </a:r>
          </a:p>
          <a:p>
            <a:r>
              <a:rPr lang="en-US" sz="400" dirty="0"/>
              <a:t>Road traffic accident is one of the common disasters in the city and cause the largest number of death.  According to the report of WHO, </a:t>
            </a:r>
            <a:r>
              <a:rPr lang="en-US" sz="400" b="0" i="0" dirty="0">
                <a:solidFill>
                  <a:srgbClr val="3E3E3E"/>
                </a:solidFill>
                <a:effectLst/>
                <a:latin typeface="Georgia" panose="02040502050405020303" pitchFamily="18" charset="0"/>
              </a:rPr>
              <a:t>deaths from road traffic crashes have increased to 1.35 million a year. That's nearly 3,700 people dying on the world's roads every day. </a:t>
            </a:r>
            <a:r>
              <a:rPr lang="en-US" sz="400" dirty="0"/>
              <a:t>With a total area of 1102 km2 , Hong Kong has a population of 7.5 million and 899 517 licensed vehicles as at 01 Aug 2020. Moreover, the complex road network in </a:t>
            </a:r>
            <a:r>
              <a:rPr lang="en-US" sz="400" dirty="0" err="1"/>
              <a:t>hong</a:t>
            </a:r>
            <a:r>
              <a:rPr lang="en-US" sz="400" dirty="0"/>
              <a:t> </a:t>
            </a:r>
            <a:r>
              <a:rPr lang="en-US" sz="400" dirty="0" err="1"/>
              <a:t>kong</a:t>
            </a:r>
            <a:r>
              <a:rPr lang="en-US" sz="400" dirty="0"/>
              <a:t> also increases the risk of traffic accident. According to the data from HK transportation department, road accident cause 60000 injury and  300 deaths in recent three years.</a:t>
            </a:r>
            <a:endParaRPr lang="en-US" sz="800" dirty="0"/>
          </a:p>
          <a:p>
            <a:r>
              <a:rPr lang="en-US" sz="800" dirty="0"/>
              <a:t>https://www.td.gov.hk/filemanager/tc/content_4994/19keyc.pdf</a:t>
            </a:r>
          </a:p>
          <a:p>
            <a:r>
              <a:rPr lang="en-US" sz="800" dirty="0"/>
              <a:t>https://www.dw.com/en/traffic-accidents-kill-more-than-1-million-people-who-says/a-46628952</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Site Accident:</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050" b="1" i="0" dirty="0">
                <a:solidFill>
                  <a:srgbClr val="000000"/>
                </a:solidFill>
                <a:effectLst/>
                <a:latin typeface="Source Sans Pro" panose="020B0503030403020204" pitchFamily="34" charset="0"/>
              </a:rPr>
              <a:t>Falls</a:t>
            </a:r>
            <a:endParaRPr lang="en-US" sz="800" b="1" i="0" dirty="0">
              <a:solidFill>
                <a:srgbClr val="000000"/>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050" b="1" i="0" dirty="0">
                <a:solidFill>
                  <a:srgbClr val="000000"/>
                </a:solidFill>
                <a:effectLst/>
                <a:latin typeface="Source Sans Pro" panose="020B0503030403020204" pitchFamily="34" charset="0"/>
              </a:rPr>
              <a:t>Struck by Object</a:t>
            </a:r>
            <a:endParaRPr lang="en-US" sz="800" b="1" i="0" dirty="0">
              <a:solidFill>
                <a:srgbClr val="000000"/>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050" b="1" i="0" dirty="0">
                <a:solidFill>
                  <a:srgbClr val="000000"/>
                </a:solidFill>
                <a:effectLst/>
                <a:latin typeface="Source Sans Pro" panose="020B0503030403020204" pitchFamily="34" charset="0"/>
              </a:rPr>
              <a:t>Electrocution Hazards</a:t>
            </a:r>
            <a:endParaRPr lang="en-US" sz="800" dirty="0"/>
          </a:p>
          <a:p>
            <a:r>
              <a:rPr lang="en-US" sz="800" dirty="0"/>
              <a:t>https://www.housingauthority.gov.hk/mini-site/site-safety/en/publications/performance-statistics/index.html</a:t>
            </a:r>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3505162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a:p>
        </p:txBody>
      </p:sp>
    </p:spTree>
    <p:extLst>
      <p:ext uri="{BB962C8B-B14F-4D97-AF65-F5344CB8AC3E}">
        <p14:creationId xmlns:p14="http://schemas.microsoft.com/office/powerpoint/2010/main" val="366802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a:t>
            </a:r>
            <a:r>
              <a:rPr lang="en-US" altLang="zh-CN" sz="1050" dirty="0"/>
              <a:t>equirements.</a:t>
            </a:r>
            <a:endParaRPr lang="en-US" sz="1050" dirty="0"/>
          </a:p>
          <a:p>
            <a:r>
              <a:rPr lang="en-US" sz="1050" dirty="0"/>
              <a:t>In the event of an emergency, pre-existing preparedness measures and the rapid execution of post-emergency plans could make the difference between life and death for those affected.</a:t>
            </a:r>
          </a:p>
          <a:p>
            <a:endParaRPr lang="en-US" sz="1050" dirty="0"/>
          </a:p>
          <a:p>
            <a:r>
              <a:rPr lang="en-US" sz="1050" dirty="0"/>
              <a:t>Why smart city?</a:t>
            </a:r>
          </a:p>
          <a:p>
            <a:r>
              <a:rPr lang="en-US" sz="1050" dirty="0"/>
              <a:t>The emerging smart city make the governments to quickly collect information, process it to reach an optimal response, and disseminate the decision. Sensors such as surveillance cameras, water level gauges, rain gauges and seismometers can be used to gather information on disasters and emergencies. All these data can be seamlessly integrated at a command center, and then rapidly distributed to the different agencies such as the police, army and hospitals.</a:t>
            </a:r>
            <a:endParaRPr lang="en-US" sz="800" dirty="0"/>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a:p>
        </p:txBody>
      </p:sp>
    </p:spTree>
    <p:extLst>
      <p:ext uri="{BB962C8B-B14F-4D97-AF65-F5344CB8AC3E}">
        <p14:creationId xmlns:p14="http://schemas.microsoft.com/office/powerpoint/2010/main" val="339098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a:t>
            </a:r>
            <a:r>
              <a:rPr lang="en-US" altLang="zh-CN" sz="1050" dirty="0"/>
              <a:t>equirements.</a:t>
            </a:r>
            <a:endParaRPr lang="en-US" sz="1050" dirty="0"/>
          </a:p>
          <a:p>
            <a:r>
              <a:rPr lang="en-US" sz="1050" dirty="0"/>
              <a:t>In the event of an emergency, pre-existing preparedness measures and the rapid execution of post-emergency plans could make the difference between life and death for those affected.</a:t>
            </a:r>
          </a:p>
          <a:p>
            <a:endParaRPr lang="en-US" sz="1050" dirty="0"/>
          </a:p>
          <a:p>
            <a:r>
              <a:rPr lang="en-US" sz="1050" dirty="0"/>
              <a:t>Why smart city?</a:t>
            </a:r>
          </a:p>
          <a:p>
            <a:r>
              <a:rPr lang="en-US" sz="1050" dirty="0"/>
              <a:t>The emerging smart city make the governments to quickly collect information, process it to reach an optimal response, and disseminate the decision. Sensors such as surveillance cameras, water level gauges, rain gauges and seismometers can be used to gather information on disasters and emergencies. All these data can be seamlessly integrated at a command center, and then rapidly distributed to the different agencies such as the police, army and hospitals.</a:t>
            </a:r>
            <a:endParaRPr lang="en-US" sz="800" dirty="0"/>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a:p>
        </p:txBody>
      </p:sp>
    </p:spTree>
    <p:extLst>
      <p:ext uri="{BB962C8B-B14F-4D97-AF65-F5344CB8AC3E}">
        <p14:creationId xmlns:p14="http://schemas.microsoft.com/office/powerpoint/2010/main" val="3653830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a:t>
            </a:r>
            <a:r>
              <a:rPr lang="en-US" altLang="zh-CN" sz="1050" dirty="0"/>
              <a:t>equirements.</a:t>
            </a:r>
            <a:endParaRPr lang="en-US" sz="1050" dirty="0"/>
          </a:p>
          <a:p>
            <a:r>
              <a:rPr lang="en-US" sz="1050" dirty="0"/>
              <a:t>In the event of an emergency, pre-existing preparedness measures and the rapid execution of post-emergency plans could make the difference between life and death for those affected.</a:t>
            </a:r>
          </a:p>
          <a:p>
            <a:endParaRPr lang="en-US" sz="1050" dirty="0"/>
          </a:p>
          <a:p>
            <a:r>
              <a:rPr lang="en-US" sz="1050" dirty="0"/>
              <a:t>Why smart city?</a:t>
            </a:r>
          </a:p>
          <a:p>
            <a:r>
              <a:rPr lang="en-US" sz="1050" dirty="0"/>
              <a:t>The emerging smart city make the governments to quickly collect information, process it to reach an optimal response, and disseminate the decision. Sensors such as surveillance cameras, water level gauges, rain gauges and seismometers can be used to gather information on disasters and emergencies. All these data can be seamlessly integrated at a command center, and then rapidly distributed to the different agencies such as the police, army and hospitals.</a:t>
            </a:r>
            <a:endParaRPr lang="en-US" sz="800" dirty="0"/>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a:p>
        </p:txBody>
      </p:sp>
    </p:spTree>
    <p:extLst>
      <p:ext uri="{BB962C8B-B14F-4D97-AF65-F5344CB8AC3E}">
        <p14:creationId xmlns:p14="http://schemas.microsoft.com/office/powerpoint/2010/main" val="2541221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627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714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70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84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a:t>
            </a:r>
            <a:r>
              <a:rPr lang="en-US" altLang="zh-CN" sz="1050" dirty="0"/>
              <a:t>equirements.</a:t>
            </a:r>
            <a:endParaRPr lang="en-US" sz="1050" dirty="0"/>
          </a:p>
          <a:p>
            <a:r>
              <a:rPr lang="en-US" sz="1050" dirty="0"/>
              <a:t>In the event of an emergency, pre-existing preparedness measures and the rapid execution of post-emergency plans could make the difference between life and death for those affected.</a:t>
            </a:r>
          </a:p>
          <a:p>
            <a:endParaRPr lang="en-US" sz="1050" dirty="0"/>
          </a:p>
          <a:p>
            <a:r>
              <a:rPr lang="en-US" sz="1050" dirty="0"/>
              <a:t>Why smart city?</a:t>
            </a:r>
          </a:p>
          <a:p>
            <a:r>
              <a:rPr lang="en-US" sz="1050" dirty="0"/>
              <a:t>The emerging smart city make the governments to quickly collect information, process it to reach an optimal response, and disseminate the decision. Sensors such as surveillance cameras, water level gauges, rain gauges and seismometers can be used to gather information on disasters and emergencies. All these data can be seamlessly integrated at a command center, and then rapidly distributed to the different agencies such as the police, army and hospitals.</a:t>
            </a:r>
            <a:endParaRPr lang="en-US" sz="800" dirty="0"/>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1616484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244630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http://www.giovannigualdi.com/?page_id=122</a:t>
            </a:r>
          </a:p>
          <a:p>
            <a:r>
              <a:rPr lang="en-HK" sz="800" dirty="0"/>
              <a:t>https://volansys.com/portfolio/cloud-based-video-media-streaming-and-monitoring-software-as-service-for-home-security-surveillance/</a:t>
            </a:r>
          </a:p>
          <a:p>
            <a:endParaRPr lang="en-HK" sz="800" dirty="0"/>
          </a:p>
          <a:p>
            <a:r>
              <a:rPr lang="en-HK" sz="800" dirty="0"/>
              <a:t>https://blog.hamibook.com.tw/3c%E7%A7%91%E5%AD%B8/%E5%BF%AB%E8%AE%80_%E6%95%B8%E4%BD%8D%E6%99%82%E4%BB%A3292%E6%9C%9F-2018%E5%B9%B49%E6%9C%88%E8%99%9F_%E3%80%90%E5%B0%81%E9%9D%A2%E6%95%85%E4%BA%8B%E3%80%91/?p=37911</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12462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http://www.giovannigualdi.com/?page_id=122</a:t>
            </a:r>
          </a:p>
          <a:p>
            <a:r>
              <a:rPr lang="en-HK" sz="800" dirty="0"/>
              <a:t>https://volansys.com/portfolio/cloud-based-video-media-streaming-and-monitoring-software-as-service-for-home-security-surveillance/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162284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http://www.giovannigualdi.com/?page_id=122</a:t>
            </a:r>
          </a:p>
          <a:p>
            <a:r>
              <a:rPr lang="en-HK" sz="800" dirty="0"/>
              <a:t>https://volansys.com/portfolio/cloud-based-video-media-streaming-and-monitoring-software-as-service-for-home-security-surveillance/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3606834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http://www.giovannigualdi.com/?page_id=122</a:t>
            </a:r>
          </a:p>
          <a:p>
            <a:r>
              <a:rPr lang="en-HK" sz="800" dirty="0"/>
              <a:t>https://volansys.com/portfolio/cloud-based-video-media-streaming-and-monitoring-software-as-service-for-home-security-surveillance/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4102325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http://www.giovannigualdi.com/?page_id=122</a:t>
            </a:r>
          </a:p>
          <a:p>
            <a:r>
              <a:rPr lang="en-HK" sz="800" dirty="0"/>
              <a:t>https://volansys.com/portfolio/cloud-based-video-media-streaming-and-monitoring-software-as-service-for-home-security-surveillance/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3298892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R</a:t>
            </a:r>
            <a:r>
              <a:rPr lang="en-US" altLang="zh-CN" sz="1050" dirty="0"/>
              <a:t>equirements.</a:t>
            </a:r>
            <a:endParaRPr lang="en-US" sz="1050" dirty="0"/>
          </a:p>
          <a:p>
            <a:r>
              <a:rPr lang="en-US" sz="1050" dirty="0"/>
              <a:t>In the event of an emergency, pre-existing preparedness measures and the rapid execution of post-emergency plans could make the difference between life and death for those affected.</a:t>
            </a:r>
          </a:p>
          <a:p>
            <a:endParaRPr lang="en-US" sz="1050" dirty="0"/>
          </a:p>
          <a:p>
            <a:r>
              <a:rPr lang="en-US" sz="1050" dirty="0"/>
              <a:t>Why smart city?</a:t>
            </a:r>
          </a:p>
          <a:p>
            <a:r>
              <a:rPr lang="en-US" sz="1050" dirty="0"/>
              <a:t>The emerging smart city make the governments to quickly collect information, process it to reach an optimal response, and disseminate the decision. Sensors such as surveillance cameras, water level gauges, rain gauges and seismometers can be used to gather information on disasters and emergencies. All these data can be seamlessly integrated at a command center, and then rapidly distributed to the different agencies such as the police, army and hospitals.</a:t>
            </a:r>
            <a:endParaRPr lang="en-US" sz="800" dirty="0"/>
          </a:p>
          <a:p>
            <a:endParaRPr lang="en-HK" sz="8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365522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pic>
        <p:nvPicPr>
          <p:cNvPr id="9" name="Picture 2" descr="Laboratory for Software Development and Management">
            <a:extLst>
              <a:ext uri="{FF2B5EF4-FFF2-40B4-BE49-F238E27FC236}">
                <a16:creationId xmlns:a16="http://schemas.microsoft.com/office/drawing/2014/main" id="{942E2096-FB15-43F5-9B13-0FD9C9FADB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pic>
        <p:nvPicPr>
          <p:cNvPr id="7" name="Picture 2" descr="Laboratory for Software Development and Management">
            <a:extLst>
              <a:ext uri="{FF2B5EF4-FFF2-40B4-BE49-F238E27FC236}">
                <a16:creationId xmlns:a16="http://schemas.microsoft.com/office/drawing/2014/main" id="{778599DD-8B72-4968-8F73-273F642E17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pic>
        <p:nvPicPr>
          <p:cNvPr id="7" name="Picture 2" descr="Laboratory for Software Development and Management">
            <a:extLst>
              <a:ext uri="{FF2B5EF4-FFF2-40B4-BE49-F238E27FC236}">
                <a16:creationId xmlns:a16="http://schemas.microsoft.com/office/drawing/2014/main" id="{B2C0E330-787F-49CE-9B87-897422C7D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Picture 2" descr="Laboratory for Software Development and Management">
            <a:extLst>
              <a:ext uri="{FF2B5EF4-FFF2-40B4-BE49-F238E27FC236}">
                <a16:creationId xmlns:a16="http://schemas.microsoft.com/office/drawing/2014/main" id="{0EF2E95E-67A3-4B58-973F-EDAF33AFEFC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Picture 2" descr="Laboratory for Software Development and Management">
            <a:extLst>
              <a:ext uri="{FF2B5EF4-FFF2-40B4-BE49-F238E27FC236}">
                <a16:creationId xmlns:a16="http://schemas.microsoft.com/office/drawing/2014/main" id="{62149FA9-9FFE-4AE6-888A-05BC5FD0DF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3" name="Picture 2" descr="Laboratory for Software Development and Management">
            <a:extLst>
              <a:ext uri="{FF2B5EF4-FFF2-40B4-BE49-F238E27FC236}">
                <a16:creationId xmlns:a16="http://schemas.microsoft.com/office/drawing/2014/main" id="{225290B5-C712-4806-870C-0B6D3720269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pic>
        <p:nvPicPr>
          <p:cNvPr id="3" name="Picture 2" descr="Laboratory for Software Development and Management">
            <a:extLst>
              <a:ext uri="{FF2B5EF4-FFF2-40B4-BE49-F238E27FC236}">
                <a16:creationId xmlns:a16="http://schemas.microsoft.com/office/drawing/2014/main" id="{D3393758-BEB2-41C2-9330-41EAA6B486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pic>
        <p:nvPicPr>
          <p:cNvPr id="7" name="Picture 2" descr="Laboratory for Software Development and Management">
            <a:extLst>
              <a:ext uri="{FF2B5EF4-FFF2-40B4-BE49-F238E27FC236}">
                <a16:creationId xmlns:a16="http://schemas.microsoft.com/office/drawing/2014/main" id="{F7438AC0-8251-4560-8893-1080606B32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pic>
        <p:nvPicPr>
          <p:cNvPr id="6" name="Picture 2" descr="Laboratory for Software Development and Management">
            <a:extLst>
              <a:ext uri="{FF2B5EF4-FFF2-40B4-BE49-F238E27FC236}">
                <a16:creationId xmlns:a16="http://schemas.microsoft.com/office/drawing/2014/main" id="{3604500C-E62F-4FF3-9EA9-971F77630B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pic>
        <p:nvPicPr>
          <p:cNvPr id="5" name="Picture 2" descr="Laboratory for Software Development and Management">
            <a:extLst>
              <a:ext uri="{FF2B5EF4-FFF2-40B4-BE49-F238E27FC236}">
                <a16:creationId xmlns:a16="http://schemas.microsoft.com/office/drawing/2014/main" id="{BD3C236E-6C57-4DA7-8EB7-24B18A84D89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pic>
        <p:nvPicPr>
          <p:cNvPr id="5" name="Picture 2" descr="Laboratory for Software Development and Management">
            <a:extLst>
              <a:ext uri="{FF2B5EF4-FFF2-40B4-BE49-F238E27FC236}">
                <a16:creationId xmlns:a16="http://schemas.microsoft.com/office/drawing/2014/main" id="{FA0C5E85-070E-445D-B6A2-0251BD51852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pic>
        <p:nvPicPr>
          <p:cNvPr id="1026" name="Picture 2" descr="Laboratory for Software Development and Management">
            <a:extLst>
              <a:ext uri="{FF2B5EF4-FFF2-40B4-BE49-F238E27FC236}">
                <a16:creationId xmlns:a16="http://schemas.microsoft.com/office/drawing/2014/main" id="{B37E16F0-04D5-4753-9E46-64F6F34532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pic>
        <p:nvPicPr>
          <p:cNvPr id="6" name="Picture 2" descr="Laboratory for Software Development and Management">
            <a:extLst>
              <a:ext uri="{FF2B5EF4-FFF2-40B4-BE49-F238E27FC236}">
                <a16:creationId xmlns:a16="http://schemas.microsoft.com/office/drawing/2014/main" id="{8EEB834A-31C3-4D71-80B9-1A683BA5A5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pic>
        <p:nvPicPr>
          <p:cNvPr id="7" name="Picture 2" descr="Laboratory for Software Development and Management">
            <a:extLst>
              <a:ext uri="{FF2B5EF4-FFF2-40B4-BE49-F238E27FC236}">
                <a16:creationId xmlns:a16="http://schemas.microsoft.com/office/drawing/2014/main" id="{61D385E8-6F46-4849-9656-1E1D567CD1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pic>
        <p:nvPicPr>
          <p:cNvPr id="6" name="Picture 2" descr="Laboratory for Software Development and Management">
            <a:extLst>
              <a:ext uri="{FF2B5EF4-FFF2-40B4-BE49-F238E27FC236}">
                <a16:creationId xmlns:a16="http://schemas.microsoft.com/office/drawing/2014/main" id="{21D91866-BDA7-473A-9156-B559C8A13D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pic>
        <p:nvPicPr>
          <p:cNvPr id="3" name="Picture 2" descr="Laboratory for Software Development and Management">
            <a:extLst>
              <a:ext uri="{FF2B5EF4-FFF2-40B4-BE49-F238E27FC236}">
                <a16:creationId xmlns:a16="http://schemas.microsoft.com/office/drawing/2014/main" id="{A8DCBC5F-CA7B-47EB-9D86-6C5FA32C5C3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pic>
        <p:nvPicPr>
          <p:cNvPr id="6" name="Picture 2" descr="Laboratory for Software Development and Management">
            <a:extLst>
              <a:ext uri="{FF2B5EF4-FFF2-40B4-BE49-F238E27FC236}">
                <a16:creationId xmlns:a16="http://schemas.microsoft.com/office/drawing/2014/main" id="{D4024067-D929-48E7-829C-481FC794FB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5675" y="6378467"/>
            <a:ext cx="1874837" cy="4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2.png"/><Relationship Id="rId3" Type="http://schemas.openxmlformats.org/officeDocument/2006/relationships/slideLayout" Target="../slideLayouts/slideLayout9.xml"/><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tags" Target="../tags/tag2.xml"/><Relationship Id="rId16" Type="http://schemas.openxmlformats.org/officeDocument/2006/relationships/image" Target="../media/image45.png"/><Relationship Id="rId1" Type="http://schemas.openxmlformats.org/officeDocument/2006/relationships/tags" Target="../tags/tag1.xml"/><Relationship Id="rId6" Type="http://schemas.openxmlformats.org/officeDocument/2006/relationships/image" Target="../media/image37.jpeg"/><Relationship Id="rId11" Type="http://schemas.openxmlformats.org/officeDocument/2006/relationships/image" Target="../media/image40.png"/><Relationship Id="rId5" Type="http://schemas.openxmlformats.org/officeDocument/2006/relationships/image" Target="../media/image36.jpeg"/><Relationship Id="rId15" Type="http://schemas.openxmlformats.org/officeDocument/2006/relationships/image" Target="../media/image44.png"/><Relationship Id="rId10" Type="http://schemas.openxmlformats.org/officeDocument/2006/relationships/image" Target="../media/image39.jpeg"/><Relationship Id="rId4" Type="http://schemas.openxmlformats.org/officeDocument/2006/relationships/notesSlide" Target="../notesSlides/notesSlide9.xml"/><Relationship Id="rId9" Type="http://schemas.openxmlformats.org/officeDocument/2006/relationships/image" Target="../media/image9.sv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0.png"/><Relationship Id="rId18" Type="http://schemas.openxmlformats.org/officeDocument/2006/relationships/image" Target="../media/image52.jpeg"/><Relationship Id="rId3" Type="http://schemas.openxmlformats.org/officeDocument/2006/relationships/slideLayout" Target="../slideLayouts/slideLayout15.xml"/><Relationship Id="rId7" Type="http://schemas.openxmlformats.org/officeDocument/2006/relationships/image" Target="../media/image39.jpeg"/><Relationship Id="rId12" Type="http://schemas.openxmlformats.org/officeDocument/2006/relationships/image" Target="../media/image11.svg"/><Relationship Id="rId17" Type="http://schemas.openxmlformats.org/officeDocument/2006/relationships/image" Target="../media/image13.svg"/><Relationship Id="rId2" Type="http://schemas.openxmlformats.org/officeDocument/2006/relationships/tags" Target="../tags/tag4.xml"/><Relationship Id="rId16" Type="http://schemas.openxmlformats.org/officeDocument/2006/relationships/image" Target="../media/image12.png"/><Relationship Id="rId1" Type="http://schemas.openxmlformats.org/officeDocument/2006/relationships/tags" Target="../tags/tag3.xml"/><Relationship Id="rId6" Type="http://schemas.openxmlformats.org/officeDocument/2006/relationships/image" Target="../media/image48.jpeg"/><Relationship Id="rId11" Type="http://schemas.openxmlformats.org/officeDocument/2006/relationships/image" Target="../media/image10.png"/><Relationship Id="rId5" Type="http://schemas.openxmlformats.org/officeDocument/2006/relationships/image" Target="../media/image46.jpeg"/><Relationship Id="rId15" Type="http://schemas.openxmlformats.org/officeDocument/2006/relationships/image" Target="../media/image51.jpeg"/><Relationship Id="rId10" Type="http://schemas.openxmlformats.org/officeDocument/2006/relationships/image" Target="../media/image9.svg"/><Relationship Id="rId4" Type="http://schemas.openxmlformats.org/officeDocument/2006/relationships/notesSlide" Target="../notesSlides/notesSlide11.xml"/><Relationship Id="rId9" Type="http://schemas.openxmlformats.org/officeDocument/2006/relationships/image" Target="../media/image8.png"/><Relationship Id="rId14" Type="http://schemas.openxmlformats.org/officeDocument/2006/relationships/image" Target="../media/image50.jpeg"/></Relationships>
</file>

<file path=ppt/slides/_rels/slide1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13.svg"/><Relationship Id="rId18" Type="http://schemas.openxmlformats.org/officeDocument/2006/relationships/image" Target="../media/image43.png"/><Relationship Id="rId3" Type="http://schemas.openxmlformats.org/officeDocument/2006/relationships/tags" Target="../tags/tag7.xml"/><Relationship Id="rId21" Type="http://schemas.openxmlformats.org/officeDocument/2006/relationships/image" Target="../media/image55.png"/><Relationship Id="rId7" Type="http://schemas.openxmlformats.org/officeDocument/2006/relationships/image" Target="../media/image48.jpeg"/><Relationship Id="rId12" Type="http://schemas.openxmlformats.org/officeDocument/2006/relationships/image" Target="../media/image12.png"/><Relationship Id="rId17" Type="http://schemas.openxmlformats.org/officeDocument/2006/relationships/image" Target="../media/image42.png"/><Relationship Id="rId2" Type="http://schemas.openxmlformats.org/officeDocument/2006/relationships/tags" Target="../tags/tag6.xml"/><Relationship Id="rId16" Type="http://schemas.openxmlformats.org/officeDocument/2006/relationships/image" Target="../media/image41.png"/><Relationship Id="rId20" Type="http://schemas.openxmlformats.org/officeDocument/2006/relationships/image" Target="../media/image54.png"/><Relationship Id="rId1" Type="http://schemas.openxmlformats.org/officeDocument/2006/relationships/tags" Target="../tags/tag5.xml"/><Relationship Id="rId6" Type="http://schemas.openxmlformats.org/officeDocument/2006/relationships/notesSlide" Target="../notesSlides/notesSlide12.xml"/><Relationship Id="rId11" Type="http://schemas.openxmlformats.org/officeDocument/2006/relationships/image" Target="../media/image11.svg"/><Relationship Id="rId5" Type="http://schemas.openxmlformats.org/officeDocument/2006/relationships/slideLayout" Target="../slideLayouts/slideLayout15.xml"/><Relationship Id="rId15" Type="http://schemas.openxmlformats.org/officeDocument/2006/relationships/image" Target="../media/image9.svg"/><Relationship Id="rId23" Type="http://schemas.openxmlformats.org/officeDocument/2006/relationships/image" Target="../media/image57.png"/><Relationship Id="rId10" Type="http://schemas.openxmlformats.org/officeDocument/2006/relationships/image" Target="../media/image10.png"/><Relationship Id="rId19" Type="http://schemas.openxmlformats.org/officeDocument/2006/relationships/image" Target="../media/image53.png"/><Relationship Id="rId4" Type="http://schemas.openxmlformats.org/officeDocument/2006/relationships/tags" Target="../tags/tag8.xml"/><Relationship Id="rId9" Type="http://schemas.openxmlformats.org/officeDocument/2006/relationships/image" Target="../media/image38.png"/><Relationship Id="rId14" Type="http://schemas.openxmlformats.org/officeDocument/2006/relationships/image" Target="../media/image8.png"/><Relationship Id="rId22"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tags" Target="../tags/tag11.xml"/><Relationship Id="rId7" Type="http://schemas.openxmlformats.org/officeDocument/2006/relationships/image" Target="../media/image38.png"/><Relationship Id="rId12" Type="http://schemas.openxmlformats.org/officeDocument/2006/relationships/image" Target="../media/image58.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5.png"/><Relationship Id="rId11" Type="http://schemas.openxmlformats.org/officeDocument/2006/relationships/image" Target="../media/image36.jpeg"/><Relationship Id="rId5" Type="http://schemas.openxmlformats.org/officeDocument/2006/relationships/notesSlide" Target="../notesSlides/notesSlide13.xml"/><Relationship Id="rId15" Type="http://schemas.openxmlformats.org/officeDocument/2006/relationships/image" Target="../media/image49.png"/><Relationship Id="rId10" Type="http://schemas.openxmlformats.org/officeDocument/2006/relationships/image" Target="../media/image43.png"/><Relationship Id="rId4" Type="http://schemas.openxmlformats.org/officeDocument/2006/relationships/slideLayout" Target="../slideLayouts/slideLayout15.xml"/><Relationship Id="rId9" Type="http://schemas.openxmlformats.org/officeDocument/2006/relationships/image" Target="../media/image42.png"/><Relationship Id="rId14" Type="http://schemas.openxmlformats.org/officeDocument/2006/relationships/image" Target="../media/image47.jpe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6.jpeg"/><Relationship Id="rId7" Type="http://schemas.openxmlformats.org/officeDocument/2006/relationships/image" Target="../media/image8.png"/><Relationship Id="rId12"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7.jpeg"/><Relationship Id="rId11" Type="http://schemas.openxmlformats.org/officeDocument/2006/relationships/image" Target="../media/image61.jpeg"/><Relationship Id="rId5" Type="http://schemas.openxmlformats.org/officeDocument/2006/relationships/image" Target="../media/image48.jpe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g"/><Relationship Id="rId7" Type="http://schemas.openxmlformats.org/officeDocument/2006/relationships/image" Target="../media/image67.sv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9.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8.png"/><Relationship Id="rId21" Type="http://schemas.microsoft.com/office/2007/relationships/hdphoto" Target="../media/hdphoto3.wdp"/><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11.svg"/><Relationship Id="rId11" Type="http://schemas.openxmlformats.org/officeDocument/2006/relationships/image" Target="../media/image15.png"/><Relationship Id="rId24" Type="http://schemas.openxmlformats.org/officeDocument/2006/relationships/image" Target="../media/image25.png"/><Relationship Id="rId5" Type="http://schemas.openxmlformats.org/officeDocument/2006/relationships/image" Target="../media/image10.png"/><Relationship Id="rId15" Type="http://schemas.openxmlformats.org/officeDocument/2006/relationships/image" Target="../media/image19.png"/><Relationship Id="rId23" Type="http://schemas.microsoft.com/office/2007/relationships/hdphoto" Target="../media/hdphoto4.wdp"/><Relationship Id="rId10" Type="http://schemas.microsoft.com/office/2007/relationships/hdphoto" Target="../media/hdphoto1.wdp"/><Relationship Id="rId19" Type="http://schemas.microsoft.com/office/2007/relationships/hdphoto" Target="../media/hdphoto2.wdp"/><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large body of water with a city in the background&#10;&#10;Description automatically generated">
            <a:extLst>
              <a:ext uri="{FF2B5EF4-FFF2-40B4-BE49-F238E27FC236}">
                <a16:creationId xmlns:a16="http://schemas.microsoft.com/office/drawing/2014/main" id="{9A2496D5-09F2-4B6D-AB15-EB6B2D49A132}"/>
              </a:ext>
            </a:extLst>
          </p:cNvPr>
          <p:cNvPicPr>
            <a:picLocks noGrp="1" noChangeAspect="1"/>
          </p:cNvPicPr>
          <p:nvPr>
            <p:ph type="pic" sz="quarter" idx="10"/>
          </p:nvPr>
        </p:nvPicPr>
        <p:blipFill>
          <a:blip r:embed="rId2"/>
          <a:srcRect l="9571" r="9571"/>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581275" y="2811053"/>
            <a:ext cx="9610725" cy="1261295"/>
          </a:xfrm>
        </p:spPr>
        <p:txBody>
          <a:bodyPr/>
          <a:lstStyle/>
          <a:p>
            <a:pPr algn="l"/>
            <a:r>
              <a:rPr lang="en-US" sz="3600" spc="-150" dirty="0"/>
              <a:t>Crowdsourced Mobile Video Analytics for Emerging Real-time Risk Management in Smart Cities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581275" y="4067747"/>
            <a:ext cx="7199313" cy="580921"/>
          </a:xfrm>
        </p:spPr>
        <p:txBody>
          <a:bodyPr/>
          <a:lstStyle/>
          <a:p>
            <a:r>
              <a:rPr lang="en-US" dirty="0"/>
              <a:t>S</a:t>
            </a:r>
            <a:r>
              <a:rPr lang="en-US" altLang="zh-CN" dirty="0"/>
              <a:t>ong GUO[COMP], Heng Li [BRE]</a:t>
            </a:r>
            <a:r>
              <a:rPr lang="en-US" dirty="0"/>
              <a:t>, Lam, Kin Man [EIE],  Li Ping [COMP</a:t>
            </a:r>
            <a:r>
              <a:rPr lang="en-US" sz="2000" dirty="0"/>
              <a:t>]</a:t>
            </a:r>
          </a:p>
        </p:txBody>
      </p:sp>
      <p:pic>
        <p:nvPicPr>
          <p:cNvPr id="2050" name="Picture 2">
            <a:extLst>
              <a:ext uri="{FF2B5EF4-FFF2-40B4-BE49-F238E27FC236}">
                <a16:creationId xmlns:a16="http://schemas.microsoft.com/office/drawing/2014/main" id="{ACD58A52-F2A2-4AB2-9BA2-8A4729BF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588" y="4087266"/>
            <a:ext cx="2411412" cy="546484"/>
          </a:xfrm>
          <a:prstGeom prst="rect">
            <a:avLst/>
          </a:prstGeom>
          <a:noFill/>
          <a:extLst>
            <a:ext uri="{909E8E84-426E-40DD-AFC4-6F175D3DCCD1}">
              <a14:hiddenFill xmlns:a14="http://schemas.microsoft.com/office/drawing/2010/main">
                <a:solidFill>
                  <a:srgbClr val="FFFFFF"/>
                </a:solidFill>
              </a14:hiddenFill>
            </a:ext>
          </a:extLst>
        </p:spPr>
      </p:pic>
      <p:sp>
        <p:nvSpPr>
          <p:cNvPr id="17" name="Subtitle 3">
            <a:extLst>
              <a:ext uri="{FF2B5EF4-FFF2-40B4-BE49-F238E27FC236}">
                <a16:creationId xmlns:a16="http://schemas.microsoft.com/office/drawing/2014/main" id="{68DAF1CD-0C74-477F-A006-F81661DA321E}"/>
              </a:ext>
            </a:extLst>
          </p:cNvPr>
          <p:cNvSpPr txBox="1">
            <a:spLocks/>
          </p:cNvSpPr>
          <p:nvPr/>
        </p:nvSpPr>
        <p:spPr>
          <a:xfrm>
            <a:off x="9780192" y="1918867"/>
            <a:ext cx="2412205" cy="767422"/>
          </a:xfrm>
          <a:prstGeom prst="rect">
            <a:avLst/>
          </a:prstGeom>
          <a:solidFill>
            <a:schemeClr val="tx1">
              <a:alpha val="80000"/>
            </a:scheme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spcBef>
                <a:spcPct val="20000"/>
              </a:spcBef>
              <a:buClr>
                <a:srgbClr val="800080"/>
              </a:buClr>
              <a:buSzPct val="90000"/>
            </a:pPr>
            <a:r>
              <a:rPr lang="en-US" altLang="zh-CN" b="1" dirty="0">
                <a:solidFill>
                  <a:schemeClr val="bg1"/>
                </a:solidFill>
                <a:latin typeface="+mj-lt"/>
                <a:cs typeface="Calibri" panose="020F0502020204030204" pitchFamily="34" charset="0"/>
              </a:rPr>
              <a:t>Project of Strategic Importance </a:t>
            </a:r>
            <a:r>
              <a:rPr lang="de-CH" b="1" dirty="0">
                <a:solidFill>
                  <a:schemeClr val="bg1"/>
                </a:solidFill>
                <a:latin typeface="+mj-lt"/>
                <a:cs typeface="Calibri" panose="020F0502020204030204" pitchFamily="34" charset="0"/>
              </a:rPr>
              <a:t>20/21</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3600" dirty="0"/>
              <a:t>C</a:t>
            </a:r>
            <a:r>
              <a:rPr lang="en-US" altLang="zh-CN" sz="3600" dirty="0"/>
              <a:t>hallenge</a:t>
            </a:r>
            <a:r>
              <a:rPr lang="zh-CN" altLang="en-US" sz="3600" dirty="0"/>
              <a:t>：</a:t>
            </a:r>
            <a:r>
              <a:rPr lang="en-HK" altLang="zh-CN" sz="3600" dirty="0"/>
              <a:t>Limited Views</a:t>
            </a:r>
            <a:endParaRPr lang="en-US" sz="3600" dirty="0"/>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endParaRPr lang="en-HK" b="1" dirty="0">
              <a:solidFill>
                <a:srgbClr val="25C6E3"/>
              </a:solidFill>
            </a:endParaRPr>
          </a:p>
          <a:p>
            <a:endParaRPr lang="en-HK"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10</a:t>
            </a:fld>
            <a:endParaRPr lang="en-US" dirty="0"/>
          </a:p>
        </p:txBody>
      </p:sp>
      <p:sp>
        <p:nvSpPr>
          <p:cNvPr id="5" name="Text Placeholder 25">
            <a:extLst>
              <a:ext uri="{FF2B5EF4-FFF2-40B4-BE49-F238E27FC236}">
                <a16:creationId xmlns:a16="http://schemas.microsoft.com/office/drawing/2014/main" id="{497C0760-6BE1-4F68-92D9-52594B138743}"/>
              </a:ext>
            </a:extLst>
          </p:cNvPr>
          <p:cNvSpPr txBox="1">
            <a:spLocks/>
          </p:cNvSpPr>
          <p:nvPr/>
        </p:nvSpPr>
        <p:spPr>
          <a:xfrm>
            <a:off x="463214" y="918496"/>
            <a:ext cx="1133951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5C6E3"/>
                </a:solidFill>
              </a:rPr>
              <a:t>Limited views of isolated camera</a:t>
            </a:r>
            <a:endParaRPr lang="en-HK" dirty="0">
              <a:solidFill>
                <a:srgbClr val="25C6E3"/>
              </a:solidFill>
            </a:endParaRPr>
          </a:p>
        </p:txBody>
      </p:sp>
      <p:sp>
        <p:nvSpPr>
          <p:cNvPr id="8" name="TextBox 7">
            <a:extLst>
              <a:ext uri="{FF2B5EF4-FFF2-40B4-BE49-F238E27FC236}">
                <a16:creationId xmlns:a16="http://schemas.microsoft.com/office/drawing/2014/main" id="{3D3FDB9A-BAD8-49CB-80D7-C432DE930F23}"/>
              </a:ext>
            </a:extLst>
          </p:cNvPr>
          <p:cNvSpPr txBox="1"/>
          <p:nvPr/>
        </p:nvSpPr>
        <p:spPr>
          <a:xfrm>
            <a:off x="5738141" y="5623973"/>
            <a:ext cx="6096000" cy="461665"/>
          </a:xfrm>
          <a:prstGeom prst="rect">
            <a:avLst/>
          </a:prstGeom>
          <a:noFill/>
        </p:spPr>
        <p:txBody>
          <a:bodyPr wrap="square">
            <a:spAutoFit/>
          </a:bodyPr>
          <a:lstStyle/>
          <a:p>
            <a:pPr algn="ctr"/>
            <a:r>
              <a:rPr lang="en-HK" sz="2400" dirty="0">
                <a:solidFill>
                  <a:srgbClr val="1D3561"/>
                </a:solidFill>
              </a:rPr>
              <a:t> R</a:t>
            </a:r>
            <a:r>
              <a:rPr lang="en-US" altLang="zh-CN" sz="2400" dirty="0" err="1">
                <a:solidFill>
                  <a:srgbClr val="1D3561"/>
                </a:solidFill>
              </a:rPr>
              <a:t>isk</a:t>
            </a:r>
            <a:r>
              <a:rPr lang="en-US" altLang="zh-CN" sz="2400" dirty="0">
                <a:solidFill>
                  <a:srgbClr val="1D3561"/>
                </a:solidFill>
              </a:rPr>
              <a:t> Detection</a:t>
            </a:r>
            <a:endParaRPr lang="en-HK" sz="2400" dirty="0">
              <a:solidFill>
                <a:srgbClr val="1D3561"/>
              </a:solidFill>
            </a:endParaRPr>
          </a:p>
        </p:txBody>
      </p:sp>
      <p:pic>
        <p:nvPicPr>
          <p:cNvPr id="11" name="Picture 10" descr="A group of people on a city street&#10;&#10;Description automatically generated">
            <a:extLst>
              <a:ext uri="{FF2B5EF4-FFF2-40B4-BE49-F238E27FC236}">
                <a16:creationId xmlns:a16="http://schemas.microsoft.com/office/drawing/2014/main" id="{E3A0F984-2F51-49C2-AA91-46D84F85F439}"/>
              </a:ext>
            </a:extLst>
          </p:cNvPr>
          <p:cNvPicPr>
            <a:picLocks noChangeAspect="1"/>
          </p:cNvPicPr>
          <p:nvPr/>
        </p:nvPicPr>
        <p:blipFill>
          <a:blip r:embed="rId3"/>
          <a:stretch>
            <a:fillRect/>
          </a:stretch>
        </p:blipFill>
        <p:spPr>
          <a:xfrm>
            <a:off x="6404337" y="1871949"/>
            <a:ext cx="5216646" cy="3477764"/>
          </a:xfrm>
          <a:prstGeom prst="rect">
            <a:avLst/>
          </a:prstGeom>
        </p:spPr>
      </p:pic>
      <p:pic>
        <p:nvPicPr>
          <p:cNvPr id="1026" name="Picture 2" descr="Workshop on autonomous driving">
            <a:extLst>
              <a:ext uri="{FF2B5EF4-FFF2-40B4-BE49-F238E27FC236}">
                <a16:creationId xmlns:a16="http://schemas.microsoft.com/office/drawing/2014/main" id="{0C7AC081-6C03-44D4-91CE-D1286F461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32" y="1879154"/>
            <a:ext cx="6164625" cy="35206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69EB2E1-0BEB-4FDD-A0E4-7ABC1FCCA840}"/>
              </a:ext>
            </a:extLst>
          </p:cNvPr>
          <p:cNvSpPr txBox="1"/>
          <p:nvPr/>
        </p:nvSpPr>
        <p:spPr>
          <a:xfrm>
            <a:off x="431800" y="5619167"/>
            <a:ext cx="6096000" cy="461665"/>
          </a:xfrm>
          <a:prstGeom prst="rect">
            <a:avLst/>
          </a:prstGeom>
          <a:noFill/>
        </p:spPr>
        <p:txBody>
          <a:bodyPr wrap="square">
            <a:spAutoFit/>
          </a:bodyPr>
          <a:lstStyle/>
          <a:p>
            <a:pPr algn="ctr"/>
            <a:r>
              <a:rPr lang="en-US" altLang="zh-CN" sz="2400" dirty="0">
                <a:solidFill>
                  <a:srgbClr val="1D3561"/>
                </a:solidFill>
              </a:rPr>
              <a:t>Trajectory prediction</a:t>
            </a:r>
            <a:endParaRPr lang="en-HK" sz="2400" dirty="0">
              <a:solidFill>
                <a:srgbClr val="1D3561"/>
              </a:solidFill>
            </a:endParaRPr>
          </a:p>
        </p:txBody>
      </p:sp>
      <p:sp>
        <p:nvSpPr>
          <p:cNvPr id="13" name="右箭头 19">
            <a:extLst>
              <a:ext uri="{FF2B5EF4-FFF2-40B4-BE49-F238E27FC236}">
                <a16:creationId xmlns:a16="http://schemas.microsoft.com/office/drawing/2014/main" id="{5FEB28B7-411A-48AB-BA94-953AA6143527}"/>
              </a:ext>
            </a:extLst>
          </p:cNvPr>
          <p:cNvSpPr/>
          <p:nvPr/>
        </p:nvSpPr>
        <p:spPr>
          <a:xfrm>
            <a:off x="5104435" y="5630034"/>
            <a:ext cx="1770927" cy="46166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2845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7D02B7FF-8625-47E1-984C-073E3C248B5B}"/>
              </a:ext>
            </a:extLst>
          </p:cNvPr>
          <p:cNvSpPr/>
          <p:nvPr/>
        </p:nvSpPr>
        <p:spPr>
          <a:xfrm>
            <a:off x="1263757" y="3688187"/>
            <a:ext cx="1869720" cy="2355918"/>
          </a:xfrm>
          <a:prstGeom prst="rect">
            <a:avLst/>
          </a:prstGeom>
          <a:solidFill>
            <a:schemeClr val="bg1">
              <a:lumMod val="9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altLang="zh-CN" sz="3600" dirty="0"/>
              <a:t>Methodology</a:t>
            </a:r>
            <a:endParaRPr lang="en-US" sz="36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12549892" y="6344252"/>
            <a:ext cx="432000" cy="432000"/>
          </a:xfrm>
          <a:solidFill>
            <a:schemeClr val="tx1">
              <a:lumMod val="95000"/>
              <a:lumOff val="5000"/>
            </a:schemeClr>
          </a:solidFill>
        </p:spPr>
        <p:txBody>
          <a:bodyPr/>
          <a:lstStyle/>
          <a:p>
            <a:fld id="{19B51A1E-902D-48AF-9020-955120F399B6}" type="slidenum">
              <a:rPr lang="en-US" smtClean="0"/>
              <a:pPr/>
              <a:t>11</a:t>
            </a:fld>
            <a:endParaRPr lang="en-US" dirty="0"/>
          </a:p>
        </p:txBody>
      </p:sp>
      <p:sp>
        <p:nvSpPr>
          <p:cNvPr id="367" name="TextBox 15">
            <a:extLst>
              <a:ext uri="{FF2B5EF4-FFF2-40B4-BE49-F238E27FC236}">
                <a16:creationId xmlns:a16="http://schemas.microsoft.com/office/drawing/2014/main" id="{0DD9B8CB-4AD7-4CF8-8F75-8D7CA6C4E9E5}"/>
              </a:ext>
            </a:extLst>
          </p:cNvPr>
          <p:cNvSpPr txBox="1"/>
          <p:nvPr/>
        </p:nvSpPr>
        <p:spPr>
          <a:xfrm>
            <a:off x="1255662" y="3260610"/>
            <a:ext cx="4723169" cy="276999"/>
          </a:xfrm>
          <a:prstGeom prst="rect">
            <a:avLst/>
          </a:prstGeom>
          <a:solidFill>
            <a:srgbClr val="00B05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bg1"/>
                </a:solidFill>
                <a:latin typeface="Arial" panose="020B0604020202020204" pitchFamily="34" charset="0"/>
              </a:rPr>
              <a:t>1. Interactive Digital twins with crowdsourced edge devices.</a:t>
            </a:r>
            <a:endParaRPr lang="en-HK" altLang="zh-CN" sz="1200" kern="0" dirty="0">
              <a:solidFill>
                <a:schemeClr val="bg1"/>
              </a:solidFill>
              <a:latin typeface="Arial" panose="020B0604020202020204" pitchFamily="34" charset="0"/>
            </a:endParaRPr>
          </a:p>
        </p:txBody>
      </p:sp>
      <p:sp>
        <p:nvSpPr>
          <p:cNvPr id="353" name="AutoShape 6" descr="Intelligent Video Analytics for Smart Cities | NVIDIA Deep Learning AI">
            <a:extLst>
              <a:ext uri="{FF2B5EF4-FFF2-40B4-BE49-F238E27FC236}">
                <a16:creationId xmlns:a16="http://schemas.microsoft.com/office/drawing/2014/main" id="{D42DACD5-4E5F-4B06-A0FE-866ABBB8B55C}"/>
              </a:ext>
            </a:extLst>
          </p:cNvPr>
          <p:cNvSpPr>
            <a:spLocks noChangeAspect="1" noChangeArrowheads="1"/>
          </p:cNvSpPr>
          <p:nvPr/>
        </p:nvSpPr>
        <p:spPr bwMode="auto">
          <a:xfrm>
            <a:off x="4717569" y="5975404"/>
            <a:ext cx="68701" cy="6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grpSp>
        <p:nvGrpSpPr>
          <p:cNvPr id="8" name="Group 7">
            <a:extLst>
              <a:ext uri="{FF2B5EF4-FFF2-40B4-BE49-F238E27FC236}">
                <a16:creationId xmlns:a16="http://schemas.microsoft.com/office/drawing/2014/main" id="{20C06B81-7441-4913-90BE-E3F43F7D02A2}"/>
              </a:ext>
            </a:extLst>
          </p:cNvPr>
          <p:cNvGrpSpPr/>
          <p:nvPr/>
        </p:nvGrpSpPr>
        <p:grpSpPr>
          <a:xfrm>
            <a:off x="3163045" y="3610863"/>
            <a:ext cx="2421083" cy="2507238"/>
            <a:chOff x="3318665" y="1451299"/>
            <a:chExt cx="2421083" cy="2507238"/>
          </a:xfrm>
        </p:grpSpPr>
        <p:grpSp>
          <p:nvGrpSpPr>
            <p:cNvPr id="5" name="Group 4">
              <a:extLst>
                <a:ext uri="{FF2B5EF4-FFF2-40B4-BE49-F238E27FC236}">
                  <a16:creationId xmlns:a16="http://schemas.microsoft.com/office/drawing/2014/main" id="{B8D0E59E-4469-4833-9DC9-F0C223D55793}"/>
                </a:ext>
              </a:extLst>
            </p:cNvPr>
            <p:cNvGrpSpPr/>
            <p:nvPr/>
          </p:nvGrpSpPr>
          <p:grpSpPr>
            <a:xfrm>
              <a:off x="3956607" y="1451299"/>
              <a:ext cx="1773476" cy="1189341"/>
              <a:chOff x="4845142" y="2494357"/>
              <a:chExt cx="1773476" cy="1189341"/>
            </a:xfrm>
          </p:grpSpPr>
          <p:sp>
            <p:nvSpPr>
              <p:cNvPr id="179" name="TextBox 15">
                <a:extLst>
                  <a:ext uri="{FF2B5EF4-FFF2-40B4-BE49-F238E27FC236}">
                    <a16:creationId xmlns:a16="http://schemas.microsoft.com/office/drawing/2014/main" id="{E91151E1-C1BE-4078-83C2-BD614BE90C1C}"/>
                  </a:ext>
                </a:extLst>
              </p:cNvPr>
              <p:cNvSpPr txBox="1"/>
              <p:nvPr/>
            </p:nvSpPr>
            <p:spPr>
              <a:xfrm>
                <a:off x="4845142" y="3406699"/>
                <a:ext cx="1770263" cy="276999"/>
              </a:xfrm>
              <a:prstGeom prst="rect">
                <a:avLst/>
              </a:prstGeom>
              <a:solidFill>
                <a:srgbClr val="00B05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bg1"/>
                    </a:solidFill>
                    <a:latin typeface="Arial" panose="020B0604020202020204" pitchFamily="34" charset="0"/>
                  </a:rPr>
                  <a:t>Digital Twins</a:t>
                </a:r>
                <a:endParaRPr lang="en-HK" altLang="zh-CN" sz="1200" kern="0" dirty="0">
                  <a:solidFill>
                    <a:schemeClr val="bg1"/>
                  </a:solidFill>
                  <a:latin typeface="Arial" panose="020B0604020202020204" pitchFamily="34" charset="0"/>
                </a:endParaRPr>
              </a:p>
            </p:txBody>
          </p:sp>
          <p:pic>
            <p:nvPicPr>
              <p:cNvPr id="354" name="Picture 8" descr="Intelligent Video Analytics for Smart Cities | NVIDIA Deep Learning AI">
                <a:extLst>
                  <a:ext uri="{FF2B5EF4-FFF2-40B4-BE49-F238E27FC236}">
                    <a16:creationId xmlns:a16="http://schemas.microsoft.com/office/drawing/2014/main" id="{DED85E56-EE4F-4B9A-856B-9973E094B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12" t="8160" r="8273"/>
              <a:stretch/>
            </p:blipFill>
            <p:spPr bwMode="auto">
              <a:xfrm>
                <a:off x="4845144" y="2494357"/>
                <a:ext cx="1773474" cy="903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02C5C6E-17DE-4BC4-B034-4950A51AE3F8}"/>
                </a:ext>
              </a:extLst>
            </p:cNvPr>
            <p:cNvGrpSpPr/>
            <p:nvPr/>
          </p:nvGrpSpPr>
          <p:grpSpPr>
            <a:xfrm>
              <a:off x="3962318" y="2945471"/>
              <a:ext cx="1777430" cy="1013066"/>
              <a:chOff x="4921501" y="3303988"/>
              <a:chExt cx="2568207" cy="1193176"/>
            </a:xfrm>
          </p:grpSpPr>
          <p:sp>
            <p:nvSpPr>
              <p:cNvPr id="178" name="TextBox 15">
                <a:extLst>
                  <a:ext uri="{FF2B5EF4-FFF2-40B4-BE49-F238E27FC236}">
                    <a16:creationId xmlns:a16="http://schemas.microsoft.com/office/drawing/2014/main" id="{9D135974-85A3-4B34-A057-3831D152290F}"/>
                  </a:ext>
                </a:extLst>
              </p:cNvPr>
              <p:cNvSpPr txBox="1"/>
              <p:nvPr/>
            </p:nvSpPr>
            <p:spPr>
              <a:xfrm>
                <a:off x="4921501" y="4170918"/>
                <a:ext cx="2568206" cy="326246"/>
              </a:xfrm>
              <a:prstGeom prst="rect">
                <a:avLst/>
              </a:prstGeom>
              <a:solidFill>
                <a:srgbClr val="00B05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bg1"/>
                    </a:solidFill>
                    <a:latin typeface="Arial" panose="020B0604020202020204" pitchFamily="34" charset="0"/>
                  </a:rPr>
                  <a:t>Physical World</a:t>
                </a:r>
                <a:endParaRPr lang="en-HK" altLang="zh-CN" sz="1200" kern="0" dirty="0">
                  <a:solidFill>
                    <a:schemeClr val="bg1"/>
                  </a:solidFill>
                  <a:latin typeface="Arial" panose="020B0604020202020204" pitchFamily="34" charset="0"/>
                </a:endParaRPr>
              </a:p>
            </p:txBody>
          </p:sp>
          <p:pic>
            <p:nvPicPr>
              <p:cNvPr id="355" name="Picture 10" descr="UJA-Federation of NY will give $9 million more to protect Jewish life -  Jewish Ledger">
                <a:extLst>
                  <a:ext uri="{FF2B5EF4-FFF2-40B4-BE49-F238E27FC236}">
                    <a16:creationId xmlns:a16="http://schemas.microsoft.com/office/drawing/2014/main" id="{E78AB01A-FBC1-44DE-80F2-5CC3F2ED47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7000" b="9850"/>
              <a:stretch/>
            </p:blipFill>
            <p:spPr bwMode="auto">
              <a:xfrm>
                <a:off x="4929683" y="3303988"/>
                <a:ext cx="2560025" cy="873698"/>
              </a:xfrm>
              <a:prstGeom prst="rect">
                <a:avLst/>
              </a:prstGeom>
              <a:noFill/>
              <a:extLst>
                <a:ext uri="{909E8E84-426E-40DD-AFC4-6F175D3DCCD1}">
                  <a14:hiddenFill xmlns:a14="http://schemas.microsoft.com/office/drawing/2010/main">
                    <a:solidFill>
                      <a:srgbClr val="FFFFFF"/>
                    </a:solidFill>
                  </a14:hiddenFill>
                </a:ext>
              </a:extLst>
            </p:spPr>
          </p:pic>
        </p:grpSp>
        <p:sp>
          <p:nvSpPr>
            <p:cNvPr id="361" name="右箭头 19">
              <a:extLst>
                <a:ext uri="{FF2B5EF4-FFF2-40B4-BE49-F238E27FC236}">
                  <a16:creationId xmlns:a16="http://schemas.microsoft.com/office/drawing/2014/main" id="{6A44247B-3088-4B72-B0E0-F6850BDFF925}"/>
                </a:ext>
              </a:extLst>
            </p:cNvPr>
            <p:cNvSpPr/>
            <p:nvPr/>
          </p:nvSpPr>
          <p:spPr>
            <a:xfrm>
              <a:off x="3318665" y="2050652"/>
              <a:ext cx="623021" cy="295318"/>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6" name="Group 15">
            <a:extLst>
              <a:ext uri="{FF2B5EF4-FFF2-40B4-BE49-F238E27FC236}">
                <a16:creationId xmlns:a16="http://schemas.microsoft.com/office/drawing/2014/main" id="{B22B795D-C2FD-4EF9-870D-A994043437FB}"/>
              </a:ext>
            </a:extLst>
          </p:cNvPr>
          <p:cNvGrpSpPr/>
          <p:nvPr/>
        </p:nvGrpSpPr>
        <p:grpSpPr>
          <a:xfrm>
            <a:off x="7009188" y="5291532"/>
            <a:ext cx="1815254" cy="444282"/>
            <a:chOff x="4071830" y="3204928"/>
            <a:chExt cx="1815254" cy="444282"/>
          </a:xfrm>
        </p:grpSpPr>
        <p:pic>
          <p:nvPicPr>
            <p:cNvPr id="543" name="Picture 542">
              <a:extLst>
                <a:ext uri="{FF2B5EF4-FFF2-40B4-BE49-F238E27FC236}">
                  <a16:creationId xmlns:a16="http://schemas.microsoft.com/office/drawing/2014/main" id="{B91BA7DC-A95C-47B9-8C27-316245F8A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830" y="3265874"/>
              <a:ext cx="319916" cy="334007"/>
            </a:xfrm>
            <a:prstGeom prst="rect">
              <a:avLst/>
            </a:prstGeom>
          </p:spPr>
        </p:pic>
        <p:grpSp>
          <p:nvGrpSpPr>
            <p:cNvPr id="544" name="Group 543">
              <a:extLst>
                <a:ext uri="{FF2B5EF4-FFF2-40B4-BE49-F238E27FC236}">
                  <a16:creationId xmlns:a16="http://schemas.microsoft.com/office/drawing/2014/main" id="{69BE9C1E-2591-4D56-BBD9-269EEA20E542}"/>
                </a:ext>
              </a:extLst>
            </p:cNvPr>
            <p:cNvGrpSpPr/>
            <p:nvPr/>
          </p:nvGrpSpPr>
          <p:grpSpPr>
            <a:xfrm>
              <a:off x="5051490" y="3254830"/>
              <a:ext cx="195624" cy="364217"/>
              <a:chOff x="1132973" y="945628"/>
              <a:chExt cx="2108060" cy="4230323"/>
            </a:xfrm>
          </p:grpSpPr>
          <p:sp>
            <p:nvSpPr>
              <p:cNvPr id="545" name="ï$ḻiḍê">
                <a:extLst>
                  <a:ext uri="{FF2B5EF4-FFF2-40B4-BE49-F238E27FC236}">
                    <a16:creationId xmlns:a16="http://schemas.microsoft.com/office/drawing/2014/main" id="{383D49BE-DFC1-4FEC-AAAF-65F7738DEC41}"/>
                  </a:ext>
                </a:extLst>
              </p:cNvPr>
              <p:cNvSpPr/>
              <p:nvPr/>
            </p:nvSpPr>
            <p:spPr bwMode="auto">
              <a:xfrm>
                <a:off x="1132973" y="945628"/>
                <a:ext cx="2108060" cy="4230323"/>
              </a:xfrm>
              <a:custGeom>
                <a:avLst/>
                <a:gdLst>
                  <a:gd name="T0" fmla="*/ 1330 w 1330"/>
                  <a:gd name="T1" fmla="*/ 634 h 2667"/>
                  <a:gd name="T2" fmla="*/ 1315 w 1330"/>
                  <a:gd name="T3" fmla="*/ 634 h 2667"/>
                  <a:gd name="T4" fmla="*/ 1315 w 1330"/>
                  <a:gd name="T5" fmla="*/ 233 h 2667"/>
                  <a:gd name="T6" fmla="*/ 1083 w 1330"/>
                  <a:gd name="T7" fmla="*/ 0 h 2667"/>
                  <a:gd name="T8" fmla="*/ 233 w 1330"/>
                  <a:gd name="T9" fmla="*/ 0 h 2667"/>
                  <a:gd name="T10" fmla="*/ 0 w 1330"/>
                  <a:gd name="T11" fmla="*/ 233 h 2667"/>
                  <a:gd name="T12" fmla="*/ 0 w 1330"/>
                  <a:gd name="T13" fmla="*/ 2435 h 2667"/>
                  <a:gd name="T14" fmla="*/ 233 w 1330"/>
                  <a:gd name="T15" fmla="*/ 2667 h 2667"/>
                  <a:gd name="T16" fmla="*/ 233 w 1330"/>
                  <a:gd name="T17" fmla="*/ 2667 h 2667"/>
                  <a:gd name="T18" fmla="*/ 1083 w 1330"/>
                  <a:gd name="T19" fmla="*/ 2667 h 2667"/>
                  <a:gd name="T20" fmla="*/ 1315 w 1330"/>
                  <a:gd name="T21" fmla="*/ 2435 h 2667"/>
                  <a:gd name="T22" fmla="*/ 1315 w 1330"/>
                  <a:gd name="T23" fmla="*/ 920 h 2667"/>
                  <a:gd name="T24" fmla="*/ 1330 w 1330"/>
                  <a:gd name="T25" fmla="*/ 920 h 2667"/>
                  <a:gd name="T26" fmla="*/ 1330 w 1330"/>
                  <a:gd name="T27" fmla="*/ 634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0" h="2667">
                    <a:moveTo>
                      <a:pt x="1330" y="634"/>
                    </a:moveTo>
                    <a:cubicBezTo>
                      <a:pt x="1315" y="634"/>
                      <a:pt x="1315" y="634"/>
                      <a:pt x="1315" y="634"/>
                    </a:cubicBezTo>
                    <a:cubicBezTo>
                      <a:pt x="1315" y="233"/>
                      <a:pt x="1315" y="233"/>
                      <a:pt x="1315" y="233"/>
                    </a:cubicBezTo>
                    <a:cubicBezTo>
                      <a:pt x="1315" y="104"/>
                      <a:pt x="1211" y="0"/>
                      <a:pt x="1083" y="0"/>
                    </a:cubicBezTo>
                    <a:cubicBezTo>
                      <a:pt x="233" y="0"/>
                      <a:pt x="233" y="0"/>
                      <a:pt x="233" y="0"/>
                    </a:cubicBezTo>
                    <a:cubicBezTo>
                      <a:pt x="104" y="0"/>
                      <a:pt x="0" y="104"/>
                      <a:pt x="0" y="233"/>
                    </a:cubicBezTo>
                    <a:cubicBezTo>
                      <a:pt x="0" y="2435"/>
                      <a:pt x="0" y="2435"/>
                      <a:pt x="0" y="2435"/>
                    </a:cubicBezTo>
                    <a:cubicBezTo>
                      <a:pt x="0" y="2563"/>
                      <a:pt x="104" y="2667"/>
                      <a:pt x="233" y="2667"/>
                    </a:cubicBezTo>
                    <a:cubicBezTo>
                      <a:pt x="233" y="2667"/>
                      <a:pt x="233" y="2667"/>
                      <a:pt x="233" y="2667"/>
                    </a:cubicBezTo>
                    <a:cubicBezTo>
                      <a:pt x="1083" y="2667"/>
                      <a:pt x="1083" y="2667"/>
                      <a:pt x="1083" y="2667"/>
                    </a:cubicBezTo>
                    <a:cubicBezTo>
                      <a:pt x="1211" y="2667"/>
                      <a:pt x="1315" y="2563"/>
                      <a:pt x="1315" y="2435"/>
                    </a:cubicBezTo>
                    <a:cubicBezTo>
                      <a:pt x="1315" y="920"/>
                      <a:pt x="1315" y="920"/>
                      <a:pt x="1315" y="920"/>
                    </a:cubicBezTo>
                    <a:cubicBezTo>
                      <a:pt x="1330" y="920"/>
                      <a:pt x="1330" y="920"/>
                      <a:pt x="1330" y="920"/>
                    </a:cubicBezTo>
                    <a:cubicBezTo>
                      <a:pt x="1330" y="634"/>
                      <a:pt x="1330" y="634"/>
                      <a:pt x="1330" y="634"/>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46" name="ïṥḷíḓé">
                <a:extLst>
                  <a:ext uri="{FF2B5EF4-FFF2-40B4-BE49-F238E27FC236}">
                    <a16:creationId xmlns:a16="http://schemas.microsoft.com/office/drawing/2014/main" id="{F93A2E80-9D0A-408D-AE92-9DE22EB6F968}"/>
                  </a:ext>
                </a:extLst>
              </p:cNvPr>
              <p:cNvSpPr/>
              <p:nvPr/>
            </p:nvSpPr>
            <p:spPr bwMode="auto">
              <a:xfrm>
                <a:off x="1234420" y="1042003"/>
                <a:ext cx="1905167" cy="4038589"/>
              </a:xfrm>
              <a:custGeom>
                <a:avLst/>
                <a:gdLst>
                  <a:gd name="T0" fmla="*/ 1202 w 1202"/>
                  <a:gd name="T1" fmla="*/ 173 h 2546"/>
                  <a:gd name="T2" fmla="*/ 1202 w 1202"/>
                  <a:gd name="T3" fmla="*/ 2372 h 2546"/>
                  <a:gd name="T4" fmla="*/ 1028 w 1202"/>
                  <a:gd name="T5" fmla="*/ 2546 h 2546"/>
                  <a:gd name="T6" fmla="*/ 174 w 1202"/>
                  <a:gd name="T7" fmla="*/ 2546 h 2546"/>
                  <a:gd name="T8" fmla="*/ 0 w 1202"/>
                  <a:gd name="T9" fmla="*/ 2372 h 2546"/>
                  <a:gd name="T10" fmla="*/ 0 w 1202"/>
                  <a:gd name="T11" fmla="*/ 173 h 2546"/>
                  <a:gd name="T12" fmla="*/ 174 w 1202"/>
                  <a:gd name="T13" fmla="*/ 0 h 2546"/>
                  <a:gd name="T14" fmla="*/ 278 w 1202"/>
                  <a:gd name="T15" fmla="*/ 0 h 2546"/>
                  <a:gd name="T16" fmla="*/ 323 w 1202"/>
                  <a:gd name="T17" fmla="*/ 107 h 2546"/>
                  <a:gd name="T18" fmla="*/ 354 w 1202"/>
                  <a:gd name="T19" fmla="*/ 113 h 2546"/>
                  <a:gd name="T20" fmla="*/ 841 w 1202"/>
                  <a:gd name="T21" fmla="*/ 113 h 2546"/>
                  <a:gd name="T22" fmla="*/ 923 w 1202"/>
                  <a:gd name="T23" fmla="*/ 31 h 2546"/>
                  <a:gd name="T24" fmla="*/ 917 w 1202"/>
                  <a:gd name="T25" fmla="*/ 0 h 2546"/>
                  <a:gd name="T26" fmla="*/ 1028 w 1202"/>
                  <a:gd name="T27" fmla="*/ 0 h 2546"/>
                  <a:gd name="T28" fmla="*/ 1202 w 1202"/>
                  <a:gd name="T29" fmla="*/ 173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546">
                    <a:moveTo>
                      <a:pt x="1202" y="173"/>
                    </a:moveTo>
                    <a:cubicBezTo>
                      <a:pt x="1202" y="2372"/>
                      <a:pt x="1202" y="2372"/>
                      <a:pt x="1202" y="2372"/>
                    </a:cubicBezTo>
                    <a:cubicBezTo>
                      <a:pt x="1202" y="2468"/>
                      <a:pt x="1124" y="2546"/>
                      <a:pt x="1028" y="2546"/>
                    </a:cubicBezTo>
                    <a:cubicBezTo>
                      <a:pt x="174" y="2546"/>
                      <a:pt x="174" y="2546"/>
                      <a:pt x="174" y="2546"/>
                    </a:cubicBezTo>
                    <a:cubicBezTo>
                      <a:pt x="78" y="2546"/>
                      <a:pt x="0" y="2468"/>
                      <a:pt x="0" y="2372"/>
                    </a:cubicBezTo>
                    <a:cubicBezTo>
                      <a:pt x="0" y="173"/>
                      <a:pt x="0" y="173"/>
                      <a:pt x="0" y="173"/>
                    </a:cubicBezTo>
                    <a:cubicBezTo>
                      <a:pt x="0" y="77"/>
                      <a:pt x="78" y="0"/>
                      <a:pt x="174" y="0"/>
                    </a:cubicBezTo>
                    <a:cubicBezTo>
                      <a:pt x="278" y="0"/>
                      <a:pt x="278" y="0"/>
                      <a:pt x="278" y="0"/>
                    </a:cubicBezTo>
                    <a:cubicBezTo>
                      <a:pt x="260" y="42"/>
                      <a:pt x="281" y="90"/>
                      <a:pt x="323" y="107"/>
                    </a:cubicBezTo>
                    <a:cubicBezTo>
                      <a:pt x="333" y="111"/>
                      <a:pt x="343" y="113"/>
                      <a:pt x="354" y="113"/>
                    </a:cubicBezTo>
                    <a:cubicBezTo>
                      <a:pt x="841" y="113"/>
                      <a:pt x="841" y="113"/>
                      <a:pt x="841" y="113"/>
                    </a:cubicBezTo>
                    <a:cubicBezTo>
                      <a:pt x="887" y="113"/>
                      <a:pt x="924" y="76"/>
                      <a:pt x="923" y="31"/>
                    </a:cubicBezTo>
                    <a:cubicBezTo>
                      <a:pt x="923" y="20"/>
                      <a:pt x="921" y="10"/>
                      <a:pt x="917" y="0"/>
                    </a:cubicBezTo>
                    <a:cubicBezTo>
                      <a:pt x="1028" y="0"/>
                      <a:pt x="1028" y="0"/>
                      <a:pt x="1028" y="0"/>
                    </a:cubicBezTo>
                    <a:cubicBezTo>
                      <a:pt x="1124" y="0"/>
                      <a:pt x="1202" y="77"/>
                      <a:pt x="1202"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47" name="îśḷïḍé">
                <a:extLst>
                  <a:ext uri="{FF2B5EF4-FFF2-40B4-BE49-F238E27FC236}">
                    <a16:creationId xmlns:a16="http://schemas.microsoft.com/office/drawing/2014/main" id="{FC4D9FB6-A531-4EE2-AC89-ADDD9552690F}"/>
                  </a:ext>
                </a:extLst>
              </p:cNvPr>
              <p:cNvSpPr/>
              <p:nvPr/>
            </p:nvSpPr>
            <p:spPr bwMode="auto">
              <a:xfrm>
                <a:off x="1831941" y="3400636"/>
                <a:ext cx="28405" cy="556942"/>
              </a:xfrm>
              <a:custGeom>
                <a:avLst/>
                <a:gdLst>
                  <a:gd name="T0" fmla="*/ 28 w 28"/>
                  <a:gd name="T1" fmla="*/ 549 h 549"/>
                  <a:gd name="T2" fmla="*/ 0 w 28"/>
                  <a:gd name="T3" fmla="*/ 549 h 549"/>
                  <a:gd name="T4" fmla="*/ 9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9"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48" name="ïṩľïḍe">
                <a:extLst>
                  <a:ext uri="{FF2B5EF4-FFF2-40B4-BE49-F238E27FC236}">
                    <a16:creationId xmlns:a16="http://schemas.microsoft.com/office/drawing/2014/main" id="{8C51D740-4D6F-40C7-9767-93B5C7B2AE30}"/>
                  </a:ext>
                </a:extLst>
              </p:cNvPr>
              <p:cNvSpPr/>
              <p:nvPr/>
            </p:nvSpPr>
            <p:spPr bwMode="auto">
              <a:xfrm>
                <a:off x="1703103" y="2783840"/>
                <a:ext cx="266805" cy="723315"/>
              </a:xfrm>
              <a:custGeom>
                <a:avLst/>
                <a:gdLst>
                  <a:gd name="T0" fmla="*/ 114 w 168"/>
                  <a:gd name="T1" fmla="*/ 168 h 456"/>
                  <a:gd name="T2" fmla="*/ 143 w 168"/>
                  <a:gd name="T3" fmla="*/ 123 h 456"/>
                  <a:gd name="T4" fmla="*/ 113 w 168"/>
                  <a:gd name="T5" fmla="*/ 53 h 456"/>
                  <a:gd name="T6" fmla="*/ 95 w 168"/>
                  <a:gd name="T7" fmla="*/ 69 h 456"/>
                  <a:gd name="T8" fmla="*/ 109 w 168"/>
                  <a:gd name="T9" fmla="*/ 46 h 456"/>
                  <a:gd name="T10" fmla="*/ 84 w 168"/>
                  <a:gd name="T11" fmla="*/ 0 h 456"/>
                  <a:gd name="T12" fmla="*/ 7 w 168"/>
                  <a:gd name="T13" fmla="*/ 189 h 456"/>
                  <a:gd name="T14" fmla="*/ 44 w 168"/>
                  <a:gd name="T15" fmla="*/ 247 h 456"/>
                  <a:gd name="T16" fmla="*/ 3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5" y="99"/>
                      <a:pt x="125" y="76"/>
                      <a:pt x="113" y="53"/>
                    </a:cubicBezTo>
                    <a:cubicBezTo>
                      <a:pt x="95" y="69"/>
                      <a:pt x="95" y="69"/>
                      <a:pt x="95" y="69"/>
                    </a:cubicBezTo>
                    <a:cubicBezTo>
                      <a:pt x="109" y="46"/>
                      <a:pt x="109" y="46"/>
                      <a:pt x="109" y="46"/>
                    </a:cubicBezTo>
                    <a:cubicBezTo>
                      <a:pt x="95" y="18"/>
                      <a:pt x="84" y="0"/>
                      <a:pt x="84" y="0"/>
                    </a:cubicBezTo>
                    <a:cubicBezTo>
                      <a:pt x="84" y="0"/>
                      <a:pt x="26" y="92"/>
                      <a:pt x="7" y="189"/>
                    </a:cubicBezTo>
                    <a:cubicBezTo>
                      <a:pt x="44" y="247"/>
                      <a:pt x="44" y="247"/>
                      <a:pt x="44" y="247"/>
                    </a:cubicBezTo>
                    <a:cubicBezTo>
                      <a:pt x="3" y="213"/>
                      <a:pt x="3" y="213"/>
                      <a:pt x="3"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49" name="íśľïḍê">
                <a:extLst>
                  <a:ext uri="{FF2B5EF4-FFF2-40B4-BE49-F238E27FC236}">
                    <a16:creationId xmlns:a16="http://schemas.microsoft.com/office/drawing/2014/main" id="{D9CDC410-7D3D-4C34-BBBE-4DF4CA0BC698}"/>
                  </a:ext>
                </a:extLst>
              </p:cNvPr>
              <p:cNvSpPr/>
              <p:nvPr/>
            </p:nvSpPr>
            <p:spPr bwMode="auto">
              <a:xfrm>
                <a:off x="2573515" y="3400636"/>
                <a:ext cx="28405" cy="556942"/>
              </a:xfrm>
              <a:custGeom>
                <a:avLst/>
                <a:gdLst>
                  <a:gd name="T0" fmla="*/ 28 w 28"/>
                  <a:gd name="T1" fmla="*/ 549 h 549"/>
                  <a:gd name="T2" fmla="*/ 0 w 28"/>
                  <a:gd name="T3" fmla="*/ 549 h 549"/>
                  <a:gd name="T4" fmla="*/ 10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10"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0" name="ïsḻide">
                <a:extLst>
                  <a:ext uri="{FF2B5EF4-FFF2-40B4-BE49-F238E27FC236}">
                    <a16:creationId xmlns:a16="http://schemas.microsoft.com/office/drawing/2014/main" id="{B573D1AD-354E-4776-BCB7-7A18A01C642A}"/>
                  </a:ext>
                </a:extLst>
              </p:cNvPr>
              <p:cNvSpPr/>
              <p:nvPr/>
            </p:nvSpPr>
            <p:spPr bwMode="auto">
              <a:xfrm>
                <a:off x="2445692" y="2783840"/>
                <a:ext cx="265790" cy="723315"/>
              </a:xfrm>
              <a:custGeom>
                <a:avLst/>
                <a:gdLst>
                  <a:gd name="T0" fmla="*/ 114 w 168"/>
                  <a:gd name="T1" fmla="*/ 168 h 456"/>
                  <a:gd name="T2" fmla="*/ 143 w 168"/>
                  <a:gd name="T3" fmla="*/ 123 h 456"/>
                  <a:gd name="T4" fmla="*/ 113 w 168"/>
                  <a:gd name="T5" fmla="*/ 53 h 456"/>
                  <a:gd name="T6" fmla="*/ 94 w 168"/>
                  <a:gd name="T7" fmla="*/ 69 h 456"/>
                  <a:gd name="T8" fmla="*/ 109 w 168"/>
                  <a:gd name="T9" fmla="*/ 46 h 456"/>
                  <a:gd name="T10" fmla="*/ 84 w 168"/>
                  <a:gd name="T11" fmla="*/ 0 h 456"/>
                  <a:gd name="T12" fmla="*/ 6 w 168"/>
                  <a:gd name="T13" fmla="*/ 189 h 456"/>
                  <a:gd name="T14" fmla="*/ 44 w 168"/>
                  <a:gd name="T15" fmla="*/ 247 h 456"/>
                  <a:gd name="T16" fmla="*/ 2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4" y="99"/>
                      <a:pt x="124" y="76"/>
                      <a:pt x="113" y="53"/>
                    </a:cubicBezTo>
                    <a:cubicBezTo>
                      <a:pt x="94" y="69"/>
                      <a:pt x="94" y="69"/>
                      <a:pt x="94" y="69"/>
                    </a:cubicBezTo>
                    <a:cubicBezTo>
                      <a:pt x="109" y="46"/>
                      <a:pt x="109" y="46"/>
                      <a:pt x="109" y="46"/>
                    </a:cubicBezTo>
                    <a:cubicBezTo>
                      <a:pt x="95" y="18"/>
                      <a:pt x="84" y="0"/>
                      <a:pt x="84" y="0"/>
                    </a:cubicBezTo>
                    <a:cubicBezTo>
                      <a:pt x="84" y="0"/>
                      <a:pt x="26" y="92"/>
                      <a:pt x="6" y="189"/>
                    </a:cubicBezTo>
                    <a:cubicBezTo>
                      <a:pt x="44" y="247"/>
                      <a:pt x="44" y="247"/>
                      <a:pt x="44" y="247"/>
                    </a:cubicBezTo>
                    <a:cubicBezTo>
                      <a:pt x="2" y="213"/>
                      <a:pt x="2" y="213"/>
                      <a:pt x="2"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1" name="íṡlîḋè">
                <a:extLst>
                  <a:ext uri="{FF2B5EF4-FFF2-40B4-BE49-F238E27FC236}">
                    <a16:creationId xmlns:a16="http://schemas.microsoft.com/office/drawing/2014/main" id="{37C05C35-12D0-497E-91F1-AC4D97830CD7}"/>
                  </a:ext>
                </a:extLst>
              </p:cNvPr>
              <p:cNvSpPr/>
              <p:nvPr/>
            </p:nvSpPr>
            <p:spPr bwMode="auto">
              <a:xfrm>
                <a:off x="1576295" y="1587785"/>
                <a:ext cx="525493" cy="523464"/>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2" name="îSḷïḑé">
                <a:extLst>
                  <a:ext uri="{FF2B5EF4-FFF2-40B4-BE49-F238E27FC236}">
                    <a16:creationId xmlns:a16="http://schemas.microsoft.com/office/drawing/2014/main" id="{30A616B8-CAD7-446D-8F04-7BEBAA0E020B}"/>
                  </a:ext>
                </a:extLst>
              </p:cNvPr>
              <p:cNvSpPr/>
              <p:nvPr/>
            </p:nvSpPr>
            <p:spPr bwMode="auto">
              <a:xfrm>
                <a:off x="2142367" y="2728045"/>
                <a:ext cx="58839" cy="1148375"/>
              </a:xfrm>
              <a:custGeom>
                <a:avLst/>
                <a:gdLst>
                  <a:gd name="T0" fmla="*/ 58 w 58"/>
                  <a:gd name="T1" fmla="*/ 1132 h 1132"/>
                  <a:gd name="T2" fmla="*/ 0 w 58"/>
                  <a:gd name="T3" fmla="*/ 1132 h 1132"/>
                  <a:gd name="T4" fmla="*/ 19 w 58"/>
                  <a:gd name="T5" fmla="*/ 0 h 1132"/>
                  <a:gd name="T6" fmla="*/ 39 w 58"/>
                  <a:gd name="T7" fmla="*/ 0 h 1132"/>
                  <a:gd name="T8" fmla="*/ 58 w 58"/>
                  <a:gd name="T9" fmla="*/ 1132 h 1132"/>
                </a:gdLst>
                <a:ahLst/>
                <a:cxnLst>
                  <a:cxn ang="0">
                    <a:pos x="T0" y="T1"/>
                  </a:cxn>
                  <a:cxn ang="0">
                    <a:pos x="T2" y="T3"/>
                  </a:cxn>
                  <a:cxn ang="0">
                    <a:pos x="T4" y="T5"/>
                  </a:cxn>
                  <a:cxn ang="0">
                    <a:pos x="T6" y="T7"/>
                  </a:cxn>
                  <a:cxn ang="0">
                    <a:pos x="T8" y="T9"/>
                  </a:cxn>
                </a:cxnLst>
                <a:rect l="0" t="0" r="r" b="b"/>
                <a:pathLst>
                  <a:path w="58" h="1132">
                    <a:moveTo>
                      <a:pt x="58" y="1132"/>
                    </a:moveTo>
                    <a:lnTo>
                      <a:pt x="0" y="1132"/>
                    </a:lnTo>
                    <a:lnTo>
                      <a:pt x="19" y="0"/>
                    </a:lnTo>
                    <a:lnTo>
                      <a:pt x="39" y="0"/>
                    </a:lnTo>
                    <a:lnTo>
                      <a:pt x="58" y="11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3" name="îSļïḑê">
                <a:extLst>
                  <a:ext uri="{FF2B5EF4-FFF2-40B4-BE49-F238E27FC236}">
                    <a16:creationId xmlns:a16="http://schemas.microsoft.com/office/drawing/2014/main" id="{D8AC66A9-4C17-4FAF-9FF3-51D4D2E34D91}"/>
                  </a:ext>
                </a:extLst>
              </p:cNvPr>
              <p:cNvSpPr/>
              <p:nvPr/>
            </p:nvSpPr>
            <p:spPr bwMode="auto">
              <a:xfrm>
                <a:off x="1877591" y="1457934"/>
                <a:ext cx="548826" cy="1488222"/>
              </a:xfrm>
              <a:custGeom>
                <a:avLst/>
                <a:gdLst>
                  <a:gd name="T0" fmla="*/ 235 w 346"/>
                  <a:gd name="T1" fmla="*/ 345 h 938"/>
                  <a:gd name="T2" fmla="*/ 295 w 346"/>
                  <a:gd name="T3" fmla="*/ 253 h 938"/>
                  <a:gd name="T4" fmla="*/ 233 w 346"/>
                  <a:gd name="T5" fmla="*/ 109 h 938"/>
                  <a:gd name="T6" fmla="*/ 195 w 346"/>
                  <a:gd name="T7" fmla="*/ 141 h 938"/>
                  <a:gd name="T8" fmla="*/ 225 w 346"/>
                  <a:gd name="T9" fmla="*/ 93 h 938"/>
                  <a:gd name="T10" fmla="*/ 173 w 346"/>
                  <a:gd name="T11" fmla="*/ 0 h 938"/>
                  <a:gd name="T12" fmla="*/ 13 w 346"/>
                  <a:gd name="T13" fmla="*/ 389 h 938"/>
                  <a:gd name="T14" fmla="*/ 90 w 346"/>
                  <a:gd name="T15" fmla="*/ 507 h 938"/>
                  <a:gd name="T16" fmla="*/ 5 w 346"/>
                  <a:gd name="T17" fmla="*/ 439 h 938"/>
                  <a:gd name="T18" fmla="*/ 0 w 346"/>
                  <a:gd name="T19" fmla="*/ 509 h 938"/>
                  <a:gd name="T20" fmla="*/ 173 w 346"/>
                  <a:gd name="T21" fmla="*/ 938 h 938"/>
                  <a:gd name="T22" fmla="*/ 346 w 346"/>
                  <a:gd name="T23" fmla="*/ 509 h 938"/>
                  <a:gd name="T24" fmla="*/ 307 w 346"/>
                  <a:gd name="T25" fmla="*/ 288 h 938"/>
                  <a:gd name="T26" fmla="*/ 235 w 346"/>
                  <a:gd name="T27" fmla="*/ 34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938">
                    <a:moveTo>
                      <a:pt x="235" y="345"/>
                    </a:moveTo>
                    <a:cubicBezTo>
                      <a:pt x="295" y="253"/>
                      <a:pt x="295" y="253"/>
                      <a:pt x="295" y="253"/>
                    </a:cubicBezTo>
                    <a:cubicBezTo>
                      <a:pt x="277" y="204"/>
                      <a:pt x="257" y="156"/>
                      <a:pt x="233" y="109"/>
                    </a:cubicBezTo>
                    <a:cubicBezTo>
                      <a:pt x="195" y="141"/>
                      <a:pt x="195" y="141"/>
                      <a:pt x="195" y="141"/>
                    </a:cubicBezTo>
                    <a:cubicBezTo>
                      <a:pt x="225" y="93"/>
                      <a:pt x="225" y="93"/>
                      <a:pt x="225" y="93"/>
                    </a:cubicBezTo>
                    <a:cubicBezTo>
                      <a:pt x="196" y="36"/>
                      <a:pt x="173" y="0"/>
                      <a:pt x="173" y="0"/>
                    </a:cubicBezTo>
                    <a:cubicBezTo>
                      <a:pt x="173" y="0"/>
                      <a:pt x="53" y="189"/>
                      <a:pt x="13" y="389"/>
                    </a:cubicBezTo>
                    <a:cubicBezTo>
                      <a:pt x="90" y="507"/>
                      <a:pt x="90" y="507"/>
                      <a:pt x="90" y="507"/>
                    </a:cubicBezTo>
                    <a:cubicBezTo>
                      <a:pt x="5" y="439"/>
                      <a:pt x="5" y="439"/>
                      <a:pt x="5" y="439"/>
                    </a:cubicBezTo>
                    <a:cubicBezTo>
                      <a:pt x="2" y="462"/>
                      <a:pt x="0" y="486"/>
                      <a:pt x="0" y="509"/>
                    </a:cubicBezTo>
                    <a:cubicBezTo>
                      <a:pt x="0" y="746"/>
                      <a:pt x="78" y="938"/>
                      <a:pt x="173" y="938"/>
                    </a:cubicBezTo>
                    <a:cubicBezTo>
                      <a:pt x="269" y="938"/>
                      <a:pt x="346" y="746"/>
                      <a:pt x="346" y="509"/>
                    </a:cubicBezTo>
                    <a:cubicBezTo>
                      <a:pt x="346" y="436"/>
                      <a:pt x="330" y="359"/>
                      <a:pt x="307" y="288"/>
                    </a:cubicBezTo>
                    <a:lnTo>
                      <a:pt x="235" y="3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4" name="íšḷïḑe">
                <a:extLst>
                  <a:ext uri="{FF2B5EF4-FFF2-40B4-BE49-F238E27FC236}">
                    <a16:creationId xmlns:a16="http://schemas.microsoft.com/office/drawing/2014/main" id="{674F1A6F-7D0D-46DA-80C7-72ED01EC193F}"/>
                  </a:ext>
                </a:extLst>
              </p:cNvPr>
              <p:cNvSpPr/>
              <p:nvPr/>
            </p:nvSpPr>
            <p:spPr bwMode="auto">
              <a:xfrm>
                <a:off x="1194856" y="3483822"/>
                <a:ext cx="1984295" cy="1625174"/>
              </a:xfrm>
              <a:custGeom>
                <a:avLst/>
                <a:gdLst>
                  <a:gd name="T0" fmla="*/ 1252 w 1252"/>
                  <a:gd name="T1" fmla="*/ 352 h 1025"/>
                  <a:gd name="T2" fmla="*/ 1252 w 1252"/>
                  <a:gd name="T3" fmla="*/ 844 h 1025"/>
                  <a:gd name="T4" fmla="*/ 1071 w 1252"/>
                  <a:gd name="T5" fmla="*/ 1025 h 1025"/>
                  <a:gd name="T6" fmla="*/ 181 w 1252"/>
                  <a:gd name="T7" fmla="*/ 1025 h 1025"/>
                  <a:gd name="T8" fmla="*/ 0 w 1252"/>
                  <a:gd name="T9" fmla="*/ 844 h 1025"/>
                  <a:gd name="T10" fmla="*/ 0 w 1252"/>
                  <a:gd name="T11" fmla="*/ 400 h 1025"/>
                  <a:gd name="T12" fmla="*/ 1200 w 1252"/>
                  <a:gd name="T13" fmla="*/ 304 h 1025"/>
                  <a:gd name="T14" fmla="*/ 1252 w 1252"/>
                  <a:gd name="T15" fmla="*/ 352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2" h="1025">
                    <a:moveTo>
                      <a:pt x="1252" y="352"/>
                    </a:moveTo>
                    <a:cubicBezTo>
                      <a:pt x="1252" y="844"/>
                      <a:pt x="1252" y="844"/>
                      <a:pt x="1252" y="844"/>
                    </a:cubicBezTo>
                    <a:cubicBezTo>
                      <a:pt x="1252" y="944"/>
                      <a:pt x="1171" y="1025"/>
                      <a:pt x="1071" y="1025"/>
                    </a:cubicBezTo>
                    <a:cubicBezTo>
                      <a:pt x="181" y="1025"/>
                      <a:pt x="181" y="1025"/>
                      <a:pt x="181" y="1025"/>
                    </a:cubicBezTo>
                    <a:cubicBezTo>
                      <a:pt x="81" y="1025"/>
                      <a:pt x="0" y="944"/>
                      <a:pt x="0" y="844"/>
                    </a:cubicBezTo>
                    <a:cubicBezTo>
                      <a:pt x="0" y="400"/>
                      <a:pt x="0" y="400"/>
                      <a:pt x="0" y="400"/>
                    </a:cubicBezTo>
                    <a:cubicBezTo>
                      <a:pt x="305" y="42"/>
                      <a:pt x="842" y="0"/>
                      <a:pt x="1200" y="304"/>
                    </a:cubicBezTo>
                    <a:cubicBezTo>
                      <a:pt x="1218" y="320"/>
                      <a:pt x="1235" y="336"/>
                      <a:pt x="1252" y="352"/>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5" name="íSlîḍé">
                <a:extLst>
                  <a:ext uri="{FF2B5EF4-FFF2-40B4-BE49-F238E27FC236}">
                    <a16:creationId xmlns:a16="http://schemas.microsoft.com/office/drawing/2014/main" id="{B57FFB22-9510-4549-9930-21A0E103D063}"/>
                  </a:ext>
                </a:extLst>
              </p:cNvPr>
              <p:cNvSpPr/>
              <p:nvPr/>
            </p:nvSpPr>
            <p:spPr bwMode="auto">
              <a:xfrm>
                <a:off x="1787304" y="4010330"/>
                <a:ext cx="802443" cy="802443"/>
              </a:xfrm>
              <a:prstGeom prst="ellipse">
                <a:avLst/>
              </a:prstGeom>
              <a:solidFill>
                <a:srgbClr val="4347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6" name="ïṥlîḑe">
                <a:extLst>
                  <a:ext uri="{FF2B5EF4-FFF2-40B4-BE49-F238E27FC236}">
                    <a16:creationId xmlns:a16="http://schemas.microsoft.com/office/drawing/2014/main" id="{8A272D7C-C983-4F37-83FC-11B45D4893B1}"/>
                  </a:ext>
                </a:extLst>
              </p:cNvPr>
              <p:cNvSpPr/>
              <p:nvPr/>
            </p:nvSpPr>
            <p:spPr bwMode="auto">
              <a:xfrm>
                <a:off x="1866432" y="4087429"/>
                <a:ext cx="645200" cy="646215"/>
              </a:xfrm>
              <a:prstGeom prst="ellipse">
                <a:avLst/>
              </a:pr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7" name="íṡliḍè">
                <a:extLst>
                  <a:ext uri="{FF2B5EF4-FFF2-40B4-BE49-F238E27FC236}">
                    <a16:creationId xmlns:a16="http://schemas.microsoft.com/office/drawing/2014/main" id="{0962F4C3-A092-4831-A293-DB9B4B032177}"/>
                  </a:ext>
                </a:extLst>
              </p:cNvPr>
              <p:cNvSpPr/>
              <p:nvPr/>
            </p:nvSpPr>
            <p:spPr bwMode="auto">
              <a:xfrm>
                <a:off x="2037877" y="4229455"/>
                <a:ext cx="361150" cy="319557"/>
              </a:xfrm>
              <a:custGeom>
                <a:avLst/>
                <a:gdLst>
                  <a:gd name="T0" fmla="*/ 111 w 356"/>
                  <a:gd name="T1" fmla="*/ 315 h 315"/>
                  <a:gd name="T2" fmla="*/ 0 w 356"/>
                  <a:gd name="T3" fmla="*/ 172 h 315"/>
                  <a:gd name="T4" fmla="*/ 64 w 356"/>
                  <a:gd name="T5" fmla="*/ 120 h 315"/>
                  <a:gd name="T6" fmla="*/ 117 w 356"/>
                  <a:gd name="T7" fmla="*/ 189 h 315"/>
                  <a:gd name="T8" fmla="*/ 297 w 356"/>
                  <a:gd name="T9" fmla="*/ 0 h 315"/>
                  <a:gd name="T10" fmla="*/ 356 w 356"/>
                  <a:gd name="T11" fmla="*/ 56 h 315"/>
                  <a:gd name="T12" fmla="*/ 111 w 356"/>
                  <a:gd name="T13" fmla="*/ 315 h 315"/>
                </a:gdLst>
                <a:ahLst/>
                <a:cxnLst>
                  <a:cxn ang="0">
                    <a:pos x="T0" y="T1"/>
                  </a:cxn>
                  <a:cxn ang="0">
                    <a:pos x="T2" y="T3"/>
                  </a:cxn>
                  <a:cxn ang="0">
                    <a:pos x="T4" y="T5"/>
                  </a:cxn>
                  <a:cxn ang="0">
                    <a:pos x="T6" y="T7"/>
                  </a:cxn>
                  <a:cxn ang="0">
                    <a:pos x="T8" y="T9"/>
                  </a:cxn>
                  <a:cxn ang="0">
                    <a:pos x="T10" y="T11"/>
                  </a:cxn>
                  <a:cxn ang="0">
                    <a:pos x="T12" y="T13"/>
                  </a:cxn>
                </a:cxnLst>
                <a:rect l="0" t="0" r="r" b="b"/>
                <a:pathLst>
                  <a:path w="356" h="315">
                    <a:moveTo>
                      <a:pt x="111" y="315"/>
                    </a:moveTo>
                    <a:lnTo>
                      <a:pt x="0" y="172"/>
                    </a:lnTo>
                    <a:lnTo>
                      <a:pt x="64" y="120"/>
                    </a:lnTo>
                    <a:lnTo>
                      <a:pt x="117" y="189"/>
                    </a:lnTo>
                    <a:lnTo>
                      <a:pt x="297" y="0"/>
                    </a:lnTo>
                    <a:lnTo>
                      <a:pt x="356" y="56"/>
                    </a:lnTo>
                    <a:lnTo>
                      <a:pt x="111" y="3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nvGrpSpPr>
            <p:cNvPr id="558" name="c569f952-4d85-4c00-b240-6a87172c60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4B0D326-E59B-4E88-AFC0-78C9596A5D2D}"/>
                </a:ext>
              </a:extLst>
            </p:cNvPr>
            <p:cNvGrpSpPr>
              <a:grpSpLocks noChangeAspect="1"/>
            </p:cNvGrpSpPr>
            <p:nvPr>
              <p:custDataLst>
                <p:tags r:id="rId2"/>
              </p:custDataLst>
            </p:nvPr>
          </p:nvGrpSpPr>
          <p:grpSpPr bwMode="auto">
            <a:xfrm>
              <a:off x="4453034" y="3247035"/>
              <a:ext cx="544377" cy="372012"/>
              <a:chOff x="2584" y="1301"/>
              <a:chExt cx="2514" cy="1718"/>
            </a:xfrm>
          </p:grpSpPr>
          <p:sp>
            <p:nvSpPr>
              <p:cNvPr id="559" name="íṥḷïḍè">
                <a:extLst>
                  <a:ext uri="{FF2B5EF4-FFF2-40B4-BE49-F238E27FC236}">
                    <a16:creationId xmlns:a16="http://schemas.microsoft.com/office/drawing/2014/main" id="{A0C1E161-D4FC-4B86-B568-541355352166}"/>
                  </a:ext>
                </a:extLst>
              </p:cNvPr>
              <p:cNvSpPr/>
              <p:nvPr/>
            </p:nvSpPr>
            <p:spPr bwMode="auto">
              <a:xfrm>
                <a:off x="3434" y="1671"/>
                <a:ext cx="445" cy="849"/>
              </a:xfrm>
              <a:custGeom>
                <a:avLst/>
                <a:gdLst>
                  <a:gd name="T0" fmla="*/ 120 w 214"/>
                  <a:gd name="T1" fmla="*/ 0 h 408"/>
                  <a:gd name="T2" fmla="*/ 2 w 214"/>
                  <a:gd name="T3" fmla="*/ 147 h 408"/>
                  <a:gd name="T4" fmla="*/ 2 w 214"/>
                  <a:gd name="T5" fmla="*/ 388 h 408"/>
                  <a:gd name="T6" fmla="*/ 21 w 214"/>
                  <a:gd name="T7" fmla="*/ 408 h 408"/>
                  <a:gd name="T8" fmla="*/ 21 w 214"/>
                  <a:gd name="T9" fmla="*/ 408 h 408"/>
                  <a:gd name="T10" fmla="*/ 40 w 214"/>
                  <a:gd name="T11" fmla="*/ 388 h 408"/>
                  <a:gd name="T12" fmla="*/ 40 w 214"/>
                  <a:gd name="T13" fmla="*/ 204 h 408"/>
                  <a:gd name="T14" fmla="*/ 86 w 214"/>
                  <a:gd name="T15" fmla="*/ 116 h 408"/>
                  <a:gd name="T16" fmla="*/ 214 w 214"/>
                  <a:gd name="T17" fmla="*/ 26 h 408"/>
                  <a:gd name="T18" fmla="*/ 120 w 214"/>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8">
                    <a:moveTo>
                      <a:pt x="120" y="0"/>
                    </a:moveTo>
                    <a:cubicBezTo>
                      <a:pt x="120" y="0"/>
                      <a:pt x="4" y="101"/>
                      <a:pt x="2" y="147"/>
                    </a:cubicBezTo>
                    <a:cubicBezTo>
                      <a:pt x="0" y="183"/>
                      <a:pt x="1" y="346"/>
                      <a:pt x="2" y="388"/>
                    </a:cubicBezTo>
                    <a:cubicBezTo>
                      <a:pt x="2" y="399"/>
                      <a:pt x="10" y="408"/>
                      <a:pt x="21" y="408"/>
                    </a:cubicBezTo>
                    <a:cubicBezTo>
                      <a:pt x="21" y="408"/>
                      <a:pt x="21" y="408"/>
                      <a:pt x="21" y="408"/>
                    </a:cubicBezTo>
                    <a:cubicBezTo>
                      <a:pt x="32" y="408"/>
                      <a:pt x="40" y="399"/>
                      <a:pt x="40" y="388"/>
                    </a:cubicBezTo>
                    <a:cubicBezTo>
                      <a:pt x="40" y="204"/>
                      <a:pt x="40" y="204"/>
                      <a:pt x="40" y="204"/>
                    </a:cubicBezTo>
                    <a:cubicBezTo>
                      <a:pt x="40" y="169"/>
                      <a:pt x="58" y="137"/>
                      <a:pt x="86" y="116"/>
                    </a:cubicBezTo>
                    <a:cubicBezTo>
                      <a:pt x="214" y="26"/>
                      <a:pt x="214" y="26"/>
                      <a:pt x="214" y="26"/>
                    </a:cubicBezTo>
                    <a:lnTo>
                      <a:pt x="12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0" name="íSļïḓe">
                <a:extLst>
                  <a:ext uri="{FF2B5EF4-FFF2-40B4-BE49-F238E27FC236}">
                    <a16:creationId xmlns:a16="http://schemas.microsoft.com/office/drawing/2014/main" id="{75B8D23F-F15F-46E1-B14F-0BE27BBE7657}"/>
                  </a:ext>
                </a:extLst>
              </p:cNvPr>
              <p:cNvSpPr/>
              <p:nvPr/>
            </p:nvSpPr>
            <p:spPr bwMode="auto">
              <a:xfrm>
                <a:off x="3813" y="1671"/>
                <a:ext cx="443" cy="849"/>
              </a:xfrm>
              <a:custGeom>
                <a:avLst/>
                <a:gdLst>
                  <a:gd name="T0" fmla="*/ 94 w 213"/>
                  <a:gd name="T1" fmla="*/ 0 h 408"/>
                  <a:gd name="T2" fmla="*/ 212 w 213"/>
                  <a:gd name="T3" fmla="*/ 147 h 408"/>
                  <a:gd name="T4" fmla="*/ 212 w 213"/>
                  <a:gd name="T5" fmla="*/ 388 h 408"/>
                  <a:gd name="T6" fmla="*/ 192 w 213"/>
                  <a:gd name="T7" fmla="*/ 408 h 408"/>
                  <a:gd name="T8" fmla="*/ 192 w 213"/>
                  <a:gd name="T9" fmla="*/ 408 h 408"/>
                  <a:gd name="T10" fmla="*/ 173 w 213"/>
                  <a:gd name="T11" fmla="*/ 388 h 408"/>
                  <a:gd name="T12" fmla="*/ 173 w 213"/>
                  <a:gd name="T13" fmla="*/ 204 h 408"/>
                  <a:gd name="T14" fmla="*/ 127 w 213"/>
                  <a:gd name="T15" fmla="*/ 116 h 408"/>
                  <a:gd name="T16" fmla="*/ 0 w 213"/>
                  <a:gd name="T17" fmla="*/ 26 h 408"/>
                  <a:gd name="T18" fmla="*/ 94 w 213"/>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08">
                    <a:moveTo>
                      <a:pt x="94" y="0"/>
                    </a:moveTo>
                    <a:cubicBezTo>
                      <a:pt x="94" y="0"/>
                      <a:pt x="209" y="101"/>
                      <a:pt x="212" y="147"/>
                    </a:cubicBezTo>
                    <a:cubicBezTo>
                      <a:pt x="213" y="183"/>
                      <a:pt x="212" y="346"/>
                      <a:pt x="212" y="388"/>
                    </a:cubicBezTo>
                    <a:cubicBezTo>
                      <a:pt x="212" y="399"/>
                      <a:pt x="203" y="408"/>
                      <a:pt x="192" y="408"/>
                    </a:cubicBezTo>
                    <a:cubicBezTo>
                      <a:pt x="192" y="408"/>
                      <a:pt x="192" y="408"/>
                      <a:pt x="192" y="408"/>
                    </a:cubicBezTo>
                    <a:cubicBezTo>
                      <a:pt x="182" y="408"/>
                      <a:pt x="173" y="399"/>
                      <a:pt x="173" y="388"/>
                    </a:cubicBezTo>
                    <a:cubicBezTo>
                      <a:pt x="173" y="204"/>
                      <a:pt x="173" y="204"/>
                      <a:pt x="173" y="204"/>
                    </a:cubicBezTo>
                    <a:cubicBezTo>
                      <a:pt x="173" y="169"/>
                      <a:pt x="156" y="137"/>
                      <a:pt x="127" y="116"/>
                    </a:cubicBezTo>
                    <a:cubicBezTo>
                      <a:pt x="0" y="26"/>
                      <a:pt x="0" y="26"/>
                      <a:pt x="0" y="26"/>
                    </a:cubicBezTo>
                    <a:lnTo>
                      <a:pt x="94"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1" name="íṥḷide">
                <a:extLst>
                  <a:ext uri="{FF2B5EF4-FFF2-40B4-BE49-F238E27FC236}">
                    <a16:creationId xmlns:a16="http://schemas.microsoft.com/office/drawing/2014/main" id="{690AF83E-1FEA-40B8-80BF-BE4145FC4EF0}"/>
                  </a:ext>
                </a:extLst>
              </p:cNvPr>
              <p:cNvSpPr/>
              <p:nvPr/>
            </p:nvSpPr>
            <p:spPr bwMode="auto">
              <a:xfrm>
                <a:off x="3339" y="2326"/>
                <a:ext cx="1027" cy="693"/>
              </a:xfrm>
              <a:prstGeom prst="rect">
                <a:avLst/>
              </a:prstGeom>
              <a:solidFill>
                <a:srgbClr val="E29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2" name="iṧḷiďe">
                <a:extLst>
                  <a:ext uri="{FF2B5EF4-FFF2-40B4-BE49-F238E27FC236}">
                    <a16:creationId xmlns:a16="http://schemas.microsoft.com/office/drawing/2014/main" id="{2526EA68-FA17-47A4-869E-DFEEB6BBE3C9}"/>
                  </a:ext>
                </a:extLst>
              </p:cNvPr>
              <p:cNvSpPr/>
              <p:nvPr/>
            </p:nvSpPr>
            <p:spPr bwMode="auto">
              <a:xfrm>
                <a:off x="3339" y="2326"/>
                <a:ext cx="628" cy="693"/>
              </a:xfrm>
              <a:prstGeom prst="rect">
                <a:avLst/>
              </a:prstGeom>
              <a:solidFill>
                <a:srgbClr val="FFB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3" name="íṧľíḑe">
                <a:extLst>
                  <a:ext uri="{FF2B5EF4-FFF2-40B4-BE49-F238E27FC236}">
                    <a16:creationId xmlns:a16="http://schemas.microsoft.com/office/drawing/2014/main" id="{BA429CF6-94D0-42B7-B179-882DC962D045}"/>
                  </a:ext>
                </a:extLst>
              </p:cNvPr>
              <p:cNvSpPr/>
              <p:nvPr/>
            </p:nvSpPr>
            <p:spPr bwMode="auto">
              <a:xfrm>
                <a:off x="3526" y="2326"/>
                <a:ext cx="212" cy="300"/>
              </a:xfrm>
              <a:prstGeom prst="rect">
                <a:avLst/>
              </a:prstGeom>
              <a:solidFill>
                <a:srgbClr val="AA64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4" name="îśļíḑe">
                <a:extLst>
                  <a:ext uri="{FF2B5EF4-FFF2-40B4-BE49-F238E27FC236}">
                    <a16:creationId xmlns:a16="http://schemas.microsoft.com/office/drawing/2014/main" id="{ED97C16B-360B-44FE-9124-70EDA3A65474}"/>
                  </a:ext>
                </a:extLst>
              </p:cNvPr>
              <p:cNvSpPr/>
              <p:nvPr/>
            </p:nvSpPr>
            <p:spPr bwMode="auto">
              <a:xfrm>
                <a:off x="3717" y="2832"/>
                <a:ext cx="98" cy="110"/>
              </a:xfrm>
              <a:custGeom>
                <a:avLst/>
                <a:gdLst>
                  <a:gd name="T0" fmla="*/ 25 w 47"/>
                  <a:gd name="T1" fmla="*/ 2 h 53"/>
                  <a:gd name="T2" fmla="*/ 25 w 47"/>
                  <a:gd name="T3" fmla="*/ 1 h 53"/>
                  <a:gd name="T4" fmla="*/ 23 w 47"/>
                  <a:gd name="T5" fmla="*/ 0 h 53"/>
                  <a:gd name="T6" fmla="*/ 21 w 47"/>
                  <a:gd name="T7" fmla="*/ 1 h 53"/>
                  <a:gd name="T8" fmla="*/ 21 w 47"/>
                  <a:gd name="T9" fmla="*/ 2 h 53"/>
                  <a:gd name="T10" fmla="*/ 0 w 47"/>
                  <a:gd name="T11" fmla="*/ 21 h 53"/>
                  <a:gd name="T12" fmla="*/ 21 w 47"/>
                  <a:gd name="T13" fmla="*/ 21 h 53"/>
                  <a:gd name="T14" fmla="*/ 21 w 47"/>
                  <a:gd name="T15" fmla="*/ 46 h 53"/>
                  <a:gd name="T16" fmla="*/ 18 w 47"/>
                  <a:gd name="T17" fmla="*/ 50 h 53"/>
                  <a:gd name="T18" fmla="*/ 14 w 47"/>
                  <a:gd name="T19" fmla="*/ 46 h 53"/>
                  <a:gd name="T20" fmla="*/ 14 w 47"/>
                  <a:gd name="T21" fmla="*/ 40 h 53"/>
                  <a:gd name="T22" fmla="*/ 12 w 47"/>
                  <a:gd name="T23" fmla="*/ 38 h 53"/>
                  <a:gd name="T24" fmla="*/ 10 w 47"/>
                  <a:gd name="T25" fmla="*/ 40 h 53"/>
                  <a:gd name="T26" fmla="*/ 10 w 47"/>
                  <a:gd name="T27" fmla="*/ 46 h 53"/>
                  <a:gd name="T28" fmla="*/ 18 w 47"/>
                  <a:gd name="T29" fmla="*/ 53 h 53"/>
                  <a:gd name="T30" fmla="*/ 25 w 47"/>
                  <a:gd name="T31" fmla="*/ 46 h 53"/>
                  <a:gd name="T32" fmla="*/ 25 w 47"/>
                  <a:gd name="T33" fmla="*/ 21 h 53"/>
                  <a:gd name="T34" fmla="*/ 47 w 47"/>
                  <a:gd name="T35" fmla="*/ 21 h 53"/>
                  <a:gd name="T36" fmla="*/ 25 w 47"/>
                  <a:gd name="T3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3">
                    <a:moveTo>
                      <a:pt x="25" y="2"/>
                    </a:moveTo>
                    <a:cubicBezTo>
                      <a:pt x="25" y="1"/>
                      <a:pt x="25" y="1"/>
                      <a:pt x="25" y="1"/>
                    </a:cubicBezTo>
                    <a:cubicBezTo>
                      <a:pt x="25" y="0"/>
                      <a:pt x="24" y="0"/>
                      <a:pt x="23" y="0"/>
                    </a:cubicBezTo>
                    <a:cubicBezTo>
                      <a:pt x="22" y="0"/>
                      <a:pt x="21" y="0"/>
                      <a:pt x="21" y="1"/>
                    </a:cubicBezTo>
                    <a:cubicBezTo>
                      <a:pt x="21" y="2"/>
                      <a:pt x="21" y="2"/>
                      <a:pt x="21" y="2"/>
                    </a:cubicBezTo>
                    <a:cubicBezTo>
                      <a:pt x="11" y="3"/>
                      <a:pt x="2" y="11"/>
                      <a:pt x="0" y="21"/>
                    </a:cubicBezTo>
                    <a:cubicBezTo>
                      <a:pt x="21" y="21"/>
                      <a:pt x="21" y="21"/>
                      <a:pt x="21" y="21"/>
                    </a:cubicBezTo>
                    <a:cubicBezTo>
                      <a:pt x="21" y="46"/>
                      <a:pt x="21" y="46"/>
                      <a:pt x="21" y="46"/>
                    </a:cubicBezTo>
                    <a:cubicBezTo>
                      <a:pt x="21" y="48"/>
                      <a:pt x="20" y="50"/>
                      <a:pt x="18" y="50"/>
                    </a:cubicBezTo>
                    <a:cubicBezTo>
                      <a:pt x="16" y="50"/>
                      <a:pt x="14" y="48"/>
                      <a:pt x="14" y="46"/>
                    </a:cubicBezTo>
                    <a:cubicBezTo>
                      <a:pt x="14" y="40"/>
                      <a:pt x="14" y="40"/>
                      <a:pt x="14" y="40"/>
                    </a:cubicBezTo>
                    <a:cubicBezTo>
                      <a:pt x="14" y="39"/>
                      <a:pt x="13" y="38"/>
                      <a:pt x="12" y="38"/>
                    </a:cubicBezTo>
                    <a:cubicBezTo>
                      <a:pt x="11" y="38"/>
                      <a:pt x="10" y="39"/>
                      <a:pt x="10" y="40"/>
                    </a:cubicBezTo>
                    <a:cubicBezTo>
                      <a:pt x="10" y="46"/>
                      <a:pt x="10" y="46"/>
                      <a:pt x="10" y="46"/>
                    </a:cubicBezTo>
                    <a:cubicBezTo>
                      <a:pt x="10" y="50"/>
                      <a:pt x="14" y="53"/>
                      <a:pt x="18" y="53"/>
                    </a:cubicBezTo>
                    <a:cubicBezTo>
                      <a:pt x="22" y="53"/>
                      <a:pt x="25" y="50"/>
                      <a:pt x="25" y="46"/>
                    </a:cubicBezTo>
                    <a:cubicBezTo>
                      <a:pt x="25" y="21"/>
                      <a:pt x="25" y="21"/>
                      <a:pt x="25" y="21"/>
                    </a:cubicBezTo>
                    <a:cubicBezTo>
                      <a:pt x="47" y="21"/>
                      <a:pt x="47" y="21"/>
                      <a:pt x="47" y="21"/>
                    </a:cubicBezTo>
                    <a:cubicBezTo>
                      <a:pt x="45" y="11"/>
                      <a:pt x="36" y="3"/>
                      <a:pt x="25" y="2"/>
                    </a:cubicBez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5" name="íŝļïḋè">
                <a:extLst>
                  <a:ext uri="{FF2B5EF4-FFF2-40B4-BE49-F238E27FC236}">
                    <a16:creationId xmlns:a16="http://schemas.microsoft.com/office/drawing/2014/main" id="{E81A8EF0-F6B0-4C9F-AA0C-235E62F9A5C0}"/>
                  </a:ext>
                </a:extLst>
              </p:cNvPr>
              <p:cNvSpPr/>
              <p:nvPr/>
            </p:nvSpPr>
            <p:spPr bwMode="auto">
              <a:xfrm>
                <a:off x="3830" y="2932"/>
                <a:ext cx="93" cy="6"/>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6" name="iṧḻiḍe">
                <a:extLst>
                  <a:ext uri="{FF2B5EF4-FFF2-40B4-BE49-F238E27FC236}">
                    <a16:creationId xmlns:a16="http://schemas.microsoft.com/office/drawing/2014/main" id="{94D8C48A-C0C8-4D7F-832E-CB47AA0442FF}"/>
                  </a:ext>
                </a:extLst>
              </p:cNvPr>
              <p:cNvSpPr/>
              <p:nvPr/>
            </p:nvSpPr>
            <p:spPr bwMode="auto">
              <a:xfrm>
                <a:off x="3827" y="2834"/>
                <a:ext cx="46" cy="93"/>
              </a:xfrm>
              <a:custGeom>
                <a:avLst/>
                <a:gdLst>
                  <a:gd name="T0" fmla="*/ 17 w 46"/>
                  <a:gd name="T1" fmla="*/ 93 h 93"/>
                  <a:gd name="T2" fmla="*/ 30 w 46"/>
                  <a:gd name="T3" fmla="*/ 93 h 93"/>
                  <a:gd name="T4" fmla="*/ 30 w 46"/>
                  <a:gd name="T5" fmla="*/ 23 h 93"/>
                  <a:gd name="T6" fmla="*/ 46 w 46"/>
                  <a:gd name="T7" fmla="*/ 23 h 93"/>
                  <a:gd name="T8" fmla="*/ 23 w 46"/>
                  <a:gd name="T9" fmla="*/ 0 h 93"/>
                  <a:gd name="T10" fmla="*/ 0 w 46"/>
                  <a:gd name="T11" fmla="*/ 23 h 93"/>
                  <a:gd name="T12" fmla="*/ 17 w 46"/>
                  <a:gd name="T13" fmla="*/ 23 h 93"/>
                  <a:gd name="T14" fmla="*/ 17 w 46"/>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3">
                    <a:moveTo>
                      <a:pt x="17" y="93"/>
                    </a:moveTo>
                    <a:lnTo>
                      <a:pt x="30" y="93"/>
                    </a:lnTo>
                    <a:lnTo>
                      <a:pt x="30" y="23"/>
                    </a:lnTo>
                    <a:lnTo>
                      <a:pt x="46" y="23"/>
                    </a:lnTo>
                    <a:lnTo>
                      <a:pt x="23" y="0"/>
                    </a:lnTo>
                    <a:lnTo>
                      <a:pt x="0" y="23"/>
                    </a:lnTo>
                    <a:lnTo>
                      <a:pt x="17" y="23"/>
                    </a:lnTo>
                    <a:lnTo>
                      <a:pt x="17"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7" name="í$liďé">
                <a:extLst>
                  <a:ext uri="{FF2B5EF4-FFF2-40B4-BE49-F238E27FC236}">
                    <a16:creationId xmlns:a16="http://schemas.microsoft.com/office/drawing/2014/main" id="{FEE8E4F6-E34B-49FD-A67A-0795F5B0C200}"/>
                  </a:ext>
                </a:extLst>
              </p:cNvPr>
              <p:cNvSpPr/>
              <p:nvPr/>
            </p:nvSpPr>
            <p:spPr bwMode="auto">
              <a:xfrm>
                <a:off x="3882" y="2834"/>
                <a:ext cx="45" cy="93"/>
              </a:xfrm>
              <a:custGeom>
                <a:avLst/>
                <a:gdLst>
                  <a:gd name="T0" fmla="*/ 16 w 45"/>
                  <a:gd name="T1" fmla="*/ 93 h 93"/>
                  <a:gd name="T2" fmla="*/ 27 w 45"/>
                  <a:gd name="T3" fmla="*/ 93 h 93"/>
                  <a:gd name="T4" fmla="*/ 27 w 45"/>
                  <a:gd name="T5" fmla="*/ 23 h 93"/>
                  <a:gd name="T6" fmla="*/ 45 w 45"/>
                  <a:gd name="T7" fmla="*/ 23 h 93"/>
                  <a:gd name="T8" fmla="*/ 22 w 45"/>
                  <a:gd name="T9" fmla="*/ 0 h 93"/>
                  <a:gd name="T10" fmla="*/ 0 w 45"/>
                  <a:gd name="T11" fmla="*/ 23 h 93"/>
                  <a:gd name="T12" fmla="*/ 16 w 45"/>
                  <a:gd name="T13" fmla="*/ 23 h 93"/>
                  <a:gd name="T14" fmla="*/ 16 w 4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3">
                    <a:moveTo>
                      <a:pt x="16" y="93"/>
                    </a:moveTo>
                    <a:lnTo>
                      <a:pt x="27" y="93"/>
                    </a:lnTo>
                    <a:lnTo>
                      <a:pt x="27" y="23"/>
                    </a:lnTo>
                    <a:lnTo>
                      <a:pt x="45" y="23"/>
                    </a:lnTo>
                    <a:lnTo>
                      <a:pt x="22" y="0"/>
                    </a:lnTo>
                    <a:lnTo>
                      <a:pt x="0" y="23"/>
                    </a:lnTo>
                    <a:lnTo>
                      <a:pt x="16" y="23"/>
                    </a:lnTo>
                    <a:lnTo>
                      <a:pt x="16"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8" name="î$ļîḋé">
                <a:extLst>
                  <a:ext uri="{FF2B5EF4-FFF2-40B4-BE49-F238E27FC236}">
                    <a16:creationId xmlns:a16="http://schemas.microsoft.com/office/drawing/2014/main" id="{D4147118-23DC-44A9-84CD-2A786F1DC2BA}"/>
                  </a:ext>
                </a:extLst>
              </p:cNvPr>
              <p:cNvSpPr/>
              <p:nvPr/>
            </p:nvSpPr>
            <p:spPr bwMode="auto">
              <a:xfrm>
                <a:off x="3372" y="2703"/>
                <a:ext cx="227" cy="156"/>
              </a:xfrm>
              <a:custGeom>
                <a:avLst/>
                <a:gdLst>
                  <a:gd name="T0" fmla="*/ 227 w 227"/>
                  <a:gd name="T1" fmla="*/ 137 h 156"/>
                  <a:gd name="T2" fmla="*/ 12 w 227"/>
                  <a:gd name="T3" fmla="*/ 156 h 156"/>
                  <a:gd name="T4" fmla="*/ 0 w 227"/>
                  <a:gd name="T5" fmla="*/ 18 h 156"/>
                  <a:gd name="T6" fmla="*/ 214 w 227"/>
                  <a:gd name="T7" fmla="*/ 0 h 156"/>
                  <a:gd name="T8" fmla="*/ 227 w 227"/>
                  <a:gd name="T9" fmla="*/ 137 h 156"/>
                </a:gdLst>
                <a:ahLst/>
                <a:cxnLst>
                  <a:cxn ang="0">
                    <a:pos x="T0" y="T1"/>
                  </a:cxn>
                  <a:cxn ang="0">
                    <a:pos x="T2" y="T3"/>
                  </a:cxn>
                  <a:cxn ang="0">
                    <a:pos x="T4" y="T5"/>
                  </a:cxn>
                  <a:cxn ang="0">
                    <a:pos x="T6" y="T7"/>
                  </a:cxn>
                  <a:cxn ang="0">
                    <a:pos x="T8" y="T9"/>
                  </a:cxn>
                </a:cxnLst>
                <a:rect l="0" t="0" r="r" b="b"/>
                <a:pathLst>
                  <a:path w="227" h="156">
                    <a:moveTo>
                      <a:pt x="227" y="137"/>
                    </a:moveTo>
                    <a:lnTo>
                      <a:pt x="12" y="156"/>
                    </a:lnTo>
                    <a:lnTo>
                      <a:pt x="0" y="18"/>
                    </a:lnTo>
                    <a:lnTo>
                      <a:pt x="214" y="0"/>
                    </a:lnTo>
                    <a:lnTo>
                      <a:pt x="227" y="137"/>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9" name="ïşľíḍè">
                <a:extLst>
                  <a:ext uri="{FF2B5EF4-FFF2-40B4-BE49-F238E27FC236}">
                    <a16:creationId xmlns:a16="http://schemas.microsoft.com/office/drawing/2014/main" id="{A52A96DD-ADA8-4474-9C1D-AE9A8AECF569}"/>
                  </a:ext>
                </a:extLst>
              </p:cNvPr>
              <p:cNvSpPr/>
              <p:nvPr/>
            </p:nvSpPr>
            <p:spPr bwMode="auto">
              <a:xfrm>
                <a:off x="3389" y="2734"/>
                <a:ext cx="31" cy="89"/>
              </a:xfrm>
              <a:custGeom>
                <a:avLst/>
                <a:gdLst>
                  <a:gd name="T0" fmla="*/ 31 w 31"/>
                  <a:gd name="T1" fmla="*/ 87 h 89"/>
                  <a:gd name="T2" fmla="*/ 8 w 31"/>
                  <a:gd name="T3" fmla="*/ 89 h 89"/>
                  <a:gd name="T4" fmla="*/ 0 w 31"/>
                  <a:gd name="T5" fmla="*/ 2 h 89"/>
                  <a:gd name="T6" fmla="*/ 23 w 31"/>
                  <a:gd name="T7" fmla="*/ 0 h 89"/>
                  <a:gd name="T8" fmla="*/ 31 w 31"/>
                  <a:gd name="T9" fmla="*/ 87 h 89"/>
                </a:gdLst>
                <a:ahLst/>
                <a:cxnLst>
                  <a:cxn ang="0">
                    <a:pos x="T0" y="T1"/>
                  </a:cxn>
                  <a:cxn ang="0">
                    <a:pos x="T2" y="T3"/>
                  </a:cxn>
                  <a:cxn ang="0">
                    <a:pos x="T4" y="T5"/>
                  </a:cxn>
                  <a:cxn ang="0">
                    <a:pos x="T6" y="T7"/>
                  </a:cxn>
                  <a:cxn ang="0">
                    <a:pos x="T8" y="T9"/>
                  </a:cxn>
                </a:cxnLst>
                <a:rect l="0" t="0" r="r" b="b"/>
                <a:pathLst>
                  <a:path w="31" h="89">
                    <a:moveTo>
                      <a:pt x="31" y="87"/>
                    </a:moveTo>
                    <a:lnTo>
                      <a:pt x="8" y="89"/>
                    </a:lnTo>
                    <a:lnTo>
                      <a:pt x="0" y="2"/>
                    </a:lnTo>
                    <a:lnTo>
                      <a:pt x="23" y="0"/>
                    </a:lnTo>
                    <a:lnTo>
                      <a:pt x="31"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0" name="îṧ1îḓè">
                <a:extLst>
                  <a:ext uri="{FF2B5EF4-FFF2-40B4-BE49-F238E27FC236}">
                    <a16:creationId xmlns:a16="http://schemas.microsoft.com/office/drawing/2014/main" id="{B52DCB22-4016-4756-8EB7-9AD7319A0730}"/>
                  </a:ext>
                </a:extLst>
              </p:cNvPr>
              <p:cNvSpPr/>
              <p:nvPr/>
            </p:nvSpPr>
            <p:spPr bwMode="auto">
              <a:xfrm>
                <a:off x="3513" y="2724"/>
                <a:ext cx="21" cy="87"/>
              </a:xfrm>
              <a:custGeom>
                <a:avLst/>
                <a:gdLst>
                  <a:gd name="T0" fmla="*/ 21 w 21"/>
                  <a:gd name="T1" fmla="*/ 85 h 87"/>
                  <a:gd name="T2" fmla="*/ 9 w 21"/>
                  <a:gd name="T3" fmla="*/ 87 h 87"/>
                  <a:gd name="T4" fmla="*/ 0 w 21"/>
                  <a:gd name="T5" fmla="*/ 2 h 87"/>
                  <a:gd name="T6" fmla="*/ 15 w 21"/>
                  <a:gd name="T7" fmla="*/ 0 h 87"/>
                  <a:gd name="T8" fmla="*/ 21 w 21"/>
                  <a:gd name="T9" fmla="*/ 85 h 87"/>
                </a:gdLst>
                <a:ahLst/>
                <a:cxnLst>
                  <a:cxn ang="0">
                    <a:pos x="T0" y="T1"/>
                  </a:cxn>
                  <a:cxn ang="0">
                    <a:pos x="T2" y="T3"/>
                  </a:cxn>
                  <a:cxn ang="0">
                    <a:pos x="T4" y="T5"/>
                  </a:cxn>
                  <a:cxn ang="0">
                    <a:pos x="T6" y="T7"/>
                  </a:cxn>
                  <a:cxn ang="0">
                    <a:pos x="T8" y="T9"/>
                  </a:cxn>
                </a:cxnLst>
                <a:rect l="0" t="0" r="r" b="b"/>
                <a:pathLst>
                  <a:path w="21" h="87">
                    <a:moveTo>
                      <a:pt x="21" y="85"/>
                    </a:moveTo>
                    <a:lnTo>
                      <a:pt x="9" y="87"/>
                    </a:lnTo>
                    <a:lnTo>
                      <a:pt x="0" y="2"/>
                    </a:lnTo>
                    <a:lnTo>
                      <a:pt x="15" y="0"/>
                    </a:lnTo>
                    <a:lnTo>
                      <a:pt x="21"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1" name="îśļíde">
                <a:extLst>
                  <a:ext uri="{FF2B5EF4-FFF2-40B4-BE49-F238E27FC236}">
                    <a16:creationId xmlns:a16="http://schemas.microsoft.com/office/drawing/2014/main" id="{40AD4309-AF2E-4B7C-AC6C-196C843FECA2}"/>
                  </a:ext>
                </a:extLst>
              </p:cNvPr>
              <p:cNvSpPr/>
              <p:nvPr/>
            </p:nvSpPr>
            <p:spPr bwMode="auto">
              <a:xfrm>
                <a:off x="3536" y="2721"/>
                <a:ext cx="34" cy="88"/>
              </a:xfrm>
              <a:custGeom>
                <a:avLst/>
                <a:gdLst>
                  <a:gd name="T0" fmla="*/ 34 w 34"/>
                  <a:gd name="T1" fmla="*/ 86 h 88"/>
                  <a:gd name="T2" fmla="*/ 9 w 34"/>
                  <a:gd name="T3" fmla="*/ 88 h 88"/>
                  <a:gd name="T4" fmla="*/ 0 w 34"/>
                  <a:gd name="T5" fmla="*/ 3 h 88"/>
                  <a:gd name="T6" fmla="*/ 25 w 34"/>
                  <a:gd name="T7" fmla="*/ 0 h 88"/>
                  <a:gd name="T8" fmla="*/ 34 w 34"/>
                  <a:gd name="T9" fmla="*/ 86 h 88"/>
                </a:gdLst>
                <a:ahLst/>
                <a:cxnLst>
                  <a:cxn ang="0">
                    <a:pos x="T0" y="T1"/>
                  </a:cxn>
                  <a:cxn ang="0">
                    <a:pos x="T2" y="T3"/>
                  </a:cxn>
                  <a:cxn ang="0">
                    <a:pos x="T4" y="T5"/>
                  </a:cxn>
                  <a:cxn ang="0">
                    <a:pos x="T6" y="T7"/>
                  </a:cxn>
                  <a:cxn ang="0">
                    <a:pos x="T8" y="T9"/>
                  </a:cxn>
                </a:cxnLst>
                <a:rect l="0" t="0" r="r" b="b"/>
                <a:pathLst>
                  <a:path w="34" h="88">
                    <a:moveTo>
                      <a:pt x="34" y="86"/>
                    </a:moveTo>
                    <a:lnTo>
                      <a:pt x="9" y="88"/>
                    </a:lnTo>
                    <a:lnTo>
                      <a:pt x="0" y="3"/>
                    </a:lnTo>
                    <a:lnTo>
                      <a:pt x="25" y="0"/>
                    </a:lnTo>
                    <a:lnTo>
                      <a:pt x="34"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2" name="iśľídè">
                <a:extLst>
                  <a:ext uri="{FF2B5EF4-FFF2-40B4-BE49-F238E27FC236}">
                    <a16:creationId xmlns:a16="http://schemas.microsoft.com/office/drawing/2014/main" id="{69FEA266-E771-4445-A20F-6275B3A18FCA}"/>
                  </a:ext>
                </a:extLst>
              </p:cNvPr>
              <p:cNvSpPr/>
              <p:nvPr/>
            </p:nvSpPr>
            <p:spPr bwMode="auto">
              <a:xfrm>
                <a:off x="3420" y="2732"/>
                <a:ext cx="19" cy="87"/>
              </a:xfrm>
              <a:custGeom>
                <a:avLst/>
                <a:gdLst>
                  <a:gd name="T0" fmla="*/ 19 w 19"/>
                  <a:gd name="T1" fmla="*/ 87 h 87"/>
                  <a:gd name="T2" fmla="*/ 8 w 19"/>
                  <a:gd name="T3" fmla="*/ 87 h 87"/>
                  <a:gd name="T4" fmla="*/ 0 w 19"/>
                  <a:gd name="T5" fmla="*/ 2 h 87"/>
                  <a:gd name="T6" fmla="*/ 10 w 19"/>
                  <a:gd name="T7" fmla="*/ 0 h 87"/>
                  <a:gd name="T8" fmla="*/ 19 w 19"/>
                  <a:gd name="T9" fmla="*/ 87 h 87"/>
                </a:gdLst>
                <a:ahLst/>
                <a:cxnLst>
                  <a:cxn ang="0">
                    <a:pos x="T0" y="T1"/>
                  </a:cxn>
                  <a:cxn ang="0">
                    <a:pos x="T2" y="T3"/>
                  </a:cxn>
                  <a:cxn ang="0">
                    <a:pos x="T4" y="T5"/>
                  </a:cxn>
                  <a:cxn ang="0">
                    <a:pos x="T6" y="T7"/>
                  </a:cxn>
                  <a:cxn ang="0">
                    <a:pos x="T8" y="T9"/>
                  </a:cxn>
                </a:cxnLst>
                <a:rect l="0" t="0" r="r" b="b"/>
                <a:pathLst>
                  <a:path w="19" h="87">
                    <a:moveTo>
                      <a:pt x="19" y="87"/>
                    </a:moveTo>
                    <a:lnTo>
                      <a:pt x="8" y="87"/>
                    </a:lnTo>
                    <a:lnTo>
                      <a:pt x="0" y="2"/>
                    </a:lnTo>
                    <a:lnTo>
                      <a:pt x="10" y="0"/>
                    </a:lnTo>
                    <a:lnTo>
                      <a:pt x="19"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3" name="ïṩľïḓè">
                <a:extLst>
                  <a:ext uri="{FF2B5EF4-FFF2-40B4-BE49-F238E27FC236}">
                    <a16:creationId xmlns:a16="http://schemas.microsoft.com/office/drawing/2014/main" id="{94D2879E-A400-4E8A-A64D-4240A9A1CB35}"/>
                  </a:ext>
                </a:extLst>
              </p:cNvPr>
              <p:cNvSpPr/>
              <p:nvPr/>
            </p:nvSpPr>
            <p:spPr bwMode="auto">
              <a:xfrm>
                <a:off x="3441" y="2730"/>
                <a:ext cx="20" cy="87"/>
              </a:xfrm>
              <a:custGeom>
                <a:avLst/>
                <a:gdLst>
                  <a:gd name="T0" fmla="*/ 20 w 20"/>
                  <a:gd name="T1" fmla="*/ 87 h 87"/>
                  <a:gd name="T2" fmla="*/ 8 w 20"/>
                  <a:gd name="T3" fmla="*/ 87 h 87"/>
                  <a:gd name="T4" fmla="*/ 0 w 20"/>
                  <a:gd name="T5" fmla="*/ 2 h 87"/>
                  <a:gd name="T6" fmla="*/ 14 w 20"/>
                  <a:gd name="T7" fmla="*/ 0 h 87"/>
                  <a:gd name="T8" fmla="*/ 20 w 20"/>
                  <a:gd name="T9" fmla="*/ 87 h 87"/>
                </a:gdLst>
                <a:ahLst/>
                <a:cxnLst>
                  <a:cxn ang="0">
                    <a:pos x="T0" y="T1"/>
                  </a:cxn>
                  <a:cxn ang="0">
                    <a:pos x="T2" y="T3"/>
                  </a:cxn>
                  <a:cxn ang="0">
                    <a:pos x="T4" y="T5"/>
                  </a:cxn>
                  <a:cxn ang="0">
                    <a:pos x="T6" y="T7"/>
                  </a:cxn>
                  <a:cxn ang="0">
                    <a:pos x="T8" y="T9"/>
                  </a:cxn>
                </a:cxnLst>
                <a:rect l="0" t="0" r="r" b="b"/>
                <a:pathLst>
                  <a:path w="20" h="87">
                    <a:moveTo>
                      <a:pt x="20" y="87"/>
                    </a:moveTo>
                    <a:lnTo>
                      <a:pt x="8" y="87"/>
                    </a:lnTo>
                    <a:lnTo>
                      <a:pt x="0" y="2"/>
                    </a:lnTo>
                    <a:lnTo>
                      <a:pt x="14" y="0"/>
                    </a:lnTo>
                    <a:lnTo>
                      <a:pt x="20"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4" name="îṣľïdè">
                <a:extLst>
                  <a:ext uri="{FF2B5EF4-FFF2-40B4-BE49-F238E27FC236}">
                    <a16:creationId xmlns:a16="http://schemas.microsoft.com/office/drawing/2014/main" id="{48BA682F-E8DE-475D-9E0D-497E87DCF124}"/>
                  </a:ext>
                </a:extLst>
              </p:cNvPr>
              <p:cNvSpPr/>
              <p:nvPr/>
            </p:nvSpPr>
            <p:spPr bwMode="auto">
              <a:xfrm>
                <a:off x="3497" y="2726"/>
                <a:ext cx="16" cy="87"/>
              </a:xfrm>
              <a:custGeom>
                <a:avLst/>
                <a:gdLst>
                  <a:gd name="T0" fmla="*/ 16 w 16"/>
                  <a:gd name="T1" fmla="*/ 85 h 87"/>
                  <a:gd name="T2" fmla="*/ 6 w 16"/>
                  <a:gd name="T3" fmla="*/ 87 h 87"/>
                  <a:gd name="T4" fmla="*/ 0 w 16"/>
                  <a:gd name="T5" fmla="*/ 0 h 87"/>
                  <a:gd name="T6" fmla="*/ 8 w 16"/>
                  <a:gd name="T7" fmla="*/ 0 h 87"/>
                  <a:gd name="T8" fmla="*/ 16 w 16"/>
                  <a:gd name="T9" fmla="*/ 85 h 87"/>
                </a:gdLst>
                <a:ahLst/>
                <a:cxnLst>
                  <a:cxn ang="0">
                    <a:pos x="T0" y="T1"/>
                  </a:cxn>
                  <a:cxn ang="0">
                    <a:pos x="T2" y="T3"/>
                  </a:cxn>
                  <a:cxn ang="0">
                    <a:pos x="T4" y="T5"/>
                  </a:cxn>
                  <a:cxn ang="0">
                    <a:pos x="T6" y="T7"/>
                  </a:cxn>
                  <a:cxn ang="0">
                    <a:pos x="T8" y="T9"/>
                  </a:cxn>
                </a:cxnLst>
                <a:rect l="0" t="0" r="r" b="b"/>
                <a:pathLst>
                  <a:path w="16" h="87">
                    <a:moveTo>
                      <a:pt x="16" y="85"/>
                    </a:moveTo>
                    <a:lnTo>
                      <a:pt x="6" y="87"/>
                    </a:lnTo>
                    <a:lnTo>
                      <a:pt x="0" y="0"/>
                    </a:lnTo>
                    <a:lnTo>
                      <a:pt x="8" y="0"/>
                    </a:lnTo>
                    <a:lnTo>
                      <a:pt x="16"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5" name="ïŝľíḑé">
                <a:extLst>
                  <a:ext uri="{FF2B5EF4-FFF2-40B4-BE49-F238E27FC236}">
                    <a16:creationId xmlns:a16="http://schemas.microsoft.com/office/drawing/2014/main" id="{B8D94FEB-CD5F-4F4C-94AC-FC524F57B4FE}"/>
                  </a:ext>
                </a:extLst>
              </p:cNvPr>
              <p:cNvSpPr/>
              <p:nvPr/>
            </p:nvSpPr>
            <p:spPr bwMode="auto">
              <a:xfrm>
                <a:off x="3466" y="2730"/>
                <a:ext cx="12" cy="85"/>
              </a:xfrm>
              <a:custGeom>
                <a:avLst/>
                <a:gdLst>
                  <a:gd name="T0" fmla="*/ 12 w 12"/>
                  <a:gd name="T1" fmla="*/ 85 h 85"/>
                  <a:gd name="T2" fmla="*/ 8 w 12"/>
                  <a:gd name="T3" fmla="*/ 85 h 85"/>
                  <a:gd name="T4" fmla="*/ 0 w 12"/>
                  <a:gd name="T5" fmla="*/ 0 h 85"/>
                  <a:gd name="T6" fmla="*/ 4 w 12"/>
                  <a:gd name="T7" fmla="*/ 0 h 85"/>
                  <a:gd name="T8" fmla="*/ 12 w 12"/>
                  <a:gd name="T9" fmla="*/ 85 h 85"/>
                </a:gdLst>
                <a:ahLst/>
                <a:cxnLst>
                  <a:cxn ang="0">
                    <a:pos x="T0" y="T1"/>
                  </a:cxn>
                  <a:cxn ang="0">
                    <a:pos x="T2" y="T3"/>
                  </a:cxn>
                  <a:cxn ang="0">
                    <a:pos x="T4" y="T5"/>
                  </a:cxn>
                  <a:cxn ang="0">
                    <a:pos x="T6" y="T7"/>
                  </a:cxn>
                  <a:cxn ang="0">
                    <a:pos x="T8" y="T9"/>
                  </a:cxn>
                </a:cxnLst>
                <a:rect l="0" t="0" r="r" b="b"/>
                <a:pathLst>
                  <a:path w="12" h="85">
                    <a:moveTo>
                      <a:pt x="12" y="85"/>
                    </a:moveTo>
                    <a:lnTo>
                      <a:pt x="8" y="85"/>
                    </a:lnTo>
                    <a:lnTo>
                      <a:pt x="0" y="0"/>
                    </a:lnTo>
                    <a:lnTo>
                      <a:pt x="4" y="0"/>
                    </a:lnTo>
                    <a:lnTo>
                      <a:pt x="12"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6" name="iŝľïḑé">
                <a:extLst>
                  <a:ext uri="{FF2B5EF4-FFF2-40B4-BE49-F238E27FC236}">
                    <a16:creationId xmlns:a16="http://schemas.microsoft.com/office/drawing/2014/main" id="{51BE1522-7589-4622-AD9F-0D9118C25D6D}"/>
                  </a:ext>
                </a:extLst>
              </p:cNvPr>
              <p:cNvSpPr/>
              <p:nvPr/>
            </p:nvSpPr>
            <p:spPr bwMode="auto">
              <a:xfrm>
                <a:off x="3570" y="2719"/>
                <a:ext cx="12" cy="88"/>
              </a:xfrm>
              <a:custGeom>
                <a:avLst/>
                <a:gdLst>
                  <a:gd name="T0" fmla="*/ 12 w 12"/>
                  <a:gd name="T1" fmla="*/ 86 h 88"/>
                  <a:gd name="T2" fmla="*/ 6 w 12"/>
                  <a:gd name="T3" fmla="*/ 88 h 88"/>
                  <a:gd name="T4" fmla="*/ 0 w 12"/>
                  <a:gd name="T5" fmla="*/ 0 h 88"/>
                  <a:gd name="T6" fmla="*/ 4 w 12"/>
                  <a:gd name="T7" fmla="*/ 0 h 88"/>
                  <a:gd name="T8" fmla="*/ 12 w 12"/>
                  <a:gd name="T9" fmla="*/ 86 h 88"/>
                </a:gdLst>
                <a:ahLst/>
                <a:cxnLst>
                  <a:cxn ang="0">
                    <a:pos x="T0" y="T1"/>
                  </a:cxn>
                  <a:cxn ang="0">
                    <a:pos x="T2" y="T3"/>
                  </a:cxn>
                  <a:cxn ang="0">
                    <a:pos x="T4" y="T5"/>
                  </a:cxn>
                  <a:cxn ang="0">
                    <a:pos x="T6" y="T7"/>
                  </a:cxn>
                  <a:cxn ang="0">
                    <a:pos x="T8" y="T9"/>
                  </a:cxn>
                </a:cxnLst>
                <a:rect l="0" t="0" r="r" b="b"/>
                <a:pathLst>
                  <a:path w="12" h="88">
                    <a:moveTo>
                      <a:pt x="12" y="86"/>
                    </a:moveTo>
                    <a:lnTo>
                      <a:pt x="6" y="88"/>
                    </a:lnTo>
                    <a:lnTo>
                      <a:pt x="0" y="0"/>
                    </a:lnTo>
                    <a:lnTo>
                      <a:pt x="4" y="0"/>
                    </a:lnTo>
                    <a:lnTo>
                      <a:pt x="12"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7" name="iṡ1íḑê">
                <a:extLst>
                  <a:ext uri="{FF2B5EF4-FFF2-40B4-BE49-F238E27FC236}">
                    <a16:creationId xmlns:a16="http://schemas.microsoft.com/office/drawing/2014/main" id="{6F6AD5C5-96A3-4618-A232-6981CF72C293}"/>
                  </a:ext>
                </a:extLst>
              </p:cNvPr>
              <p:cNvSpPr/>
              <p:nvPr/>
            </p:nvSpPr>
            <p:spPr bwMode="auto">
              <a:xfrm>
                <a:off x="3478" y="2728"/>
                <a:ext cx="17" cy="87"/>
              </a:xfrm>
              <a:custGeom>
                <a:avLst/>
                <a:gdLst>
                  <a:gd name="T0" fmla="*/ 17 w 17"/>
                  <a:gd name="T1" fmla="*/ 85 h 87"/>
                  <a:gd name="T2" fmla="*/ 6 w 17"/>
                  <a:gd name="T3" fmla="*/ 87 h 87"/>
                  <a:gd name="T4" fmla="*/ 0 w 17"/>
                  <a:gd name="T5" fmla="*/ 0 h 87"/>
                  <a:gd name="T6" fmla="*/ 10 w 17"/>
                  <a:gd name="T7" fmla="*/ 0 h 87"/>
                  <a:gd name="T8" fmla="*/ 17 w 17"/>
                  <a:gd name="T9" fmla="*/ 85 h 87"/>
                </a:gdLst>
                <a:ahLst/>
                <a:cxnLst>
                  <a:cxn ang="0">
                    <a:pos x="T0" y="T1"/>
                  </a:cxn>
                  <a:cxn ang="0">
                    <a:pos x="T2" y="T3"/>
                  </a:cxn>
                  <a:cxn ang="0">
                    <a:pos x="T4" y="T5"/>
                  </a:cxn>
                  <a:cxn ang="0">
                    <a:pos x="T6" y="T7"/>
                  </a:cxn>
                  <a:cxn ang="0">
                    <a:pos x="T8" y="T9"/>
                  </a:cxn>
                </a:cxnLst>
                <a:rect l="0" t="0" r="r" b="b"/>
                <a:pathLst>
                  <a:path w="17" h="87">
                    <a:moveTo>
                      <a:pt x="17" y="85"/>
                    </a:moveTo>
                    <a:lnTo>
                      <a:pt x="6" y="87"/>
                    </a:lnTo>
                    <a:lnTo>
                      <a:pt x="0" y="0"/>
                    </a:lnTo>
                    <a:lnTo>
                      <a:pt x="10" y="0"/>
                    </a:lnTo>
                    <a:lnTo>
                      <a:pt x="17"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8" name="íṡḻiḑê">
                <a:extLst>
                  <a:ext uri="{FF2B5EF4-FFF2-40B4-BE49-F238E27FC236}">
                    <a16:creationId xmlns:a16="http://schemas.microsoft.com/office/drawing/2014/main" id="{955CC3A4-1A30-4435-B973-9856A5ACB599}"/>
                  </a:ext>
                </a:extLst>
              </p:cNvPr>
              <p:cNvSpPr/>
              <p:nvPr/>
            </p:nvSpPr>
            <p:spPr bwMode="auto">
              <a:xfrm>
                <a:off x="3301" y="1694"/>
                <a:ext cx="445" cy="847"/>
              </a:xfrm>
              <a:custGeom>
                <a:avLst/>
                <a:gdLst>
                  <a:gd name="T0" fmla="*/ 120 w 214"/>
                  <a:gd name="T1" fmla="*/ 0 h 407"/>
                  <a:gd name="T2" fmla="*/ 1 w 214"/>
                  <a:gd name="T3" fmla="*/ 147 h 407"/>
                  <a:gd name="T4" fmla="*/ 1 w 214"/>
                  <a:gd name="T5" fmla="*/ 388 h 407"/>
                  <a:gd name="T6" fmla="*/ 21 w 214"/>
                  <a:gd name="T7" fmla="*/ 407 h 407"/>
                  <a:gd name="T8" fmla="*/ 21 w 214"/>
                  <a:gd name="T9" fmla="*/ 407 h 407"/>
                  <a:gd name="T10" fmla="*/ 40 w 214"/>
                  <a:gd name="T11" fmla="*/ 388 h 407"/>
                  <a:gd name="T12" fmla="*/ 40 w 214"/>
                  <a:gd name="T13" fmla="*/ 204 h 407"/>
                  <a:gd name="T14" fmla="*/ 86 w 214"/>
                  <a:gd name="T15" fmla="*/ 116 h 407"/>
                  <a:gd name="T16" fmla="*/ 214 w 214"/>
                  <a:gd name="T17" fmla="*/ 26 h 407"/>
                  <a:gd name="T18" fmla="*/ 120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120" y="0"/>
                    </a:moveTo>
                    <a:cubicBezTo>
                      <a:pt x="120" y="0"/>
                      <a:pt x="4" y="101"/>
                      <a:pt x="1" y="147"/>
                    </a:cubicBezTo>
                    <a:cubicBezTo>
                      <a:pt x="0" y="182"/>
                      <a:pt x="1" y="346"/>
                      <a:pt x="1" y="388"/>
                    </a:cubicBezTo>
                    <a:cubicBezTo>
                      <a:pt x="1" y="399"/>
                      <a:pt x="10" y="407"/>
                      <a:pt x="21" y="407"/>
                    </a:cubicBezTo>
                    <a:cubicBezTo>
                      <a:pt x="21" y="407"/>
                      <a:pt x="21" y="407"/>
                      <a:pt x="21" y="407"/>
                    </a:cubicBezTo>
                    <a:cubicBezTo>
                      <a:pt x="31" y="407"/>
                      <a:pt x="40" y="399"/>
                      <a:pt x="40" y="388"/>
                    </a:cubicBezTo>
                    <a:cubicBezTo>
                      <a:pt x="40" y="204"/>
                      <a:pt x="40" y="204"/>
                      <a:pt x="40" y="204"/>
                    </a:cubicBezTo>
                    <a:cubicBezTo>
                      <a:pt x="40" y="169"/>
                      <a:pt x="57" y="136"/>
                      <a:pt x="86" y="116"/>
                    </a:cubicBezTo>
                    <a:cubicBezTo>
                      <a:pt x="214" y="26"/>
                      <a:pt x="214" y="26"/>
                      <a:pt x="214" y="26"/>
                    </a:cubicBezTo>
                    <a:lnTo>
                      <a:pt x="12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9" name="iṣḻîde">
                <a:extLst>
                  <a:ext uri="{FF2B5EF4-FFF2-40B4-BE49-F238E27FC236}">
                    <a16:creationId xmlns:a16="http://schemas.microsoft.com/office/drawing/2014/main" id="{760294DF-B5DC-4323-90D9-68C4F245680C}"/>
                  </a:ext>
                </a:extLst>
              </p:cNvPr>
              <p:cNvSpPr/>
              <p:nvPr/>
            </p:nvSpPr>
            <p:spPr bwMode="auto">
              <a:xfrm>
                <a:off x="3954" y="1694"/>
                <a:ext cx="445" cy="847"/>
              </a:xfrm>
              <a:custGeom>
                <a:avLst/>
                <a:gdLst>
                  <a:gd name="T0" fmla="*/ 94 w 214"/>
                  <a:gd name="T1" fmla="*/ 0 h 407"/>
                  <a:gd name="T2" fmla="*/ 212 w 214"/>
                  <a:gd name="T3" fmla="*/ 147 h 407"/>
                  <a:gd name="T4" fmla="*/ 212 w 214"/>
                  <a:gd name="T5" fmla="*/ 388 h 407"/>
                  <a:gd name="T6" fmla="*/ 193 w 214"/>
                  <a:gd name="T7" fmla="*/ 407 h 407"/>
                  <a:gd name="T8" fmla="*/ 193 w 214"/>
                  <a:gd name="T9" fmla="*/ 407 h 407"/>
                  <a:gd name="T10" fmla="*/ 173 w 214"/>
                  <a:gd name="T11" fmla="*/ 388 h 407"/>
                  <a:gd name="T12" fmla="*/ 173 w 214"/>
                  <a:gd name="T13" fmla="*/ 204 h 407"/>
                  <a:gd name="T14" fmla="*/ 127 w 214"/>
                  <a:gd name="T15" fmla="*/ 116 h 407"/>
                  <a:gd name="T16" fmla="*/ 0 w 214"/>
                  <a:gd name="T17" fmla="*/ 26 h 407"/>
                  <a:gd name="T18" fmla="*/ 94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94" y="0"/>
                    </a:moveTo>
                    <a:cubicBezTo>
                      <a:pt x="94" y="0"/>
                      <a:pt x="209" y="101"/>
                      <a:pt x="212" y="147"/>
                    </a:cubicBezTo>
                    <a:cubicBezTo>
                      <a:pt x="214" y="182"/>
                      <a:pt x="212" y="346"/>
                      <a:pt x="212" y="388"/>
                    </a:cubicBezTo>
                    <a:cubicBezTo>
                      <a:pt x="212" y="399"/>
                      <a:pt x="203" y="407"/>
                      <a:pt x="193" y="407"/>
                    </a:cubicBezTo>
                    <a:cubicBezTo>
                      <a:pt x="193" y="407"/>
                      <a:pt x="193" y="407"/>
                      <a:pt x="193" y="407"/>
                    </a:cubicBezTo>
                    <a:cubicBezTo>
                      <a:pt x="182" y="407"/>
                      <a:pt x="173" y="399"/>
                      <a:pt x="173" y="388"/>
                    </a:cubicBezTo>
                    <a:cubicBezTo>
                      <a:pt x="173" y="204"/>
                      <a:pt x="173" y="204"/>
                      <a:pt x="173" y="204"/>
                    </a:cubicBezTo>
                    <a:cubicBezTo>
                      <a:pt x="173" y="169"/>
                      <a:pt x="156" y="136"/>
                      <a:pt x="127" y="116"/>
                    </a:cubicBezTo>
                    <a:cubicBezTo>
                      <a:pt x="0" y="26"/>
                      <a:pt x="0" y="26"/>
                      <a:pt x="0" y="26"/>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0" name="ïṥliḋè">
                <a:extLst>
                  <a:ext uri="{FF2B5EF4-FFF2-40B4-BE49-F238E27FC236}">
                    <a16:creationId xmlns:a16="http://schemas.microsoft.com/office/drawing/2014/main" id="{D3FBF39A-651E-437A-9AFD-14913B1CB64D}"/>
                  </a:ext>
                </a:extLst>
              </p:cNvPr>
              <p:cNvSpPr/>
              <p:nvPr/>
            </p:nvSpPr>
            <p:spPr bwMode="auto">
              <a:xfrm>
                <a:off x="3709" y="2075"/>
                <a:ext cx="264" cy="191"/>
              </a:xfrm>
              <a:custGeom>
                <a:avLst/>
                <a:gdLst>
                  <a:gd name="T0" fmla="*/ 127 w 127"/>
                  <a:gd name="T1" fmla="*/ 16 h 92"/>
                  <a:gd name="T2" fmla="*/ 127 w 127"/>
                  <a:gd name="T3" fmla="*/ 76 h 92"/>
                  <a:gd name="T4" fmla="*/ 111 w 127"/>
                  <a:gd name="T5" fmla="*/ 92 h 92"/>
                  <a:gd name="T6" fmla="*/ 16 w 127"/>
                  <a:gd name="T7" fmla="*/ 92 h 92"/>
                  <a:gd name="T8" fmla="*/ 0 w 127"/>
                  <a:gd name="T9" fmla="*/ 76 h 92"/>
                  <a:gd name="T10" fmla="*/ 0 w 127"/>
                  <a:gd name="T11" fmla="*/ 16 h 92"/>
                  <a:gd name="T12" fmla="*/ 16 w 127"/>
                  <a:gd name="T13" fmla="*/ 0 h 92"/>
                  <a:gd name="T14" fmla="*/ 111 w 127"/>
                  <a:gd name="T15" fmla="*/ 0 h 92"/>
                  <a:gd name="T16" fmla="*/ 127 w 127"/>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92">
                    <a:moveTo>
                      <a:pt x="127" y="16"/>
                    </a:moveTo>
                    <a:cubicBezTo>
                      <a:pt x="127" y="76"/>
                      <a:pt x="127" y="76"/>
                      <a:pt x="127" y="76"/>
                    </a:cubicBezTo>
                    <a:cubicBezTo>
                      <a:pt x="127" y="85"/>
                      <a:pt x="120" y="92"/>
                      <a:pt x="111" y="92"/>
                    </a:cubicBezTo>
                    <a:cubicBezTo>
                      <a:pt x="16" y="92"/>
                      <a:pt x="16" y="92"/>
                      <a:pt x="16" y="92"/>
                    </a:cubicBezTo>
                    <a:cubicBezTo>
                      <a:pt x="7" y="92"/>
                      <a:pt x="0" y="85"/>
                      <a:pt x="0" y="76"/>
                    </a:cubicBezTo>
                    <a:cubicBezTo>
                      <a:pt x="0" y="16"/>
                      <a:pt x="0" y="16"/>
                      <a:pt x="0" y="16"/>
                    </a:cubicBezTo>
                    <a:cubicBezTo>
                      <a:pt x="0" y="7"/>
                      <a:pt x="7" y="0"/>
                      <a:pt x="16" y="0"/>
                    </a:cubicBezTo>
                    <a:cubicBezTo>
                      <a:pt x="111" y="0"/>
                      <a:pt x="111" y="0"/>
                      <a:pt x="111" y="0"/>
                    </a:cubicBezTo>
                    <a:cubicBezTo>
                      <a:pt x="120" y="0"/>
                      <a:pt x="127" y="7"/>
                      <a:pt x="127" y="16"/>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1" name="îṧḷîḍè">
                <a:extLst>
                  <a:ext uri="{FF2B5EF4-FFF2-40B4-BE49-F238E27FC236}">
                    <a16:creationId xmlns:a16="http://schemas.microsoft.com/office/drawing/2014/main" id="{0536EF94-1B6D-434C-9F66-81BB2D93D75C}"/>
                  </a:ext>
                </a:extLst>
              </p:cNvPr>
              <p:cNvSpPr/>
              <p:nvPr/>
            </p:nvSpPr>
            <p:spPr bwMode="auto">
              <a:xfrm>
                <a:off x="3709" y="2139"/>
                <a:ext cx="264" cy="60"/>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2" name="ïšḻïďè">
                <a:extLst>
                  <a:ext uri="{FF2B5EF4-FFF2-40B4-BE49-F238E27FC236}">
                    <a16:creationId xmlns:a16="http://schemas.microsoft.com/office/drawing/2014/main" id="{D1C9463D-4569-4FD9-975F-3A70FFF15AC2}"/>
                  </a:ext>
                </a:extLst>
              </p:cNvPr>
              <p:cNvSpPr/>
              <p:nvPr/>
            </p:nvSpPr>
            <p:spPr bwMode="auto">
              <a:xfrm>
                <a:off x="3705" y="1902"/>
                <a:ext cx="270" cy="144"/>
              </a:xfrm>
              <a:custGeom>
                <a:avLst/>
                <a:gdLst>
                  <a:gd name="T0" fmla="*/ 130 w 130"/>
                  <a:gd name="T1" fmla="*/ 0 h 69"/>
                  <a:gd name="T2" fmla="*/ 0 w 130"/>
                  <a:gd name="T3" fmla="*/ 0 h 69"/>
                  <a:gd name="T4" fmla="*/ 11 w 130"/>
                  <a:gd name="T5" fmla="*/ 48 h 69"/>
                  <a:gd name="T6" fmla="*/ 36 w 130"/>
                  <a:gd name="T7" fmla="*/ 69 h 69"/>
                  <a:gd name="T8" fmla="*/ 95 w 130"/>
                  <a:gd name="T9" fmla="*/ 69 h 69"/>
                  <a:gd name="T10" fmla="*/ 120 w 130"/>
                  <a:gd name="T11" fmla="*/ 48 h 69"/>
                  <a:gd name="T12" fmla="*/ 130 w 13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30" h="69">
                    <a:moveTo>
                      <a:pt x="130" y="0"/>
                    </a:move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lnTo>
                      <a:pt x="13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3" name="is1íḓé">
                <a:extLst>
                  <a:ext uri="{FF2B5EF4-FFF2-40B4-BE49-F238E27FC236}">
                    <a16:creationId xmlns:a16="http://schemas.microsoft.com/office/drawing/2014/main" id="{18304A20-1B88-44BC-BCB6-BBA5DC3E0D0D}"/>
                  </a:ext>
                </a:extLst>
              </p:cNvPr>
              <p:cNvSpPr/>
              <p:nvPr/>
            </p:nvSpPr>
            <p:spPr bwMode="auto">
              <a:xfrm>
                <a:off x="3705" y="1902"/>
                <a:ext cx="270" cy="144"/>
              </a:xfrm>
              <a:custGeom>
                <a:avLst/>
                <a:gdLst>
                  <a:gd name="T0" fmla="*/ 120 w 130"/>
                  <a:gd name="T1" fmla="*/ 42 h 69"/>
                  <a:gd name="T2" fmla="*/ 95 w 130"/>
                  <a:gd name="T3" fmla="*/ 62 h 69"/>
                  <a:gd name="T4" fmla="*/ 36 w 130"/>
                  <a:gd name="T5" fmla="*/ 62 h 69"/>
                  <a:gd name="T6" fmla="*/ 11 w 130"/>
                  <a:gd name="T7" fmla="*/ 42 h 69"/>
                  <a:gd name="T8" fmla="*/ 2 w 130"/>
                  <a:gd name="T9" fmla="*/ 0 h 69"/>
                  <a:gd name="T10" fmla="*/ 0 w 130"/>
                  <a:gd name="T11" fmla="*/ 0 h 69"/>
                  <a:gd name="T12" fmla="*/ 11 w 130"/>
                  <a:gd name="T13" fmla="*/ 48 h 69"/>
                  <a:gd name="T14" fmla="*/ 36 w 130"/>
                  <a:gd name="T15" fmla="*/ 69 h 69"/>
                  <a:gd name="T16" fmla="*/ 95 w 130"/>
                  <a:gd name="T17" fmla="*/ 69 h 69"/>
                  <a:gd name="T18" fmla="*/ 120 w 130"/>
                  <a:gd name="T19" fmla="*/ 48 h 69"/>
                  <a:gd name="T20" fmla="*/ 130 w 130"/>
                  <a:gd name="T21" fmla="*/ 0 h 69"/>
                  <a:gd name="T22" fmla="*/ 129 w 130"/>
                  <a:gd name="T23" fmla="*/ 0 h 69"/>
                  <a:gd name="T24" fmla="*/ 120 w 130"/>
                  <a:gd name="T25" fmla="*/ 4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69">
                    <a:moveTo>
                      <a:pt x="120" y="42"/>
                    </a:moveTo>
                    <a:cubicBezTo>
                      <a:pt x="117" y="54"/>
                      <a:pt x="107" y="62"/>
                      <a:pt x="95" y="62"/>
                    </a:cubicBezTo>
                    <a:cubicBezTo>
                      <a:pt x="36" y="62"/>
                      <a:pt x="36" y="62"/>
                      <a:pt x="36" y="62"/>
                    </a:cubicBezTo>
                    <a:cubicBezTo>
                      <a:pt x="24" y="62"/>
                      <a:pt x="13" y="54"/>
                      <a:pt x="11" y="42"/>
                    </a:cubicBezTo>
                    <a:cubicBezTo>
                      <a:pt x="2" y="0"/>
                      <a:pt x="2" y="0"/>
                      <a:pt x="2" y="0"/>
                    </a:cubicBez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cubicBezTo>
                      <a:pt x="130" y="0"/>
                      <a:pt x="130" y="0"/>
                      <a:pt x="130" y="0"/>
                    </a:cubicBezTo>
                    <a:cubicBezTo>
                      <a:pt x="129" y="0"/>
                      <a:pt x="129" y="0"/>
                      <a:pt x="129" y="0"/>
                    </a:cubicBezTo>
                    <a:lnTo>
                      <a:pt x="120" y="42"/>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4" name="íš1îḋê">
                <a:extLst>
                  <a:ext uri="{FF2B5EF4-FFF2-40B4-BE49-F238E27FC236}">
                    <a16:creationId xmlns:a16="http://schemas.microsoft.com/office/drawing/2014/main" id="{83190D37-5394-4EFD-88C7-2DD645BF29A0}"/>
                  </a:ext>
                </a:extLst>
              </p:cNvPr>
              <p:cNvSpPr/>
              <p:nvPr/>
            </p:nvSpPr>
            <p:spPr bwMode="auto">
              <a:xfrm>
                <a:off x="3805" y="2046"/>
                <a:ext cx="70" cy="29"/>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5" name="îṡļide">
                <a:extLst>
                  <a:ext uri="{FF2B5EF4-FFF2-40B4-BE49-F238E27FC236}">
                    <a16:creationId xmlns:a16="http://schemas.microsoft.com/office/drawing/2014/main" id="{D55CD856-4E3A-4A4D-A5E6-D31C2C73F718}"/>
                  </a:ext>
                </a:extLst>
              </p:cNvPr>
              <p:cNvSpPr/>
              <p:nvPr/>
            </p:nvSpPr>
            <p:spPr bwMode="auto">
              <a:xfrm>
                <a:off x="3805" y="2062"/>
                <a:ext cx="70" cy="13"/>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6" name="íṧ1îḓê">
                <a:extLst>
                  <a:ext uri="{FF2B5EF4-FFF2-40B4-BE49-F238E27FC236}">
                    <a16:creationId xmlns:a16="http://schemas.microsoft.com/office/drawing/2014/main" id="{0BB25998-56CF-434E-97A6-A1262AC48723}"/>
                  </a:ext>
                </a:extLst>
              </p:cNvPr>
              <p:cNvSpPr/>
              <p:nvPr/>
            </p:nvSpPr>
            <p:spPr bwMode="auto">
              <a:xfrm>
                <a:off x="3763" y="2089"/>
                <a:ext cx="156" cy="158"/>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7" name="iṣḻídé">
                <a:extLst>
                  <a:ext uri="{FF2B5EF4-FFF2-40B4-BE49-F238E27FC236}">
                    <a16:creationId xmlns:a16="http://schemas.microsoft.com/office/drawing/2014/main" id="{5F169AF7-C466-413A-8E33-69DAAB5F2102}"/>
                  </a:ext>
                </a:extLst>
              </p:cNvPr>
              <p:cNvSpPr/>
              <p:nvPr/>
            </p:nvSpPr>
            <p:spPr bwMode="auto">
              <a:xfrm>
                <a:off x="3786" y="2114"/>
                <a:ext cx="110" cy="108"/>
              </a:xfrm>
              <a:prstGeom prst="ellipse">
                <a:avLst/>
              </a:prstGeom>
              <a:solidFill>
                <a:srgbClr val="5D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8" name="iśḷíḍê">
                <a:extLst>
                  <a:ext uri="{FF2B5EF4-FFF2-40B4-BE49-F238E27FC236}">
                    <a16:creationId xmlns:a16="http://schemas.microsoft.com/office/drawing/2014/main" id="{851F8839-1E29-4956-806F-ED1B3670C8DE}"/>
                  </a:ext>
                </a:extLst>
              </p:cNvPr>
              <p:cNvSpPr/>
              <p:nvPr/>
            </p:nvSpPr>
            <p:spPr bwMode="auto">
              <a:xfrm>
                <a:off x="3805" y="2133"/>
                <a:ext cx="70" cy="71"/>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9" name="iṥḷîḓè">
                <a:extLst>
                  <a:ext uri="{FF2B5EF4-FFF2-40B4-BE49-F238E27FC236}">
                    <a16:creationId xmlns:a16="http://schemas.microsoft.com/office/drawing/2014/main" id="{51A3AAB0-3EF0-4B96-A950-224F614CABAB}"/>
                  </a:ext>
                </a:extLst>
              </p:cNvPr>
              <p:cNvSpPr/>
              <p:nvPr/>
            </p:nvSpPr>
            <p:spPr bwMode="auto">
              <a:xfrm>
                <a:off x="3817" y="2141"/>
                <a:ext cx="25" cy="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0" name="i$ľïďe">
                <a:extLst>
                  <a:ext uri="{FF2B5EF4-FFF2-40B4-BE49-F238E27FC236}">
                    <a16:creationId xmlns:a16="http://schemas.microsoft.com/office/drawing/2014/main" id="{2C356C8C-8508-478E-A5A2-5476537A22D7}"/>
                  </a:ext>
                </a:extLst>
              </p:cNvPr>
              <p:cNvSpPr/>
              <p:nvPr/>
            </p:nvSpPr>
            <p:spPr bwMode="auto">
              <a:xfrm>
                <a:off x="3844" y="2166"/>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1" name="ïṧḻïḍe">
                <a:extLst>
                  <a:ext uri="{FF2B5EF4-FFF2-40B4-BE49-F238E27FC236}">
                    <a16:creationId xmlns:a16="http://schemas.microsoft.com/office/drawing/2014/main" id="{6378B74E-973D-4ECD-AE8C-AFB0F0CABA2D}"/>
                  </a:ext>
                </a:extLst>
              </p:cNvPr>
              <p:cNvSpPr/>
              <p:nvPr/>
            </p:nvSpPr>
            <p:spPr bwMode="auto">
              <a:xfrm>
                <a:off x="3640" y="1301"/>
                <a:ext cx="402" cy="98"/>
              </a:xfrm>
              <a:custGeom>
                <a:avLst/>
                <a:gdLst>
                  <a:gd name="T0" fmla="*/ 139 w 193"/>
                  <a:gd name="T1" fmla="*/ 0 h 47"/>
                  <a:gd name="T2" fmla="*/ 54 w 193"/>
                  <a:gd name="T3" fmla="*/ 0 h 47"/>
                  <a:gd name="T4" fmla="*/ 32 w 193"/>
                  <a:gd name="T5" fmla="*/ 10 h 47"/>
                  <a:gd name="T6" fmla="*/ 0 w 193"/>
                  <a:gd name="T7" fmla="*/ 47 h 47"/>
                  <a:gd name="T8" fmla="*/ 193 w 193"/>
                  <a:gd name="T9" fmla="*/ 47 h 47"/>
                  <a:gd name="T10" fmla="*/ 161 w 193"/>
                  <a:gd name="T11" fmla="*/ 10 h 47"/>
                  <a:gd name="T12" fmla="*/ 139 w 19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93" h="47">
                    <a:moveTo>
                      <a:pt x="139" y="0"/>
                    </a:moveTo>
                    <a:cubicBezTo>
                      <a:pt x="54" y="0"/>
                      <a:pt x="54" y="0"/>
                      <a:pt x="54" y="0"/>
                    </a:cubicBezTo>
                    <a:cubicBezTo>
                      <a:pt x="45" y="0"/>
                      <a:pt x="37" y="3"/>
                      <a:pt x="32" y="10"/>
                    </a:cubicBezTo>
                    <a:cubicBezTo>
                      <a:pt x="0" y="47"/>
                      <a:pt x="0" y="47"/>
                      <a:pt x="0" y="47"/>
                    </a:cubicBezTo>
                    <a:cubicBezTo>
                      <a:pt x="193" y="47"/>
                      <a:pt x="193" y="47"/>
                      <a:pt x="193" y="47"/>
                    </a:cubicBezTo>
                    <a:cubicBezTo>
                      <a:pt x="161" y="10"/>
                      <a:pt x="161" y="10"/>
                      <a:pt x="161" y="10"/>
                    </a:cubicBezTo>
                    <a:cubicBezTo>
                      <a:pt x="156" y="3"/>
                      <a:pt x="148" y="0"/>
                      <a:pt x="139" y="0"/>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2" name="íṥľíḋe">
                <a:extLst>
                  <a:ext uri="{FF2B5EF4-FFF2-40B4-BE49-F238E27FC236}">
                    <a16:creationId xmlns:a16="http://schemas.microsoft.com/office/drawing/2014/main" id="{B399A304-4CC7-4787-A2D6-966D60EAA310}"/>
                  </a:ext>
                </a:extLst>
              </p:cNvPr>
              <p:cNvSpPr/>
              <p:nvPr/>
            </p:nvSpPr>
            <p:spPr bwMode="auto">
              <a:xfrm>
                <a:off x="2906" y="1453"/>
                <a:ext cx="146" cy="123"/>
              </a:xfrm>
              <a:custGeom>
                <a:avLst/>
                <a:gdLst>
                  <a:gd name="T0" fmla="*/ 70 w 70"/>
                  <a:gd name="T1" fmla="*/ 17 h 59"/>
                  <a:gd name="T2" fmla="*/ 52 w 70"/>
                  <a:gd name="T3" fmla="*/ 0 h 59"/>
                  <a:gd name="T4" fmla="*/ 17 w 70"/>
                  <a:gd name="T5" fmla="*/ 0 h 59"/>
                  <a:gd name="T6" fmla="*/ 0 w 70"/>
                  <a:gd name="T7" fmla="*/ 17 h 59"/>
                  <a:gd name="T8" fmla="*/ 0 w 70"/>
                  <a:gd name="T9" fmla="*/ 18 h 59"/>
                  <a:gd name="T10" fmla="*/ 0 w 70"/>
                  <a:gd name="T11" fmla="*/ 34 h 59"/>
                  <a:gd name="T12" fmla="*/ 0 w 70"/>
                  <a:gd name="T13" fmla="*/ 59 h 59"/>
                  <a:gd name="T14" fmla="*/ 70 w 70"/>
                  <a:gd name="T15" fmla="*/ 59 h 59"/>
                  <a:gd name="T16" fmla="*/ 70 w 70"/>
                  <a:gd name="T17" fmla="*/ 34 h 59"/>
                  <a:gd name="T18" fmla="*/ 70 w 70"/>
                  <a:gd name="T19" fmla="*/ 18 h 59"/>
                  <a:gd name="T20" fmla="*/ 7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70" y="17"/>
                    </a:moveTo>
                    <a:cubicBezTo>
                      <a:pt x="69" y="8"/>
                      <a:pt x="61" y="0"/>
                      <a:pt x="52" y="0"/>
                    </a:cubicBezTo>
                    <a:cubicBezTo>
                      <a:pt x="17" y="0"/>
                      <a:pt x="17" y="0"/>
                      <a:pt x="17" y="0"/>
                    </a:cubicBezTo>
                    <a:cubicBezTo>
                      <a:pt x="8" y="0"/>
                      <a:pt x="0" y="8"/>
                      <a:pt x="0" y="17"/>
                    </a:cubicBezTo>
                    <a:cubicBezTo>
                      <a:pt x="0" y="17"/>
                      <a:pt x="0" y="18"/>
                      <a:pt x="0" y="18"/>
                    </a:cubicBezTo>
                    <a:cubicBezTo>
                      <a:pt x="0" y="34"/>
                      <a:pt x="0" y="34"/>
                      <a:pt x="0" y="34"/>
                    </a:cubicBezTo>
                    <a:cubicBezTo>
                      <a:pt x="0" y="59"/>
                      <a:pt x="0" y="59"/>
                      <a:pt x="0" y="59"/>
                    </a:cubicBezTo>
                    <a:cubicBezTo>
                      <a:pt x="70" y="59"/>
                      <a:pt x="70" y="59"/>
                      <a:pt x="70" y="59"/>
                    </a:cubicBezTo>
                    <a:cubicBezTo>
                      <a:pt x="70" y="34"/>
                      <a:pt x="70" y="34"/>
                      <a:pt x="70" y="34"/>
                    </a:cubicBezTo>
                    <a:cubicBezTo>
                      <a:pt x="70" y="18"/>
                      <a:pt x="70" y="18"/>
                      <a:pt x="70" y="18"/>
                    </a:cubicBezTo>
                    <a:cubicBezTo>
                      <a:pt x="70" y="18"/>
                      <a:pt x="70" y="17"/>
                      <a:pt x="7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3" name="îşḷîḑê">
                <a:extLst>
                  <a:ext uri="{FF2B5EF4-FFF2-40B4-BE49-F238E27FC236}">
                    <a16:creationId xmlns:a16="http://schemas.microsoft.com/office/drawing/2014/main" id="{730C5346-7556-420C-A892-1A668B809327}"/>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4" name="í$ḻîdé">
                <a:extLst>
                  <a:ext uri="{FF2B5EF4-FFF2-40B4-BE49-F238E27FC236}">
                    <a16:creationId xmlns:a16="http://schemas.microsoft.com/office/drawing/2014/main" id="{A85C610F-9878-4FB3-9D95-A005319BAD26}"/>
                  </a:ext>
                </a:extLst>
              </p:cNvPr>
              <p:cNvSpPr/>
              <p:nvPr/>
            </p:nvSpPr>
            <p:spPr bwMode="auto">
              <a:xfrm>
                <a:off x="2906" y="1488"/>
                <a:ext cx="146" cy="36"/>
              </a:xfrm>
              <a:custGeom>
                <a:avLst/>
                <a:gdLst>
                  <a:gd name="T0" fmla="*/ 70 w 70"/>
                  <a:gd name="T1" fmla="*/ 0 h 17"/>
                  <a:gd name="T2" fmla="*/ 0 w 70"/>
                  <a:gd name="T3" fmla="*/ 0 h 17"/>
                  <a:gd name="T4" fmla="*/ 0 w 70"/>
                  <a:gd name="T5" fmla="*/ 1 h 17"/>
                  <a:gd name="T6" fmla="*/ 0 w 70"/>
                  <a:gd name="T7" fmla="*/ 17 h 17"/>
                  <a:gd name="T8" fmla="*/ 70 w 70"/>
                  <a:gd name="T9" fmla="*/ 17 h 17"/>
                  <a:gd name="T10" fmla="*/ 70 w 70"/>
                  <a:gd name="T11" fmla="*/ 1 h 17"/>
                  <a:gd name="T12" fmla="*/ 7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70" y="0"/>
                    </a:moveTo>
                    <a:cubicBezTo>
                      <a:pt x="0" y="0"/>
                      <a:pt x="0" y="0"/>
                      <a:pt x="0" y="0"/>
                    </a:cubicBezTo>
                    <a:cubicBezTo>
                      <a:pt x="0" y="0"/>
                      <a:pt x="0" y="1"/>
                      <a:pt x="0" y="1"/>
                    </a:cubicBezTo>
                    <a:cubicBezTo>
                      <a:pt x="0" y="17"/>
                      <a:pt x="0" y="17"/>
                      <a:pt x="0" y="17"/>
                    </a:cubicBezTo>
                    <a:cubicBezTo>
                      <a:pt x="70" y="17"/>
                      <a:pt x="70" y="17"/>
                      <a:pt x="70" y="17"/>
                    </a:cubicBezTo>
                    <a:cubicBezTo>
                      <a:pt x="70" y="1"/>
                      <a:pt x="70" y="1"/>
                      <a:pt x="70" y="1"/>
                    </a:cubicBezTo>
                    <a:cubicBezTo>
                      <a:pt x="70" y="1"/>
                      <a:pt x="70" y="0"/>
                      <a:pt x="7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5" name="iŝḻîḍè">
                <a:extLst>
                  <a:ext uri="{FF2B5EF4-FFF2-40B4-BE49-F238E27FC236}">
                    <a16:creationId xmlns:a16="http://schemas.microsoft.com/office/drawing/2014/main" id="{CB622CD5-5FFA-469A-A716-2EBF93A7A719}"/>
                  </a:ext>
                </a:extLst>
              </p:cNvPr>
              <p:cNvSpPr/>
              <p:nvPr/>
            </p:nvSpPr>
            <p:spPr bwMode="auto">
              <a:xfrm>
                <a:off x="2954" y="1363"/>
                <a:ext cx="44" cy="90"/>
              </a:xfrm>
              <a:custGeom>
                <a:avLst/>
                <a:gdLst>
                  <a:gd name="T0" fmla="*/ 21 w 21"/>
                  <a:gd name="T1" fmla="*/ 5 h 43"/>
                  <a:gd name="T2" fmla="*/ 21 w 21"/>
                  <a:gd name="T3" fmla="*/ 43 h 43"/>
                  <a:gd name="T4" fmla="*/ 0 w 21"/>
                  <a:gd name="T5" fmla="*/ 43 h 43"/>
                  <a:gd name="T6" fmla="*/ 0 w 21"/>
                  <a:gd name="T7" fmla="*/ 5 h 43"/>
                  <a:gd name="T8" fmla="*/ 6 w 21"/>
                  <a:gd name="T9" fmla="*/ 0 h 43"/>
                  <a:gd name="T10" fmla="*/ 15 w 21"/>
                  <a:gd name="T11" fmla="*/ 0 h 43"/>
                  <a:gd name="T12" fmla="*/ 21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21" y="5"/>
                    </a:moveTo>
                    <a:cubicBezTo>
                      <a:pt x="21" y="43"/>
                      <a:pt x="21" y="43"/>
                      <a:pt x="21" y="43"/>
                    </a:cubicBezTo>
                    <a:cubicBezTo>
                      <a:pt x="0" y="43"/>
                      <a:pt x="0" y="43"/>
                      <a:pt x="0" y="43"/>
                    </a:cubicBezTo>
                    <a:cubicBezTo>
                      <a:pt x="0" y="5"/>
                      <a:pt x="0" y="5"/>
                      <a:pt x="0" y="5"/>
                    </a:cubicBezTo>
                    <a:cubicBezTo>
                      <a:pt x="0" y="2"/>
                      <a:pt x="2" y="0"/>
                      <a:pt x="6" y="0"/>
                    </a:cubicBezTo>
                    <a:cubicBezTo>
                      <a:pt x="15" y="0"/>
                      <a:pt x="15" y="0"/>
                      <a:pt x="15" y="0"/>
                    </a:cubicBezTo>
                    <a:cubicBezTo>
                      <a:pt x="18" y="0"/>
                      <a:pt x="21" y="2"/>
                      <a:pt x="21"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6" name="íṩḷïḓè">
                <a:extLst>
                  <a:ext uri="{FF2B5EF4-FFF2-40B4-BE49-F238E27FC236}">
                    <a16:creationId xmlns:a16="http://schemas.microsoft.com/office/drawing/2014/main" id="{003E3C3D-46C0-49F3-A001-789E54147500}"/>
                  </a:ext>
                </a:extLst>
              </p:cNvPr>
              <p:cNvSpPr/>
              <p:nvPr/>
            </p:nvSpPr>
            <p:spPr bwMode="auto">
              <a:xfrm>
                <a:off x="295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7" name="ï$ḷîdê">
                <a:extLst>
                  <a:ext uri="{FF2B5EF4-FFF2-40B4-BE49-F238E27FC236}">
                    <a16:creationId xmlns:a16="http://schemas.microsoft.com/office/drawing/2014/main" id="{99D6402C-7602-43C9-AC2D-CD1918014439}"/>
                  </a:ext>
                </a:extLst>
              </p:cNvPr>
              <p:cNvSpPr/>
              <p:nvPr/>
            </p:nvSpPr>
            <p:spPr bwMode="auto">
              <a:xfrm>
                <a:off x="295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8" name="îṧlîďê">
                <a:extLst>
                  <a:ext uri="{FF2B5EF4-FFF2-40B4-BE49-F238E27FC236}">
                    <a16:creationId xmlns:a16="http://schemas.microsoft.com/office/drawing/2014/main" id="{3D8E7D68-6214-4942-8E02-C5DF0B2E0BC2}"/>
                  </a:ext>
                </a:extLst>
              </p:cNvPr>
              <p:cNvSpPr/>
              <p:nvPr/>
            </p:nvSpPr>
            <p:spPr bwMode="auto">
              <a:xfrm>
                <a:off x="258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9" name="ïŝḷîḑé">
                <a:extLst>
                  <a:ext uri="{FF2B5EF4-FFF2-40B4-BE49-F238E27FC236}">
                    <a16:creationId xmlns:a16="http://schemas.microsoft.com/office/drawing/2014/main" id="{18B88A3D-78C0-492D-B9ED-9B2061FA0537}"/>
                  </a:ext>
                </a:extLst>
              </p:cNvPr>
              <p:cNvSpPr/>
              <p:nvPr/>
            </p:nvSpPr>
            <p:spPr bwMode="auto">
              <a:xfrm>
                <a:off x="294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0" name="i$ḷíḑê">
                <a:extLst>
                  <a:ext uri="{FF2B5EF4-FFF2-40B4-BE49-F238E27FC236}">
                    <a16:creationId xmlns:a16="http://schemas.microsoft.com/office/drawing/2014/main" id="{18402624-AC21-48DD-B8B4-3B0F5F65B226}"/>
                  </a:ext>
                </a:extLst>
              </p:cNvPr>
              <p:cNvSpPr/>
              <p:nvPr/>
            </p:nvSpPr>
            <p:spPr bwMode="auto">
              <a:xfrm>
                <a:off x="299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1" name="iṧ1ïdê">
                <a:extLst>
                  <a:ext uri="{FF2B5EF4-FFF2-40B4-BE49-F238E27FC236}">
                    <a16:creationId xmlns:a16="http://schemas.microsoft.com/office/drawing/2014/main" id="{EF4F2DFB-9269-44C8-BD60-9D7AFEC4C9E5}"/>
                  </a:ext>
                </a:extLst>
              </p:cNvPr>
              <p:cNvSpPr/>
              <p:nvPr/>
            </p:nvSpPr>
            <p:spPr bwMode="auto">
              <a:xfrm>
                <a:off x="299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2" name="íšlíḓè">
                <a:extLst>
                  <a:ext uri="{FF2B5EF4-FFF2-40B4-BE49-F238E27FC236}">
                    <a16:creationId xmlns:a16="http://schemas.microsoft.com/office/drawing/2014/main" id="{D38C70C8-FAF0-4AE3-9C58-B1BDC34A5DDC}"/>
                  </a:ext>
                </a:extLst>
              </p:cNvPr>
              <p:cNvSpPr/>
              <p:nvPr/>
            </p:nvSpPr>
            <p:spPr bwMode="auto">
              <a:xfrm>
                <a:off x="2883" y="1636"/>
                <a:ext cx="196" cy="145"/>
              </a:xfrm>
              <a:custGeom>
                <a:avLst/>
                <a:gdLst>
                  <a:gd name="T0" fmla="*/ 94 w 94"/>
                  <a:gd name="T1" fmla="*/ 0 h 70"/>
                  <a:gd name="T2" fmla="*/ 87 w 94"/>
                  <a:gd name="T3" fmla="*/ 40 h 70"/>
                  <a:gd name="T4" fmla="*/ 87 w 94"/>
                  <a:gd name="T5" fmla="*/ 42 h 70"/>
                  <a:gd name="T6" fmla="*/ 67 w 94"/>
                  <a:gd name="T7" fmla="*/ 70 h 70"/>
                  <a:gd name="T8" fmla="*/ 28 w 94"/>
                  <a:gd name="T9" fmla="*/ 70 h 70"/>
                  <a:gd name="T10" fmla="*/ 8 w 94"/>
                  <a:gd name="T11" fmla="*/ 43 h 70"/>
                  <a:gd name="T12" fmla="*/ 5 w 94"/>
                  <a:gd name="T13" fmla="*/ 25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7" y="40"/>
                      <a:pt x="87" y="40"/>
                      <a:pt x="87" y="40"/>
                    </a:cubicBezTo>
                    <a:cubicBezTo>
                      <a:pt x="87" y="42"/>
                      <a:pt x="87" y="42"/>
                      <a:pt x="87" y="42"/>
                    </a:cubicBezTo>
                    <a:cubicBezTo>
                      <a:pt x="84" y="59"/>
                      <a:pt x="76" y="70"/>
                      <a:pt x="67" y="70"/>
                    </a:cubicBezTo>
                    <a:cubicBezTo>
                      <a:pt x="28" y="70"/>
                      <a:pt x="28" y="70"/>
                      <a:pt x="28" y="70"/>
                    </a:cubicBezTo>
                    <a:cubicBezTo>
                      <a:pt x="19" y="70"/>
                      <a:pt x="11" y="59"/>
                      <a:pt x="8" y="43"/>
                    </a:cubicBezTo>
                    <a:cubicBezTo>
                      <a:pt x="5" y="25"/>
                      <a:pt x="5" y="25"/>
                      <a:pt x="5" y="25"/>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3" name="iŝ1ïdè">
                <a:extLst>
                  <a:ext uri="{FF2B5EF4-FFF2-40B4-BE49-F238E27FC236}">
                    <a16:creationId xmlns:a16="http://schemas.microsoft.com/office/drawing/2014/main" id="{7D2EA924-EEBE-4BB9-ABFA-5BE2E32780A2}"/>
                  </a:ext>
                </a:extLst>
              </p:cNvPr>
              <p:cNvSpPr/>
              <p:nvPr/>
            </p:nvSpPr>
            <p:spPr bwMode="auto">
              <a:xfrm>
                <a:off x="2883" y="1636"/>
                <a:ext cx="196" cy="87"/>
              </a:xfrm>
              <a:custGeom>
                <a:avLst/>
                <a:gdLst>
                  <a:gd name="T0" fmla="*/ 196 w 196"/>
                  <a:gd name="T1" fmla="*/ 0 h 87"/>
                  <a:gd name="T2" fmla="*/ 181 w 196"/>
                  <a:gd name="T3" fmla="*/ 87 h 87"/>
                  <a:gd name="T4" fmla="*/ 11 w 196"/>
                  <a:gd name="T5" fmla="*/ 56 h 87"/>
                  <a:gd name="T6" fmla="*/ 0 w 196"/>
                  <a:gd name="T7" fmla="*/ 0 h 87"/>
                  <a:gd name="T8" fmla="*/ 196 w 196"/>
                  <a:gd name="T9" fmla="*/ 0 h 87"/>
                </a:gdLst>
                <a:ahLst/>
                <a:cxnLst>
                  <a:cxn ang="0">
                    <a:pos x="T0" y="T1"/>
                  </a:cxn>
                  <a:cxn ang="0">
                    <a:pos x="T2" y="T3"/>
                  </a:cxn>
                  <a:cxn ang="0">
                    <a:pos x="T4" y="T5"/>
                  </a:cxn>
                  <a:cxn ang="0">
                    <a:pos x="T6" y="T7"/>
                  </a:cxn>
                  <a:cxn ang="0">
                    <a:pos x="T8" y="T9"/>
                  </a:cxn>
                </a:cxnLst>
                <a:rect l="0" t="0" r="r" b="b"/>
                <a:pathLst>
                  <a:path w="196" h="87">
                    <a:moveTo>
                      <a:pt x="196" y="0"/>
                    </a:moveTo>
                    <a:lnTo>
                      <a:pt x="181" y="87"/>
                    </a:lnTo>
                    <a:lnTo>
                      <a:pt x="11" y="56"/>
                    </a:lnTo>
                    <a:lnTo>
                      <a:pt x="0" y="0"/>
                    </a:lnTo>
                    <a:lnTo>
                      <a:pt x="19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4" name="iṥḷiḓê">
                <a:extLst>
                  <a:ext uri="{FF2B5EF4-FFF2-40B4-BE49-F238E27FC236}">
                    <a16:creationId xmlns:a16="http://schemas.microsoft.com/office/drawing/2014/main" id="{AF2749DD-D5CB-4A99-8628-A3C8AB44F3C0}"/>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5" name="ïŝḻiḓè">
                <a:extLst>
                  <a:ext uri="{FF2B5EF4-FFF2-40B4-BE49-F238E27FC236}">
                    <a16:creationId xmlns:a16="http://schemas.microsoft.com/office/drawing/2014/main" id="{92843051-763B-4DB8-A7D9-757812BC7178}"/>
                  </a:ext>
                </a:extLst>
              </p:cNvPr>
              <p:cNvSpPr/>
              <p:nvPr/>
            </p:nvSpPr>
            <p:spPr bwMode="auto">
              <a:xfrm>
                <a:off x="2883" y="1636"/>
                <a:ext cx="196" cy="83"/>
              </a:xfrm>
              <a:custGeom>
                <a:avLst/>
                <a:gdLst>
                  <a:gd name="T0" fmla="*/ 196 w 196"/>
                  <a:gd name="T1" fmla="*/ 0 h 83"/>
                  <a:gd name="T2" fmla="*/ 181 w 196"/>
                  <a:gd name="T3" fmla="*/ 83 h 83"/>
                  <a:gd name="T4" fmla="*/ 11 w 196"/>
                  <a:gd name="T5" fmla="*/ 52 h 83"/>
                  <a:gd name="T6" fmla="*/ 0 w 196"/>
                  <a:gd name="T7" fmla="*/ 0 h 83"/>
                  <a:gd name="T8" fmla="*/ 196 w 196"/>
                  <a:gd name="T9" fmla="*/ 0 h 83"/>
                </a:gdLst>
                <a:ahLst/>
                <a:cxnLst>
                  <a:cxn ang="0">
                    <a:pos x="T0" y="T1"/>
                  </a:cxn>
                  <a:cxn ang="0">
                    <a:pos x="T2" y="T3"/>
                  </a:cxn>
                  <a:cxn ang="0">
                    <a:pos x="T4" y="T5"/>
                  </a:cxn>
                  <a:cxn ang="0">
                    <a:pos x="T6" y="T7"/>
                  </a:cxn>
                  <a:cxn ang="0">
                    <a:pos x="T8" y="T9"/>
                  </a:cxn>
                </a:cxnLst>
                <a:rect l="0" t="0" r="r" b="b"/>
                <a:pathLst>
                  <a:path w="196" h="83">
                    <a:moveTo>
                      <a:pt x="196" y="0"/>
                    </a:moveTo>
                    <a:lnTo>
                      <a:pt x="181" y="83"/>
                    </a:lnTo>
                    <a:lnTo>
                      <a:pt x="11" y="52"/>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6" name="îṩļiḍè">
                <a:extLst>
                  <a:ext uri="{FF2B5EF4-FFF2-40B4-BE49-F238E27FC236}">
                    <a16:creationId xmlns:a16="http://schemas.microsoft.com/office/drawing/2014/main" id="{F7573875-BB84-4B80-9734-0FA7887FF679}"/>
                  </a:ext>
                </a:extLst>
              </p:cNvPr>
              <p:cNvSpPr/>
              <p:nvPr/>
            </p:nvSpPr>
            <p:spPr bwMode="auto">
              <a:xfrm>
                <a:off x="4630" y="1453"/>
                <a:ext cx="146" cy="123"/>
              </a:xfrm>
              <a:custGeom>
                <a:avLst/>
                <a:gdLst>
                  <a:gd name="T0" fmla="*/ 0 w 70"/>
                  <a:gd name="T1" fmla="*/ 17 h 59"/>
                  <a:gd name="T2" fmla="*/ 18 w 70"/>
                  <a:gd name="T3" fmla="*/ 0 h 59"/>
                  <a:gd name="T4" fmla="*/ 53 w 70"/>
                  <a:gd name="T5" fmla="*/ 0 h 59"/>
                  <a:gd name="T6" fmla="*/ 70 w 70"/>
                  <a:gd name="T7" fmla="*/ 17 h 59"/>
                  <a:gd name="T8" fmla="*/ 70 w 70"/>
                  <a:gd name="T9" fmla="*/ 18 h 59"/>
                  <a:gd name="T10" fmla="*/ 70 w 70"/>
                  <a:gd name="T11" fmla="*/ 34 h 59"/>
                  <a:gd name="T12" fmla="*/ 70 w 70"/>
                  <a:gd name="T13" fmla="*/ 59 h 59"/>
                  <a:gd name="T14" fmla="*/ 0 w 70"/>
                  <a:gd name="T15" fmla="*/ 59 h 59"/>
                  <a:gd name="T16" fmla="*/ 0 w 70"/>
                  <a:gd name="T17" fmla="*/ 34 h 59"/>
                  <a:gd name="T18" fmla="*/ 0 w 70"/>
                  <a:gd name="T19" fmla="*/ 18 h 59"/>
                  <a:gd name="T20" fmla="*/ 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0" y="17"/>
                    </a:moveTo>
                    <a:cubicBezTo>
                      <a:pt x="1" y="8"/>
                      <a:pt x="8" y="0"/>
                      <a:pt x="18" y="0"/>
                    </a:cubicBezTo>
                    <a:cubicBezTo>
                      <a:pt x="53" y="0"/>
                      <a:pt x="53" y="0"/>
                      <a:pt x="53" y="0"/>
                    </a:cubicBezTo>
                    <a:cubicBezTo>
                      <a:pt x="62" y="0"/>
                      <a:pt x="70" y="8"/>
                      <a:pt x="70" y="17"/>
                    </a:cubicBezTo>
                    <a:cubicBezTo>
                      <a:pt x="70" y="17"/>
                      <a:pt x="70" y="18"/>
                      <a:pt x="70" y="18"/>
                    </a:cubicBezTo>
                    <a:cubicBezTo>
                      <a:pt x="70" y="34"/>
                      <a:pt x="70" y="34"/>
                      <a:pt x="70" y="34"/>
                    </a:cubicBezTo>
                    <a:cubicBezTo>
                      <a:pt x="70" y="59"/>
                      <a:pt x="70" y="59"/>
                      <a:pt x="70" y="59"/>
                    </a:cubicBezTo>
                    <a:cubicBezTo>
                      <a:pt x="0" y="59"/>
                      <a:pt x="0" y="59"/>
                      <a:pt x="0" y="59"/>
                    </a:cubicBezTo>
                    <a:cubicBezTo>
                      <a:pt x="0" y="34"/>
                      <a:pt x="0" y="34"/>
                      <a:pt x="0" y="34"/>
                    </a:cubicBezTo>
                    <a:cubicBezTo>
                      <a:pt x="0" y="18"/>
                      <a:pt x="0" y="18"/>
                      <a:pt x="0" y="18"/>
                    </a:cubicBezTo>
                    <a:cubicBezTo>
                      <a:pt x="0" y="18"/>
                      <a:pt x="0" y="17"/>
                      <a:pt x="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7" name="ïṣḷîḋê">
                <a:extLst>
                  <a:ext uri="{FF2B5EF4-FFF2-40B4-BE49-F238E27FC236}">
                    <a16:creationId xmlns:a16="http://schemas.microsoft.com/office/drawing/2014/main" id="{C4B0C97E-7799-4E6F-A7BB-C1D12702507F}"/>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8" name="îṩḻíḍê">
                <a:extLst>
                  <a:ext uri="{FF2B5EF4-FFF2-40B4-BE49-F238E27FC236}">
                    <a16:creationId xmlns:a16="http://schemas.microsoft.com/office/drawing/2014/main" id="{CE3211DF-B33A-4438-A6A2-51F10AC499AB}"/>
                  </a:ext>
                </a:extLst>
              </p:cNvPr>
              <p:cNvSpPr/>
              <p:nvPr/>
            </p:nvSpPr>
            <p:spPr bwMode="auto">
              <a:xfrm>
                <a:off x="4630" y="1488"/>
                <a:ext cx="146" cy="36"/>
              </a:xfrm>
              <a:custGeom>
                <a:avLst/>
                <a:gdLst>
                  <a:gd name="T0" fmla="*/ 0 w 70"/>
                  <a:gd name="T1" fmla="*/ 0 h 17"/>
                  <a:gd name="T2" fmla="*/ 70 w 70"/>
                  <a:gd name="T3" fmla="*/ 0 h 17"/>
                  <a:gd name="T4" fmla="*/ 70 w 70"/>
                  <a:gd name="T5" fmla="*/ 1 h 17"/>
                  <a:gd name="T6" fmla="*/ 70 w 70"/>
                  <a:gd name="T7" fmla="*/ 17 h 17"/>
                  <a:gd name="T8" fmla="*/ 0 w 70"/>
                  <a:gd name="T9" fmla="*/ 17 h 17"/>
                  <a:gd name="T10" fmla="*/ 0 w 70"/>
                  <a:gd name="T11" fmla="*/ 1 h 17"/>
                  <a:gd name="T12" fmla="*/ 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0" y="0"/>
                    </a:moveTo>
                    <a:cubicBezTo>
                      <a:pt x="70" y="0"/>
                      <a:pt x="70" y="0"/>
                      <a:pt x="70" y="0"/>
                    </a:cubicBezTo>
                    <a:cubicBezTo>
                      <a:pt x="70" y="0"/>
                      <a:pt x="70" y="1"/>
                      <a:pt x="70" y="1"/>
                    </a:cubicBezTo>
                    <a:cubicBezTo>
                      <a:pt x="70" y="17"/>
                      <a:pt x="70" y="17"/>
                      <a:pt x="70" y="17"/>
                    </a:cubicBezTo>
                    <a:cubicBezTo>
                      <a:pt x="0" y="17"/>
                      <a:pt x="0" y="17"/>
                      <a:pt x="0" y="17"/>
                    </a:cubicBezTo>
                    <a:cubicBezTo>
                      <a:pt x="0" y="1"/>
                      <a:pt x="0" y="1"/>
                      <a:pt x="0" y="1"/>
                    </a:cubicBezTo>
                    <a:cubicBezTo>
                      <a:pt x="0" y="1"/>
                      <a:pt x="0" y="0"/>
                      <a:pt x="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9" name="îś1íde">
                <a:extLst>
                  <a:ext uri="{FF2B5EF4-FFF2-40B4-BE49-F238E27FC236}">
                    <a16:creationId xmlns:a16="http://schemas.microsoft.com/office/drawing/2014/main" id="{ACF25C8E-9140-431B-B13B-407D4CDE6272}"/>
                  </a:ext>
                </a:extLst>
              </p:cNvPr>
              <p:cNvSpPr/>
              <p:nvPr/>
            </p:nvSpPr>
            <p:spPr bwMode="auto">
              <a:xfrm>
                <a:off x="4684" y="1363"/>
                <a:ext cx="44" cy="90"/>
              </a:xfrm>
              <a:custGeom>
                <a:avLst/>
                <a:gdLst>
                  <a:gd name="T0" fmla="*/ 0 w 21"/>
                  <a:gd name="T1" fmla="*/ 5 h 43"/>
                  <a:gd name="T2" fmla="*/ 0 w 21"/>
                  <a:gd name="T3" fmla="*/ 43 h 43"/>
                  <a:gd name="T4" fmla="*/ 21 w 21"/>
                  <a:gd name="T5" fmla="*/ 43 h 43"/>
                  <a:gd name="T6" fmla="*/ 21 w 21"/>
                  <a:gd name="T7" fmla="*/ 5 h 43"/>
                  <a:gd name="T8" fmla="*/ 15 w 21"/>
                  <a:gd name="T9" fmla="*/ 0 h 43"/>
                  <a:gd name="T10" fmla="*/ 6 w 21"/>
                  <a:gd name="T11" fmla="*/ 0 h 43"/>
                  <a:gd name="T12" fmla="*/ 0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0" y="5"/>
                    </a:moveTo>
                    <a:cubicBezTo>
                      <a:pt x="0" y="43"/>
                      <a:pt x="0" y="43"/>
                      <a:pt x="0" y="43"/>
                    </a:cubicBezTo>
                    <a:cubicBezTo>
                      <a:pt x="21" y="43"/>
                      <a:pt x="21" y="43"/>
                      <a:pt x="21" y="43"/>
                    </a:cubicBezTo>
                    <a:cubicBezTo>
                      <a:pt x="21" y="5"/>
                      <a:pt x="21" y="5"/>
                      <a:pt x="21" y="5"/>
                    </a:cubicBezTo>
                    <a:cubicBezTo>
                      <a:pt x="21" y="2"/>
                      <a:pt x="18" y="0"/>
                      <a:pt x="15" y="0"/>
                    </a:cubicBezTo>
                    <a:cubicBezTo>
                      <a:pt x="6" y="0"/>
                      <a:pt x="6" y="0"/>
                      <a:pt x="6" y="0"/>
                    </a:cubicBezTo>
                    <a:cubicBezTo>
                      <a:pt x="2" y="0"/>
                      <a:pt x="0" y="2"/>
                      <a:pt x="0"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0" name="ïsḻidè">
                <a:extLst>
                  <a:ext uri="{FF2B5EF4-FFF2-40B4-BE49-F238E27FC236}">
                    <a16:creationId xmlns:a16="http://schemas.microsoft.com/office/drawing/2014/main" id="{DAC571A3-C1E2-40DA-ACF7-B7F8BFD1A2D4}"/>
                  </a:ext>
                </a:extLst>
              </p:cNvPr>
              <p:cNvSpPr/>
              <p:nvPr/>
            </p:nvSpPr>
            <p:spPr bwMode="auto">
              <a:xfrm>
                <a:off x="468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1" name="ïṡlïḑè">
                <a:extLst>
                  <a:ext uri="{FF2B5EF4-FFF2-40B4-BE49-F238E27FC236}">
                    <a16:creationId xmlns:a16="http://schemas.microsoft.com/office/drawing/2014/main" id="{CD9746DF-8474-4DB7-95CC-AA67CCA110FB}"/>
                  </a:ext>
                </a:extLst>
              </p:cNvPr>
              <p:cNvSpPr/>
              <p:nvPr/>
            </p:nvSpPr>
            <p:spPr bwMode="auto">
              <a:xfrm>
                <a:off x="468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2" name="îsľïďè">
                <a:extLst>
                  <a:ext uri="{FF2B5EF4-FFF2-40B4-BE49-F238E27FC236}">
                    <a16:creationId xmlns:a16="http://schemas.microsoft.com/office/drawing/2014/main" id="{0889768F-F238-427E-A1F3-0A130A0B125B}"/>
                  </a:ext>
                </a:extLst>
              </p:cNvPr>
              <p:cNvSpPr/>
              <p:nvPr/>
            </p:nvSpPr>
            <p:spPr bwMode="auto">
              <a:xfrm>
                <a:off x="472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3" name="îŝlïḍè">
                <a:extLst>
                  <a:ext uri="{FF2B5EF4-FFF2-40B4-BE49-F238E27FC236}">
                    <a16:creationId xmlns:a16="http://schemas.microsoft.com/office/drawing/2014/main" id="{31CF95CD-E5D5-4EC3-8AA1-B69556DC33F3}"/>
                  </a:ext>
                </a:extLst>
              </p:cNvPr>
              <p:cNvSpPr/>
              <p:nvPr/>
            </p:nvSpPr>
            <p:spPr bwMode="auto">
              <a:xfrm>
                <a:off x="472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4" name="ïṩľiḍè">
                <a:extLst>
                  <a:ext uri="{FF2B5EF4-FFF2-40B4-BE49-F238E27FC236}">
                    <a16:creationId xmlns:a16="http://schemas.microsoft.com/office/drawing/2014/main" id="{D0BA4C4E-91E2-47E3-BF22-E8FDDA80A3B5}"/>
                  </a:ext>
                </a:extLst>
              </p:cNvPr>
              <p:cNvSpPr/>
              <p:nvPr/>
            </p:nvSpPr>
            <p:spPr bwMode="auto">
              <a:xfrm>
                <a:off x="431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5" name="í$ľîde">
                <a:extLst>
                  <a:ext uri="{FF2B5EF4-FFF2-40B4-BE49-F238E27FC236}">
                    <a16:creationId xmlns:a16="http://schemas.microsoft.com/office/drawing/2014/main" id="{487EEE70-5039-455E-AFE0-8A21962CDD8D}"/>
                  </a:ext>
                </a:extLst>
              </p:cNvPr>
              <p:cNvSpPr/>
              <p:nvPr/>
            </p:nvSpPr>
            <p:spPr bwMode="auto">
              <a:xfrm>
                <a:off x="467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6" name="íŝľíḓê">
                <a:extLst>
                  <a:ext uri="{FF2B5EF4-FFF2-40B4-BE49-F238E27FC236}">
                    <a16:creationId xmlns:a16="http://schemas.microsoft.com/office/drawing/2014/main" id="{48FAC247-C2E2-4EF8-A2F1-4D9B88CDBCAB}"/>
                  </a:ext>
                </a:extLst>
              </p:cNvPr>
              <p:cNvSpPr/>
              <p:nvPr/>
            </p:nvSpPr>
            <p:spPr bwMode="auto">
              <a:xfrm>
                <a:off x="4603" y="1636"/>
                <a:ext cx="196" cy="145"/>
              </a:xfrm>
              <a:custGeom>
                <a:avLst/>
                <a:gdLst>
                  <a:gd name="T0" fmla="*/ 94 w 94"/>
                  <a:gd name="T1" fmla="*/ 0 h 70"/>
                  <a:gd name="T2" fmla="*/ 89 w 94"/>
                  <a:gd name="T3" fmla="*/ 24 h 70"/>
                  <a:gd name="T4" fmla="*/ 85 w 94"/>
                  <a:gd name="T5" fmla="*/ 43 h 70"/>
                  <a:gd name="T6" fmla="*/ 66 w 94"/>
                  <a:gd name="T7" fmla="*/ 70 h 70"/>
                  <a:gd name="T8" fmla="*/ 26 w 94"/>
                  <a:gd name="T9" fmla="*/ 70 h 70"/>
                  <a:gd name="T10" fmla="*/ 7 w 94"/>
                  <a:gd name="T11" fmla="*/ 42 h 70"/>
                  <a:gd name="T12" fmla="*/ 6 w 94"/>
                  <a:gd name="T13" fmla="*/ 39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9" y="24"/>
                      <a:pt x="89" y="24"/>
                      <a:pt x="89" y="24"/>
                    </a:cubicBezTo>
                    <a:cubicBezTo>
                      <a:pt x="85" y="43"/>
                      <a:pt x="85" y="43"/>
                      <a:pt x="85" y="43"/>
                    </a:cubicBezTo>
                    <a:cubicBezTo>
                      <a:pt x="82" y="59"/>
                      <a:pt x="75" y="70"/>
                      <a:pt x="66" y="70"/>
                    </a:cubicBezTo>
                    <a:cubicBezTo>
                      <a:pt x="26" y="70"/>
                      <a:pt x="26" y="70"/>
                      <a:pt x="26" y="70"/>
                    </a:cubicBezTo>
                    <a:cubicBezTo>
                      <a:pt x="18" y="70"/>
                      <a:pt x="10" y="59"/>
                      <a:pt x="7" y="42"/>
                    </a:cubicBezTo>
                    <a:cubicBezTo>
                      <a:pt x="6" y="39"/>
                      <a:pt x="6" y="39"/>
                      <a:pt x="6" y="39"/>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7" name="ïšḻîḑe">
                <a:extLst>
                  <a:ext uri="{FF2B5EF4-FFF2-40B4-BE49-F238E27FC236}">
                    <a16:creationId xmlns:a16="http://schemas.microsoft.com/office/drawing/2014/main" id="{EFB596F8-AF5C-4412-8F74-8E4A14DDA237}"/>
                  </a:ext>
                </a:extLst>
              </p:cNvPr>
              <p:cNvSpPr/>
              <p:nvPr/>
            </p:nvSpPr>
            <p:spPr bwMode="auto">
              <a:xfrm>
                <a:off x="4603" y="1636"/>
                <a:ext cx="196" cy="87"/>
              </a:xfrm>
              <a:custGeom>
                <a:avLst/>
                <a:gdLst>
                  <a:gd name="T0" fmla="*/ 0 w 196"/>
                  <a:gd name="T1" fmla="*/ 0 h 87"/>
                  <a:gd name="T2" fmla="*/ 15 w 196"/>
                  <a:gd name="T3" fmla="*/ 87 h 87"/>
                  <a:gd name="T4" fmla="*/ 183 w 196"/>
                  <a:gd name="T5" fmla="*/ 56 h 87"/>
                  <a:gd name="T6" fmla="*/ 196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15" y="87"/>
                    </a:lnTo>
                    <a:lnTo>
                      <a:pt x="183" y="56"/>
                    </a:lnTo>
                    <a:lnTo>
                      <a:pt x="196" y="0"/>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8" name="íṧlîďè">
                <a:extLst>
                  <a:ext uri="{FF2B5EF4-FFF2-40B4-BE49-F238E27FC236}">
                    <a16:creationId xmlns:a16="http://schemas.microsoft.com/office/drawing/2014/main" id="{10B54A16-EC16-4EF4-A869-3FD03A727EE8}"/>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9" name="ïsḷîḍé">
                <a:extLst>
                  <a:ext uri="{FF2B5EF4-FFF2-40B4-BE49-F238E27FC236}">
                    <a16:creationId xmlns:a16="http://schemas.microsoft.com/office/drawing/2014/main" id="{4CE2305A-3EDF-4F25-A408-29C0015E2817}"/>
                  </a:ext>
                </a:extLst>
              </p:cNvPr>
              <p:cNvSpPr/>
              <p:nvPr/>
            </p:nvSpPr>
            <p:spPr bwMode="auto">
              <a:xfrm>
                <a:off x="4603" y="1636"/>
                <a:ext cx="196" cy="81"/>
              </a:xfrm>
              <a:custGeom>
                <a:avLst/>
                <a:gdLst>
                  <a:gd name="T0" fmla="*/ 196 w 196"/>
                  <a:gd name="T1" fmla="*/ 0 h 81"/>
                  <a:gd name="T2" fmla="*/ 185 w 196"/>
                  <a:gd name="T3" fmla="*/ 50 h 81"/>
                  <a:gd name="T4" fmla="*/ 13 w 196"/>
                  <a:gd name="T5" fmla="*/ 81 h 81"/>
                  <a:gd name="T6" fmla="*/ 0 w 196"/>
                  <a:gd name="T7" fmla="*/ 0 h 81"/>
                  <a:gd name="T8" fmla="*/ 196 w 196"/>
                  <a:gd name="T9" fmla="*/ 0 h 81"/>
                </a:gdLst>
                <a:ahLst/>
                <a:cxnLst>
                  <a:cxn ang="0">
                    <a:pos x="T0" y="T1"/>
                  </a:cxn>
                  <a:cxn ang="0">
                    <a:pos x="T2" y="T3"/>
                  </a:cxn>
                  <a:cxn ang="0">
                    <a:pos x="T4" y="T5"/>
                  </a:cxn>
                  <a:cxn ang="0">
                    <a:pos x="T6" y="T7"/>
                  </a:cxn>
                  <a:cxn ang="0">
                    <a:pos x="T8" y="T9"/>
                  </a:cxn>
                </a:cxnLst>
                <a:rect l="0" t="0" r="r" b="b"/>
                <a:pathLst>
                  <a:path w="196" h="81">
                    <a:moveTo>
                      <a:pt x="196" y="0"/>
                    </a:moveTo>
                    <a:lnTo>
                      <a:pt x="185" y="50"/>
                    </a:lnTo>
                    <a:lnTo>
                      <a:pt x="13" y="81"/>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0" name="ïŝḻïḍè">
                <a:extLst>
                  <a:ext uri="{FF2B5EF4-FFF2-40B4-BE49-F238E27FC236}">
                    <a16:creationId xmlns:a16="http://schemas.microsoft.com/office/drawing/2014/main" id="{38BDE249-C6B3-4218-9CDD-8C67AC902EC2}"/>
                  </a:ext>
                </a:extLst>
              </p:cNvPr>
              <p:cNvSpPr/>
              <p:nvPr/>
            </p:nvSpPr>
            <p:spPr bwMode="auto">
              <a:xfrm>
                <a:off x="2813" y="1399"/>
                <a:ext cx="2056" cy="572"/>
              </a:xfrm>
              <a:custGeom>
                <a:avLst/>
                <a:gdLst>
                  <a:gd name="T0" fmla="*/ 987 w 989"/>
                  <a:gd name="T1" fmla="*/ 97 h 275"/>
                  <a:gd name="T2" fmla="*/ 982 w 989"/>
                  <a:gd name="T3" fmla="*/ 119 h 275"/>
                  <a:gd name="T4" fmla="*/ 972 w 989"/>
                  <a:gd name="T5" fmla="*/ 127 h 275"/>
                  <a:gd name="T6" fmla="*/ 844 w 989"/>
                  <a:gd name="T7" fmla="*/ 150 h 275"/>
                  <a:gd name="T8" fmla="*/ 815 w 989"/>
                  <a:gd name="T9" fmla="*/ 155 h 275"/>
                  <a:gd name="T10" fmla="*/ 792 w 989"/>
                  <a:gd name="T11" fmla="*/ 159 h 275"/>
                  <a:gd name="T12" fmla="*/ 762 w 989"/>
                  <a:gd name="T13" fmla="*/ 165 h 275"/>
                  <a:gd name="T14" fmla="*/ 724 w 989"/>
                  <a:gd name="T15" fmla="*/ 171 h 275"/>
                  <a:gd name="T16" fmla="*/ 708 w 989"/>
                  <a:gd name="T17" fmla="*/ 179 h 275"/>
                  <a:gd name="T18" fmla="*/ 660 w 989"/>
                  <a:gd name="T19" fmla="*/ 219 h 275"/>
                  <a:gd name="T20" fmla="*/ 654 w 989"/>
                  <a:gd name="T21" fmla="*/ 223 h 275"/>
                  <a:gd name="T22" fmla="*/ 501 w 989"/>
                  <a:gd name="T23" fmla="*/ 275 h 275"/>
                  <a:gd name="T24" fmla="*/ 488 w 989"/>
                  <a:gd name="T25" fmla="*/ 275 h 275"/>
                  <a:gd name="T26" fmla="*/ 335 w 989"/>
                  <a:gd name="T27" fmla="*/ 223 h 275"/>
                  <a:gd name="T28" fmla="*/ 329 w 989"/>
                  <a:gd name="T29" fmla="*/ 219 h 275"/>
                  <a:gd name="T30" fmla="*/ 281 w 989"/>
                  <a:gd name="T31" fmla="*/ 179 h 275"/>
                  <a:gd name="T32" fmla="*/ 264 w 989"/>
                  <a:gd name="T33" fmla="*/ 171 h 275"/>
                  <a:gd name="T34" fmla="*/ 227 w 989"/>
                  <a:gd name="T35" fmla="*/ 165 h 275"/>
                  <a:gd name="T36" fmla="*/ 197 w 989"/>
                  <a:gd name="T37" fmla="*/ 159 h 275"/>
                  <a:gd name="T38" fmla="*/ 174 w 989"/>
                  <a:gd name="T39" fmla="*/ 155 h 275"/>
                  <a:gd name="T40" fmla="*/ 145 w 989"/>
                  <a:gd name="T41" fmla="*/ 150 h 275"/>
                  <a:gd name="T42" fmla="*/ 17 w 989"/>
                  <a:gd name="T43" fmla="*/ 127 h 275"/>
                  <a:gd name="T44" fmla="*/ 6 w 989"/>
                  <a:gd name="T45" fmla="*/ 119 h 275"/>
                  <a:gd name="T46" fmla="*/ 1 w 989"/>
                  <a:gd name="T47" fmla="*/ 97 h 275"/>
                  <a:gd name="T48" fmla="*/ 12 w 989"/>
                  <a:gd name="T49" fmla="*/ 84 h 275"/>
                  <a:gd name="T50" fmla="*/ 145 w 989"/>
                  <a:gd name="T51" fmla="*/ 84 h 275"/>
                  <a:gd name="T52" fmla="*/ 174 w 989"/>
                  <a:gd name="T53" fmla="*/ 84 h 275"/>
                  <a:gd name="T54" fmla="*/ 197 w 989"/>
                  <a:gd name="T55" fmla="*/ 83 h 275"/>
                  <a:gd name="T56" fmla="*/ 227 w 989"/>
                  <a:gd name="T57" fmla="*/ 83 h 275"/>
                  <a:gd name="T58" fmla="*/ 227 w 989"/>
                  <a:gd name="T59" fmla="*/ 83 h 275"/>
                  <a:gd name="T60" fmla="*/ 295 w 989"/>
                  <a:gd name="T61" fmla="*/ 48 h 275"/>
                  <a:gd name="T62" fmla="*/ 297 w 989"/>
                  <a:gd name="T63" fmla="*/ 45 h 275"/>
                  <a:gd name="T64" fmla="*/ 383 w 989"/>
                  <a:gd name="T65" fmla="*/ 0 h 275"/>
                  <a:gd name="T66" fmla="*/ 606 w 989"/>
                  <a:gd name="T67" fmla="*/ 0 h 275"/>
                  <a:gd name="T68" fmla="*/ 692 w 989"/>
                  <a:gd name="T69" fmla="*/ 45 h 275"/>
                  <a:gd name="T70" fmla="*/ 694 w 989"/>
                  <a:gd name="T71" fmla="*/ 48 h 275"/>
                  <a:gd name="T72" fmla="*/ 762 w 989"/>
                  <a:gd name="T73" fmla="*/ 83 h 275"/>
                  <a:gd name="T74" fmla="*/ 762 w 989"/>
                  <a:gd name="T75" fmla="*/ 83 h 275"/>
                  <a:gd name="T76" fmla="*/ 792 w 989"/>
                  <a:gd name="T77" fmla="*/ 83 h 275"/>
                  <a:gd name="T78" fmla="*/ 815 w 989"/>
                  <a:gd name="T79" fmla="*/ 84 h 275"/>
                  <a:gd name="T80" fmla="*/ 844 w 989"/>
                  <a:gd name="T81" fmla="*/ 84 h 275"/>
                  <a:gd name="T82" fmla="*/ 977 w 989"/>
                  <a:gd name="T83" fmla="*/ 84 h 275"/>
                  <a:gd name="T84" fmla="*/ 987 w 989"/>
                  <a:gd name="T85" fmla="*/ 9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9" h="275">
                    <a:moveTo>
                      <a:pt x="987" y="97"/>
                    </a:moveTo>
                    <a:cubicBezTo>
                      <a:pt x="982" y="119"/>
                      <a:pt x="982" y="119"/>
                      <a:pt x="982" y="119"/>
                    </a:cubicBezTo>
                    <a:cubicBezTo>
                      <a:pt x="981" y="124"/>
                      <a:pt x="977" y="127"/>
                      <a:pt x="972" y="127"/>
                    </a:cubicBezTo>
                    <a:cubicBezTo>
                      <a:pt x="844" y="150"/>
                      <a:pt x="844" y="150"/>
                      <a:pt x="844" y="150"/>
                    </a:cubicBezTo>
                    <a:cubicBezTo>
                      <a:pt x="815" y="155"/>
                      <a:pt x="815" y="155"/>
                      <a:pt x="815" y="155"/>
                    </a:cubicBezTo>
                    <a:cubicBezTo>
                      <a:pt x="792" y="159"/>
                      <a:pt x="792" y="159"/>
                      <a:pt x="792" y="159"/>
                    </a:cubicBezTo>
                    <a:cubicBezTo>
                      <a:pt x="762" y="165"/>
                      <a:pt x="762" y="165"/>
                      <a:pt x="762" y="165"/>
                    </a:cubicBezTo>
                    <a:cubicBezTo>
                      <a:pt x="724" y="171"/>
                      <a:pt x="724" y="171"/>
                      <a:pt x="724" y="171"/>
                    </a:cubicBezTo>
                    <a:cubicBezTo>
                      <a:pt x="718" y="173"/>
                      <a:pt x="713" y="175"/>
                      <a:pt x="708" y="179"/>
                    </a:cubicBezTo>
                    <a:cubicBezTo>
                      <a:pt x="660" y="219"/>
                      <a:pt x="660" y="219"/>
                      <a:pt x="660" y="219"/>
                    </a:cubicBezTo>
                    <a:cubicBezTo>
                      <a:pt x="658" y="220"/>
                      <a:pt x="656" y="222"/>
                      <a:pt x="654" y="223"/>
                    </a:cubicBezTo>
                    <a:cubicBezTo>
                      <a:pt x="610" y="257"/>
                      <a:pt x="556" y="275"/>
                      <a:pt x="501" y="275"/>
                    </a:cubicBezTo>
                    <a:cubicBezTo>
                      <a:pt x="488" y="275"/>
                      <a:pt x="488" y="275"/>
                      <a:pt x="488" y="275"/>
                    </a:cubicBezTo>
                    <a:cubicBezTo>
                      <a:pt x="433" y="275"/>
                      <a:pt x="378" y="257"/>
                      <a:pt x="335" y="223"/>
                    </a:cubicBezTo>
                    <a:cubicBezTo>
                      <a:pt x="333" y="222"/>
                      <a:pt x="331" y="220"/>
                      <a:pt x="329" y="219"/>
                    </a:cubicBezTo>
                    <a:cubicBezTo>
                      <a:pt x="281" y="179"/>
                      <a:pt x="281" y="179"/>
                      <a:pt x="281" y="179"/>
                    </a:cubicBezTo>
                    <a:cubicBezTo>
                      <a:pt x="276" y="175"/>
                      <a:pt x="270" y="173"/>
                      <a:pt x="264" y="171"/>
                    </a:cubicBezTo>
                    <a:cubicBezTo>
                      <a:pt x="227" y="165"/>
                      <a:pt x="227" y="165"/>
                      <a:pt x="227" y="165"/>
                    </a:cubicBezTo>
                    <a:cubicBezTo>
                      <a:pt x="197" y="159"/>
                      <a:pt x="197" y="159"/>
                      <a:pt x="197" y="159"/>
                    </a:cubicBezTo>
                    <a:cubicBezTo>
                      <a:pt x="174" y="155"/>
                      <a:pt x="174" y="155"/>
                      <a:pt x="174" y="155"/>
                    </a:cubicBezTo>
                    <a:cubicBezTo>
                      <a:pt x="145" y="150"/>
                      <a:pt x="145" y="150"/>
                      <a:pt x="145" y="150"/>
                    </a:cubicBezTo>
                    <a:cubicBezTo>
                      <a:pt x="17" y="127"/>
                      <a:pt x="17" y="127"/>
                      <a:pt x="17" y="127"/>
                    </a:cubicBezTo>
                    <a:cubicBezTo>
                      <a:pt x="12" y="127"/>
                      <a:pt x="7" y="124"/>
                      <a:pt x="6" y="119"/>
                    </a:cubicBezTo>
                    <a:cubicBezTo>
                      <a:pt x="1" y="97"/>
                      <a:pt x="1" y="97"/>
                      <a:pt x="1" y="97"/>
                    </a:cubicBezTo>
                    <a:cubicBezTo>
                      <a:pt x="0" y="90"/>
                      <a:pt x="5" y="84"/>
                      <a:pt x="12" y="84"/>
                    </a:cubicBezTo>
                    <a:cubicBezTo>
                      <a:pt x="145" y="84"/>
                      <a:pt x="145" y="84"/>
                      <a:pt x="145" y="84"/>
                    </a:cubicBezTo>
                    <a:cubicBezTo>
                      <a:pt x="174" y="84"/>
                      <a:pt x="174" y="84"/>
                      <a:pt x="174" y="84"/>
                    </a:cubicBezTo>
                    <a:cubicBezTo>
                      <a:pt x="197" y="83"/>
                      <a:pt x="197" y="83"/>
                      <a:pt x="197" y="83"/>
                    </a:cubicBezTo>
                    <a:cubicBezTo>
                      <a:pt x="227" y="83"/>
                      <a:pt x="227" y="83"/>
                      <a:pt x="227" y="83"/>
                    </a:cubicBezTo>
                    <a:cubicBezTo>
                      <a:pt x="227" y="83"/>
                      <a:pt x="227" y="83"/>
                      <a:pt x="227" y="83"/>
                    </a:cubicBezTo>
                    <a:cubicBezTo>
                      <a:pt x="254" y="83"/>
                      <a:pt x="280" y="70"/>
                      <a:pt x="295" y="48"/>
                    </a:cubicBezTo>
                    <a:cubicBezTo>
                      <a:pt x="297" y="45"/>
                      <a:pt x="297" y="45"/>
                      <a:pt x="297" y="45"/>
                    </a:cubicBezTo>
                    <a:cubicBezTo>
                      <a:pt x="316" y="17"/>
                      <a:pt x="349" y="0"/>
                      <a:pt x="383" y="0"/>
                    </a:cubicBezTo>
                    <a:cubicBezTo>
                      <a:pt x="606" y="0"/>
                      <a:pt x="606" y="0"/>
                      <a:pt x="606" y="0"/>
                    </a:cubicBezTo>
                    <a:cubicBezTo>
                      <a:pt x="640" y="0"/>
                      <a:pt x="672" y="17"/>
                      <a:pt x="692" y="45"/>
                    </a:cubicBezTo>
                    <a:cubicBezTo>
                      <a:pt x="694" y="48"/>
                      <a:pt x="694" y="48"/>
                      <a:pt x="694" y="48"/>
                    </a:cubicBezTo>
                    <a:cubicBezTo>
                      <a:pt x="709" y="70"/>
                      <a:pt x="735" y="83"/>
                      <a:pt x="762" y="83"/>
                    </a:cubicBezTo>
                    <a:cubicBezTo>
                      <a:pt x="762" y="83"/>
                      <a:pt x="762" y="83"/>
                      <a:pt x="762" y="83"/>
                    </a:cubicBezTo>
                    <a:cubicBezTo>
                      <a:pt x="792" y="83"/>
                      <a:pt x="792" y="83"/>
                      <a:pt x="792" y="83"/>
                    </a:cubicBezTo>
                    <a:cubicBezTo>
                      <a:pt x="815" y="84"/>
                      <a:pt x="815" y="84"/>
                      <a:pt x="815" y="84"/>
                    </a:cubicBezTo>
                    <a:cubicBezTo>
                      <a:pt x="844" y="84"/>
                      <a:pt x="844" y="84"/>
                      <a:pt x="844" y="84"/>
                    </a:cubicBezTo>
                    <a:cubicBezTo>
                      <a:pt x="977" y="84"/>
                      <a:pt x="977" y="84"/>
                      <a:pt x="977" y="84"/>
                    </a:cubicBezTo>
                    <a:cubicBezTo>
                      <a:pt x="984" y="84"/>
                      <a:pt x="989" y="90"/>
                      <a:pt x="987" y="9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1" name="ï$1iḍè">
                <a:extLst>
                  <a:ext uri="{FF2B5EF4-FFF2-40B4-BE49-F238E27FC236}">
                    <a16:creationId xmlns:a16="http://schemas.microsoft.com/office/drawing/2014/main" id="{DDAFC9F7-81BE-4186-95CD-A699409EDEFC}"/>
                  </a:ext>
                </a:extLst>
              </p:cNvPr>
              <p:cNvSpPr/>
              <p:nvPr/>
            </p:nvSpPr>
            <p:spPr bwMode="auto">
              <a:xfrm>
                <a:off x="3640" y="1378"/>
                <a:ext cx="402" cy="21"/>
              </a:xfrm>
              <a:custGeom>
                <a:avLst/>
                <a:gdLst>
                  <a:gd name="T0" fmla="*/ 19 w 402"/>
                  <a:gd name="T1" fmla="*/ 0 h 21"/>
                  <a:gd name="T2" fmla="*/ 0 w 402"/>
                  <a:gd name="T3" fmla="*/ 21 h 21"/>
                  <a:gd name="T4" fmla="*/ 402 w 402"/>
                  <a:gd name="T5" fmla="*/ 21 h 21"/>
                  <a:gd name="T6" fmla="*/ 383 w 402"/>
                  <a:gd name="T7" fmla="*/ 0 h 21"/>
                  <a:gd name="T8" fmla="*/ 19 w 402"/>
                  <a:gd name="T9" fmla="*/ 0 h 21"/>
                </a:gdLst>
                <a:ahLst/>
                <a:cxnLst>
                  <a:cxn ang="0">
                    <a:pos x="T0" y="T1"/>
                  </a:cxn>
                  <a:cxn ang="0">
                    <a:pos x="T2" y="T3"/>
                  </a:cxn>
                  <a:cxn ang="0">
                    <a:pos x="T4" y="T5"/>
                  </a:cxn>
                  <a:cxn ang="0">
                    <a:pos x="T6" y="T7"/>
                  </a:cxn>
                  <a:cxn ang="0">
                    <a:pos x="T8" y="T9"/>
                  </a:cxn>
                </a:cxnLst>
                <a:rect l="0" t="0" r="r" b="b"/>
                <a:pathLst>
                  <a:path w="402" h="21">
                    <a:moveTo>
                      <a:pt x="19" y="0"/>
                    </a:moveTo>
                    <a:lnTo>
                      <a:pt x="0" y="21"/>
                    </a:lnTo>
                    <a:lnTo>
                      <a:pt x="402" y="21"/>
                    </a:lnTo>
                    <a:lnTo>
                      <a:pt x="383" y="0"/>
                    </a:lnTo>
                    <a:lnTo>
                      <a:pt x="19"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2" name="ïsḻídé">
                <a:extLst>
                  <a:ext uri="{FF2B5EF4-FFF2-40B4-BE49-F238E27FC236}">
                    <a16:creationId xmlns:a16="http://schemas.microsoft.com/office/drawing/2014/main" id="{592BAC70-B99C-40E1-BA73-28E0684BD6A4}"/>
                  </a:ext>
                </a:extLst>
              </p:cNvPr>
              <p:cNvSpPr/>
              <p:nvPr/>
            </p:nvSpPr>
            <p:spPr bwMode="auto">
              <a:xfrm>
                <a:off x="3520" y="1603"/>
                <a:ext cx="16"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3" name="ísḷiḓé">
                <a:extLst>
                  <a:ext uri="{FF2B5EF4-FFF2-40B4-BE49-F238E27FC236}">
                    <a16:creationId xmlns:a16="http://schemas.microsoft.com/office/drawing/2014/main" id="{9C76DD7E-5810-47E0-8BC2-9C725EC5E2D4}"/>
                  </a:ext>
                </a:extLst>
              </p:cNvPr>
              <p:cNvSpPr/>
              <p:nvPr/>
            </p:nvSpPr>
            <p:spPr bwMode="auto">
              <a:xfrm>
                <a:off x="3561" y="1603"/>
                <a:ext cx="15" cy="64"/>
              </a:xfrm>
              <a:custGeom>
                <a:avLst/>
                <a:gdLst>
                  <a:gd name="T0" fmla="*/ 3 w 7"/>
                  <a:gd name="T1" fmla="*/ 0 h 31"/>
                  <a:gd name="T2" fmla="*/ 3 w 7"/>
                  <a:gd name="T3" fmla="*/ 0 h 31"/>
                  <a:gd name="T4" fmla="*/ 0 w 7"/>
                  <a:gd name="T5" fmla="*/ 4 h 31"/>
                  <a:gd name="T6" fmla="*/ 0 w 7"/>
                  <a:gd name="T7" fmla="*/ 27 h 31"/>
                  <a:gd name="T8" fmla="*/ 3 w 7"/>
                  <a:gd name="T9" fmla="*/ 31 h 31"/>
                  <a:gd name="T10" fmla="*/ 3 w 7"/>
                  <a:gd name="T11" fmla="*/ 31 h 31"/>
                  <a:gd name="T12" fmla="*/ 7 w 7"/>
                  <a:gd name="T13" fmla="*/ 27 h 31"/>
                  <a:gd name="T14" fmla="*/ 7 w 7"/>
                  <a:gd name="T15" fmla="*/ 4 h 31"/>
                  <a:gd name="T16" fmla="*/ 3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3" y="0"/>
                    </a:moveTo>
                    <a:cubicBezTo>
                      <a:pt x="3" y="0"/>
                      <a:pt x="3" y="0"/>
                      <a:pt x="3" y="0"/>
                    </a:cubicBezTo>
                    <a:cubicBezTo>
                      <a:pt x="1" y="0"/>
                      <a:pt x="0" y="2"/>
                      <a:pt x="0" y="4"/>
                    </a:cubicBezTo>
                    <a:cubicBezTo>
                      <a:pt x="0" y="27"/>
                      <a:pt x="0" y="27"/>
                      <a:pt x="0" y="27"/>
                    </a:cubicBezTo>
                    <a:cubicBezTo>
                      <a:pt x="0" y="29"/>
                      <a:pt x="1" y="31"/>
                      <a:pt x="3" y="31"/>
                    </a:cubicBezTo>
                    <a:cubicBezTo>
                      <a:pt x="3" y="31"/>
                      <a:pt x="3" y="31"/>
                      <a:pt x="3" y="31"/>
                    </a:cubicBezTo>
                    <a:cubicBezTo>
                      <a:pt x="5" y="31"/>
                      <a:pt x="7" y="29"/>
                      <a:pt x="7" y="27"/>
                    </a:cubicBezTo>
                    <a:cubicBezTo>
                      <a:pt x="7" y="4"/>
                      <a:pt x="7" y="4"/>
                      <a:pt x="7" y="4"/>
                    </a:cubicBezTo>
                    <a:cubicBezTo>
                      <a:pt x="7" y="2"/>
                      <a:pt x="5" y="0"/>
                      <a:pt x="3"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4" name="iŝlïḓê">
                <a:extLst>
                  <a:ext uri="{FF2B5EF4-FFF2-40B4-BE49-F238E27FC236}">
                    <a16:creationId xmlns:a16="http://schemas.microsoft.com/office/drawing/2014/main" id="{8F03A822-90A0-4090-B9B3-5D179CB59247}"/>
                  </a:ext>
                </a:extLst>
              </p:cNvPr>
              <p:cNvSpPr/>
              <p:nvPr/>
            </p:nvSpPr>
            <p:spPr bwMode="auto">
              <a:xfrm>
                <a:off x="4112" y="1603"/>
                <a:ext cx="15" cy="64"/>
              </a:xfrm>
              <a:custGeom>
                <a:avLst/>
                <a:gdLst>
                  <a:gd name="T0" fmla="*/ 4 w 7"/>
                  <a:gd name="T1" fmla="*/ 0 h 31"/>
                  <a:gd name="T2" fmla="*/ 4 w 7"/>
                  <a:gd name="T3" fmla="*/ 0 h 31"/>
                  <a:gd name="T4" fmla="*/ 0 w 7"/>
                  <a:gd name="T5" fmla="*/ 4 h 31"/>
                  <a:gd name="T6" fmla="*/ 0 w 7"/>
                  <a:gd name="T7" fmla="*/ 27 h 31"/>
                  <a:gd name="T8" fmla="*/ 4 w 7"/>
                  <a:gd name="T9" fmla="*/ 31 h 31"/>
                  <a:gd name="T10" fmla="*/ 4 w 7"/>
                  <a:gd name="T11" fmla="*/ 31 h 31"/>
                  <a:gd name="T12" fmla="*/ 7 w 7"/>
                  <a:gd name="T13" fmla="*/ 27 h 31"/>
                  <a:gd name="T14" fmla="*/ 7 w 7"/>
                  <a:gd name="T15" fmla="*/ 4 h 31"/>
                  <a:gd name="T16" fmla="*/ 4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7" y="29"/>
                      <a:pt x="7" y="27"/>
                    </a:cubicBezTo>
                    <a:cubicBezTo>
                      <a:pt x="7" y="4"/>
                      <a:pt x="7" y="4"/>
                      <a:pt x="7" y="4"/>
                    </a:cubicBezTo>
                    <a:cubicBezTo>
                      <a:pt x="7"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5" name="îŝlïḍe">
                <a:extLst>
                  <a:ext uri="{FF2B5EF4-FFF2-40B4-BE49-F238E27FC236}">
                    <a16:creationId xmlns:a16="http://schemas.microsoft.com/office/drawing/2014/main" id="{93020BF4-6344-4AFF-A3D7-D0A02B49A1F6}"/>
                  </a:ext>
                </a:extLst>
              </p:cNvPr>
              <p:cNvSpPr/>
              <p:nvPr/>
            </p:nvSpPr>
            <p:spPr bwMode="auto">
              <a:xfrm>
                <a:off x="4152" y="1603"/>
                <a:ext cx="17"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6" name="ïşľíḓè">
                <a:extLst>
                  <a:ext uri="{FF2B5EF4-FFF2-40B4-BE49-F238E27FC236}">
                    <a16:creationId xmlns:a16="http://schemas.microsoft.com/office/drawing/2014/main" id="{6AF659FA-A278-4EC0-87F1-490B9A886367}"/>
                  </a:ext>
                </a:extLst>
              </p:cNvPr>
              <p:cNvSpPr/>
              <p:nvPr/>
            </p:nvSpPr>
            <p:spPr bwMode="auto">
              <a:xfrm>
                <a:off x="3349" y="1734"/>
                <a:ext cx="984" cy="237"/>
              </a:xfrm>
              <a:custGeom>
                <a:avLst/>
                <a:gdLst>
                  <a:gd name="T0" fmla="*/ 466 w 473"/>
                  <a:gd name="T1" fmla="*/ 10 h 114"/>
                  <a:gd name="T2" fmla="*/ 473 w 473"/>
                  <a:gd name="T3" fmla="*/ 9 h 114"/>
                  <a:gd name="T4" fmla="*/ 413 w 473"/>
                  <a:gd name="T5" fmla="*/ 16 h 114"/>
                  <a:gd name="T6" fmla="*/ 246 w 473"/>
                  <a:gd name="T7" fmla="*/ 86 h 114"/>
                  <a:gd name="T8" fmla="*/ 246 w 473"/>
                  <a:gd name="T9" fmla="*/ 86 h 114"/>
                  <a:gd name="T10" fmla="*/ 237 w 473"/>
                  <a:gd name="T11" fmla="*/ 86 h 114"/>
                  <a:gd name="T12" fmla="*/ 228 w 473"/>
                  <a:gd name="T13" fmla="*/ 86 h 114"/>
                  <a:gd name="T14" fmla="*/ 228 w 473"/>
                  <a:gd name="T15" fmla="*/ 86 h 114"/>
                  <a:gd name="T16" fmla="*/ 60 w 473"/>
                  <a:gd name="T17" fmla="*/ 16 h 114"/>
                  <a:gd name="T18" fmla="*/ 0 w 473"/>
                  <a:gd name="T19" fmla="*/ 9 h 114"/>
                  <a:gd name="T20" fmla="*/ 6 w 473"/>
                  <a:gd name="T21" fmla="*/ 10 h 114"/>
                  <a:gd name="T22" fmla="*/ 23 w 473"/>
                  <a:gd name="T23" fmla="*/ 18 h 114"/>
                  <a:gd name="T24" fmla="*/ 71 w 473"/>
                  <a:gd name="T25" fmla="*/ 58 h 114"/>
                  <a:gd name="T26" fmla="*/ 77 w 473"/>
                  <a:gd name="T27" fmla="*/ 62 h 114"/>
                  <a:gd name="T28" fmla="*/ 230 w 473"/>
                  <a:gd name="T29" fmla="*/ 114 h 114"/>
                  <a:gd name="T30" fmla="*/ 243 w 473"/>
                  <a:gd name="T31" fmla="*/ 114 h 114"/>
                  <a:gd name="T32" fmla="*/ 396 w 473"/>
                  <a:gd name="T33" fmla="*/ 62 h 114"/>
                  <a:gd name="T34" fmla="*/ 402 w 473"/>
                  <a:gd name="T35" fmla="*/ 58 h 114"/>
                  <a:gd name="T36" fmla="*/ 450 w 473"/>
                  <a:gd name="T37" fmla="*/ 18 h 114"/>
                  <a:gd name="T38" fmla="*/ 466 w 473"/>
                  <a:gd name="T39"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3" h="114">
                    <a:moveTo>
                      <a:pt x="466" y="10"/>
                    </a:moveTo>
                    <a:cubicBezTo>
                      <a:pt x="473" y="9"/>
                      <a:pt x="473" y="9"/>
                      <a:pt x="473" y="9"/>
                    </a:cubicBezTo>
                    <a:cubicBezTo>
                      <a:pt x="457" y="4"/>
                      <a:pt x="433" y="1"/>
                      <a:pt x="413" y="16"/>
                    </a:cubicBezTo>
                    <a:cubicBezTo>
                      <a:pt x="383" y="39"/>
                      <a:pt x="334" y="85"/>
                      <a:pt x="246" y="86"/>
                    </a:cubicBezTo>
                    <a:cubicBezTo>
                      <a:pt x="246" y="86"/>
                      <a:pt x="246" y="86"/>
                      <a:pt x="246" y="86"/>
                    </a:cubicBezTo>
                    <a:cubicBezTo>
                      <a:pt x="243" y="86"/>
                      <a:pt x="240" y="86"/>
                      <a:pt x="237" y="86"/>
                    </a:cubicBezTo>
                    <a:cubicBezTo>
                      <a:pt x="234" y="86"/>
                      <a:pt x="231" y="86"/>
                      <a:pt x="228" y="86"/>
                    </a:cubicBezTo>
                    <a:cubicBezTo>
                      <a:pt x="228" y="86"/>
                      <a:pt x="228" y="86"/>
                      <a:pt x="228" y="86"/>
                    </a:cubicBezTo>
                    <a:cubicBezTo>
                      <a:pt x="139" y="85"/>
                      <a:pt x="90" y="39"/>
                      <a:pt x="60" y="16"/>
                    </a:cubicBezTo>
                    <a:cubicBezTo>
                      <a:pt x="40" y="0"/>
                      <a:pt x="16" y="4"/>
                      <a:pt x="0" y="9"/>
                    </a:cubicBezTo>
                    <a:cubicBezTo>
                      <a:pt x="6" y="10"/>
                      <a:pt x="6" y="10"/>
                      <a:pt x="6" y="10"/>
                    </a:cubicBezTo>
                    <a:cubicBezTo>
                      <a:pt x="12" y="12"/>
                      <a:pt x="18" y="14"/>
                      <a:pt x="23" y="18"/>
                    </a:cubicBezTo>
                    <a:cubicBezTo>
                      <a:pt x="71" y="58"/>
                      <a:pt x="71" y="58"/>
                      <a:pt x="71" y="58"/>
                    </a:cubicBezTo>
                    <a:cubicBezTo>
                      <a:pt x="73" y="59"/>
                      <a:pt x="75" y="61"/>
                      <a:pt x="77" y="62"/>
                    </a:cubicBezTo>
                    <a:cubicBezTo>
                      <a:pt x="120" y="96"/>
                      <a:pt x="175" y="114"/>
                      <a:pt x="230" y="114"/>
                    </a:cubicBezTo>
                    <a:cubicBezTo>
                      <a:pt x="243" y="114"/>
                      <a:pt x="243" y="114"/>
                      <a:pt x="243" y="114"/>
                    </a:cubicBezTo>
                    <a:cubicBezTo>
                      <a:pt x="298" y="114"/>
                      <a:pt x="352" y="96"/>
                      <a:pt x="396" y="62"/>
                    </a:cubicBezTo>
                    <a:cubicBezTo>
                      <a:pt x="398" y="61"/>
                      <a:pt x="400" y="59"/>
                      <a:pt x="402" y="58"/>
                    </a:cubicBezTo>
                    <a:cubicBezTo>
                      <a:pt x="450" y="18"/>
                      <a:pt x="450" y="18"/>
                      <a:pt x="450" y="18"/>
                    </a:cubicBezTo>
                    <a:cubicBezTo>
                      <a:pt x="455" y="14"/>
                      <a:pt x="460" y="12"/>
                      <a:pt x="466" y="1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7" name="isľïḓê">
                <a:extLst>
                  <a:ext uri="{FF2B5EF4-FFF2-40B4-BE49-F238E27FC236}">
                    <a16:creationId xmlns:a16="http://schemas.microsoft.com/office/drawing/2014/main" id="{B64F7A71-08B9-4165-B9DD-90CE5514B498}"/>
                  </a:ext>
                </a:extLst>
              </p:cNvPr>
              <p:cNvSpPr/>
              <p:nvPr/>
            </p:nvSpPr>
            <p:spPr bwMode="auto">
              <a:xfrm>
                <a:off x="3661"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8" name="íṥ1iḋè">
                <a:extLst>
                  <a:ext uri="{FF2B5EF4-FFF2-40B4-BE49-F238E27FC236}">
                    <a16:creationId xmlns:a16="http://schemas.microsoft.com/office/drawing/2014/main" id="{08405D2B-27DF-4D2E-B988-940827EAA3B9}"/>
                  </a:ext>
                </a:extLst>
              </p:cNvPr>
              <p:cNvSpPr/>
              <p:nvPr/>
            </p:nvSpPr>
            <p:spPr bwMode="auto">
              <a:xfrm>
                <a:off x="3719"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9" name="ïṧḻiḑé">
                <a:extLst>
                  <a:ext uri="{FF2B5EF4-FFF2-40B4-BE49-F238E27FC236}">
                    <a16:creationId xmlns:a16="http://schemas.microsoft.com/office/drawing/2014/main" id="{4CCD2DEF-180B-48B7-ACFC-C1F28E497A61}"/>
                  </a:ext>
                </a:extLst>
              </p:cNvPr>
              <p:cNvSpPr/>
              <p:nvPr/>
            </p:nvSpPr>
            <p:spPr bwMode="auto">
              <a:xfrm>
                <a:off x="3780"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0" name="išļiḓé">
                <a:extLst>
                  <a:ext uri="{FF2B5EF4-FFF2-40B4-BE49-F238E27FC236}">
                    <a16:creationId xmlns:a16="http://schemas.microsoft.com/office/drawing/2014/main" id="{738B0094-1C51-4513-B977-11D4B1C1D4C1}"/>
                  </a:ext>
                </a:extLst>
              </p:cNvPr>
              <p:cNvSpPr/>
              <p:nvPr/>
            </p:nvSpPr>
            <p:spPr bwMode="auto">
              <a:xfrm>
                <a:off x="3838"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1" name="ï$ļïḋe">
                <a:extLst>
                  <a:ext uri="{FF2B5EF4-FFF2-40B4-BE49-F238E27FC236}">
                    <a16:creationId xmlns:a16="http://schemas.microsoft.com/office/drawing/2014/main" id="{12284CE8-29DA-4022-B07B-5F0FC66354B0}"/>
                  </a:ext>
                </a:extLst>
              </p:cNvPr>
              <p:cNvSpPr/>
              <p:nvPr/>
            </p:nvSpPr>
            <p:spPr bwMode="auto">
              <a:xfrm>
                <a:off x="389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2" name="işlídé">
                <a:extLst>
                  <a:ext uri="{FF2B5EF4-FFF2-40B4-BE49-F238E27FC236}">
                    <a16:creationId xmlns:a16="http://schemas.microsoft.com/office/drawing/2014/main" id="{7B535D0B-FC27-4662-BEAE-F3FB74AFA760}"/>
                  </a:ext>
                </a:extLst>
              </p:cNvPr>
              <p:cNvSpPr/>
              <p:nvPr/>
            </p:nvSpPr>
            <p:spPr bwMode="auto">
              <a:xfrm>
                <a:off x="395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3" name="í$1íḑe">
                <a:extLst>
                  <a:ext uri="{FF2B5EF4-FFF2-40B4-BE49-F238E27FC236}">
                    <a16:creationId xmlns:a16="http://schemas.microsoft.com/office/drawing/2014/main" id="{604ADCF8-718C-4EA7-9C1E-3849ABE84209}"/>
                  </a:ext>
                </a:extLst>
              </p:cNvPr>
              <p:cNvSpPr/>
              <p:nvPr/>
            </p:nvSpPr>
            <p:spPr bwMode="auto">
              <a:xfrm>
                <a:off x="4015"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4" name="ïṡļiďé">
                <a:extLst>
                  <a:ext uri="{FF2B5EF4-FFF2-40B4-BE49-F238E27FC236}">
                    <a16:creationId xmlns:a16="http://schemas.microsoft.com/office/drawing/2014/main" id="{B7324AA6-B71F-42E3-B901-7BBBB76DC178}"/>
                  </a:ext>
                </a:extLst>
              </p:cNvPr>
              <p:cNvSpPr/>
              <p:nvPr/>
            </p:nvSpPr>
            <p:spPr bwMode="auto">
              <a:xfrm>
                <a:off x="3222" y="1571"/>
                <a:ext cx="63" cy="171"/>
              </a:xfrm>
              <a:custGeom>
                <a:avLst/>
                <a:gdLst>
                  <a:gd name="T0" fmla="*/ 63 w 63"/>
                  <a:gd name="T1" fmla="*/ 0 h 171"/>
                  <a:gd name="T2" fmla="*/ 63 w 63"/>
                  <a:gd name="T3" fmla="*/ 171 h 171"/>
                  <a:gd name="T4" fmla="*/ 0 w 63"/>
                  <a:gd name="T5" fmla="*/ 158 h 171"/>
                  <a:gd name="T6" fmla="*/ 0 w 63"/>
                  <a:gd name="T7" fmla="*/ 0 h 171"/>
                  <a:gd name="T8" fmla="*/ 63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71"/>
                    </a:lnTo>
                    <a:lnTo>
                      <a:pt x="0" y="158"/>
                    </a:lnTo>
                    <a:lnTo>
                      <a:pt x="0" y="0"/>
                    </a:lnTo>
                    <a:lnTo>
                      <a:pt x="63"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5" name="iŝľïḋê">
                <a:extLst>
                  <a:ext uri="{FF2B5EF4-FFF2-40B4-BE49-F238E27FC236}">
                    <a16:creationId xmlns:a16="http://schemas.microsoft.com/office/drawing/2014/main" id="{46F88A12-F8B6-4C51-B3FB-BAA6531F7DAB}"/>
                  </a:ext>
                </a:extLst>
              </p:cNvPr>
              <p:cNvSpPr/>
              <p:nvPr/>
            </p:nvSpPr>
            <p:spPr bwMode="auto">
              <a:xfrm>
                <a:off x="3114" y="1573"/>
                <a:ext cx="60" cy="148"/>
              </a:xfrm>
              <a:custGeom>
                <a:avLst/>
                <a:gdLst>
                  <a:gd name="T0" fmla="*/ 60 w 60"/>
                  <a:gd name="T1" fmla="*/ 0 h 148"/>
                  <a:gd name="T2" fmla="*/ 60 w 60"/>
                  <a:gd name="T3" fmla="*/ 148 h 148"/>
                  <a:gd name="T4" fmla="*/ 0 w 60"/>
                  <a:gd name="T5" fmla="*/ 13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48"/>
                    </a:lnTo>
                    <a:lnTo>
                      <a:pt x="0" y="13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6" name="ïšľïďè">
                <a:extLst>
                  <a:ext uri="{FF2B5EF4-FFF2-40B4-BE49-F238E27FC236}">
                    <a16:creationId xmlns:a16="http://schemas.microsoft.com/office/drawing/2014/main" id="{DF41E92A-239D-4715-94BA-BBC0118C7863}"/>
                  </a:ext>
                </a:extLst>
              </p:cNvPr>
              <p:cNvSpPr/>
              <p:nvPr/>
            </p:nvSpPr>
            <p:spPr bwMode="auto">
              <a:xfrm>
                <a:off x="4397" y="1571"/>
                <a:ext cx="63" cy="171"/>
              </a:xfrm>
              <a:custGeom>
                <a:avLst/>
                <a:gdLst>
                  <a:gd name="T0" fmla="*/ 63 w 63"/>
                  <a:gd name="T1" fmla="*/ 0 h 171"/>
                  <a:gd name="T2" fmla="*/ 63 w 63"/>
                  <a:gd name="T3" fmla="*/ 158 h 171"/>
                  <a:gd name="T4" fmla="*/ 0 w 63"/>
                  <a:gd name="T5" fmla="*/ 171 h 171"/>
                  <a:gd name="T6" fmla="*/ 0 w 63"/>
                  <a:gd name="T7" fmla="*/ 0 h 171"/>
                  <a:gd name="T8" fmla="*/ 0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58"/>
                    </a:lnTo>
                    <a:lnTo>
                      <a:pt x="0" y="171"/>
                    </a:lnTo>
                    <a:lnTo>
                      <a:pt x="0" y="0"/>
                    </a:lnTo>
                    <a:lnTo>
                      <a:pt x="0"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7" name="iṥlïde">
                <a:extLst>
                  <a:ext uri="{FF2B5EF4-FFF2-40B4-BE49-F238E27FC236}">
                    <a16:creationId xmlns:a16="http://schemas.microsoft.com/office/drawing/2014/main" id="{4920F3FA-B220-4B9E-8235-2A24AFB12157}"/>
                  </a:ext>
                </a:extLst>
              </p:cNvPr>
              <p:cNvSpPr/>
              <p:nvPr/>
            </p:nvSpPr>
            <p:spPr bwMode="auto">
              <a:xfrm>
                <a:off x="4508" y="1573"/>
                <a:ext cx="60" cy="148"/>
              </a:xfrm>
              <a:custGeom>
                <a:avLst/>
                <a:gdLst>
                  <a:gd name="T0" fmla="*/ 60 w 60"/>
                  <a:gd name="T1" fmla="*/ 0 h 148"/>
                  <a:gd name="T2" fmla="*/ 60 w 60"/>
                  <a:gd name="T3" fmla="*/ 138 h 148"/>
                  <a:gd name="T4" fmla="*/ 0 w 60"/>
                  <a:gd name="T5" fmla="*/ 14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38"/>
                    </a:lnTo>
                    <a:lnTo>
                      <a:pt x="0" y="14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8" name="ïṩḷíďè">
                <a:extLst>
                  <a:ext uri="{FF2B5EF4-FFF2-40B4-BE49-F238E27FC236}">
                    <a16:creationId xmlns:a16="http://schemas.microsoft.com/office/drawing/2014/main" id="{3BE4A4EF-3102-42C4-AEBB-6B1C3CDCA6E3}"/>
                  </a:ext>
                </a:extLst>
              </p:cNvPr>
              <p:cNvSpPr/>
              <p:nvPr/>
            </p:nvSpPr>
            <p:spPr bwMode="auto">
              <a:xfrm>
                <a:off x="2817" y="1534"/>
                <a:ext cx="2046" cy="114"/>
              </a:xfrm>
              <a:custGeom>
                <a:avLst/>
                <a:gdLst>
                  <a:gd name="T0" fmla="*/ 984 w 984"/>
                  <a:gd name="T1" fmla="*/ 39 h 55"/>
                  <a:gd name="T2" fmla="*/ 720 w 984"/>
                  <a:gd name="T3" fmla="*/ 54 h 55"/>
                  <a:gd name="T4" fmla="*/ 718 w 984"/>
                  <a:gd name="T5" fmla="*/ 54 h 55"/>
                  <a:gd name="T6" fmla="*/ 686 w 984"/>
                  <a:gd name="T7" fmla="*/ 41 h 55"/>
                  <a:gd name="T8" fmla="*/ 659 w 984"/>
                  <a:gd name="T9" fmla="*/ 16 h 55"/>
                  <a:gd name="T10" fmla="*/ 626 w 984"/>
                  <a:gd name="T11" fmla="*/ 3 h 55"/>
                  <a:gd name="T12" fmla="*/ 366 w 984"/>
                  <a:gd name="T13" fmla="*/ 3 h 55"/>
                  <a:gd name="T14" fmla="*/ 333 w 984"/>
                  <a:gd name="T15" fmla="*/ 16 h 55"/>
                  <a:gd name="T16" fmla="*/ 306 w 984"/>
                  <a:gd name="T17" fmla="*/ 41 h 55"/>
                  <a:gd name="T18" fmla="*/ 271 w 984"/>
                  <a:gd name="T19" fmla="*/ 54 h 55"/>
                  <a:gd name="T20" fmla="*/ 1 w 984"/>
                  <a:gd name="T21" fmla="*/ 39 h 55"/>
                  <a:gd name="T22" fmla="*/ 0 w 984"/>
                  <a:gd name="T23" fmla="*/ 36 h 55"/>
                  <a:gd name="T24" fmla="*/ 271 w 984"/>
                  <a:gd name="T25" fmla="*/ 51 h 55"/>
                  <a:gd name="T26" fmla="*/ 304 w 984"/>
                  <a:gd name="T27" fmla="*/ 40 h 55"/>
                  <a:gd name="T28" fmla="*/ 331 w 984"/>
                  <a:gd name="T29" fmla="*/ 14 h 55"/>
                  <a:gd name="T30" fmla="*/ 366 w 984"/>
                  <a:gd name="T31" fmla="*/ 0 h 55"/>
                  <a:gd name="T32" fmla="*/ 626 w 984"/>
                  <a:gd name="T33" fmla="*/ 0 h 55"/>
                  <a:gd name="T34" fmla="*/ 660 w 984"/>
                  <a:gd name="T35" fmla="*/ 14 h 55"/>
                  <a:gd name="T36" fmla="*/ 688 w 984"/>
                  <a:gd name="T37" fmla="*/ 40 h 55"/>
                  <a:gd name="T38" fmla="*/ 720 w 984"/>
                  <a:gd name="T39" fmla="*/ 51 h 55"/>
                  <a:gd name="T40" fmla="*/ 984 w 984"/>
                  <a:gd name="T41" fmla="*/ 37 h 55"/>
                  <a:gd name="T42" fmla="*/ 984 w 984"/>
                  <a:gd name="T4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4" h="55">
                    <a:moveTo>
                      <a:pt x="984" y="39"/>
                    </a:moveTo>
                    <a:cubicBezTo>
                      <a:pt x="720" y="54"/>
                      <a:pt x="720" y="54"/>
                      <a:pt x="720" y="54"/>
                    </a:cubicBezTo>
                    <a:cubicBezTo>
                      <a:pt x="720" y="54"/>
                      <a:pt x="719" y="54"/>
                      <a:pt x="718" y="54"/>
                    </a:cubicBezTo>
                    <a:cubicBezTo>
                      <a:pt x="706" y="54"/>
                      <a:pt x="695" y="50"/>
                      <a:pt x="686" y="41"/>
                    </a:cubicBezTo>
                    <a:cubicBezTo>
                      <a:pt x="659" y="16"/>
                      <a:pt x="659" y="16"/>
                      <a:pt x="659" y="16"/>
                    </a:cubicBezTo>
                    <a:cubicBezTo>
                      <a:pt x="650" y="7"/>
                      <a:pt x="638" y="3"/>
                      <a:pt x="626" y="3"/>
                    </a:cubicBezTo>
                    <a:cubicBezTo>
                      <a:pt x="366" y="3"/>
                      <a:pt x="366" y="3"/>
                      <a:pt x="366" y="3"/>
                    </a:cubicBezTo>
                    <a:cubicBezTo>
                      <a:pt x="353" y="3"/>
                      <a:pt x="342" y="7"/>
                      <a:pt x="333" y="16"/>
                    </a:cubicBezTo>
                    <a:cubicBezTo>
                      <a:pt x="306" y="41"/>
                      <a:pt x="306" y="41"/>
                      <a:pt x="306" y="41"/>
                    </a:cubicBezTo>
                    <a:cubicBezTo>
                      <a:pt x="296" y="50"/>
                      <a:pt x="284" y="55"/>
                      <a:pt x="271" y="54"/>
                    </a:cubicBezTo>
                    <a:cubicBezTo>
                      <a:pt x="1" y="39"/>
                      <a:pt x="1" y="39"/>
                      <a:pt x="1" y="39"/>
                    </a:cubicBezTo>
                    <a:cubicBezTo>
                      <a:pt x="0" y="36"/>
                      <a:pt x="0" y="36"/>
                      <a:pt x="0" y="36"/>
                    </a:cubicBezTo>
                    <a:cubicBezTo>
                      <a:pt x="271" y="51"/>
                      <a:pt x="271" y="51"/>
                      <a:pt x="271" y="51"/>
                    </a:cubicBezTo>
                    <a:cubicBezTo>
                      <a:pt x="283" y="52"/>
                      <a:pt x="295" y="48"/>
                      <a:pt x="304" y="40"/>
                    </a:cubicBezTo>
                    <a:cubicBezTo>
                      <a:pt x="331" y="14"/>
                      <a:pt x="331" y="14"/>
                      <a:pt x="331" y="14"/>
                    </a:cubicBezTo>
                    <a:cubicBezTo>
                      <a:pt x="341" y="5"/>
                      <a:pt x="353" y="0"/>
                      <a:pt x="366" y="0"/>
                    </a:cubicBezTo>
                    <a:cubicBezTo>
                      <a:pt x="626" y="0"/>
                      <a:pt x="626" y="0"/>
                      <a:pt x="626" y="0"/>
                    </a:cubicBezTo>
                    <a:cubicBezTo>
                      <a:pt x="639" y="0"/>
                      <a:pt x="651" y="5"/>
                      <a:pt x="660" y="14"/>
                    </a:cubicBezTo>
                    <a:cubicBezTo>
                      <a:pt x="688" y="40"/>
                      <a:pt x="688" y="40"/>
                      <a:pt x="688" y="40"/>
                    </a:cubicBezTo>
                    <a:cubicBezTo>
                      <a:pt x="697" y="48"/>
                      <a:pt x="708" y="52"/>
                      <a:pt x="720" y="51"/>
                    </a:cubicBezTo>
                    <a:cubicBezTo>
                      <a:pt x="984" y="37"/>
                      <a:pt x="984" y="37"/>
                      <a:pt x="984" y="37"/>
                    </a:cubicBezTo>
                    <a:lnTo>
                      <a:pt x="984" y="39"/>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9" name="îṣlíḍè">
                <a:extLst>
                  <a:ext uri="{FF2B5EF4-FFF2-40B4-BE49-F238E27FC236}">
                    <a16:creationId xmlns:a16="http://schemas.microsoft.com/office/drawing/2014/main" id="{F1ACFCED-70F2-4282-A150-C4B46A30D76B}"/>
                  </a:ext>
                </a:extLst>
              </p:cNvPr>
              <p:cNvSpPr/>
              <p:nvPr/>
            </p:nvSpPr>
            <p:spPr bwMode="auto">
              <a:xfrm>
                <a:off x="3624" y="1501"/>
                <a:ext cx="455" cy="66"/>
              </a:xfrm>
              <a:custGeom>
                <a:avLst/>
                <a:gdLst>
                  <a:gd name="T0" fmla="*/ 203 w 219"/>
                  <a:gd name="T1" fmla="*/ 0 h 32"/>
                  <a:gd name="T2" fmla="*/ 16 w 219"/>
                  <a:gd name="T3" fmla="*/ 0 h 32"/>
                  <a:gd name="T4" fmla="*/ 0 w 219"/>
                  <a:gd name="T5" fmla="*/ 16 h 32"/>
                  <a:gd name="T6" fmla="*/ 0 w 219"/>
                  <a:gd name="T7" fmla="*/ 16 h 32"/>
                  <a:gd name="T8" fmla="*/ 16 w 219"/>
                  <a:gd name="T9" fmla="*/ 32 h 32"/>
                  <a:gd name="T10" fmla="*/ 203 w 219"/>
                  <a:gd name="T11" fmla="*/ 32 h 32"/>
                  <a:gd name="T12" fmla="*/ 219 w 219"/>
                  <a:gd name="T13" fmla="*/ 16 h 32"/>
                  <a:gd name="T14" fmla="*/ 219 w 219"/>
                  <a:gd name="T15" fmla="*/ 16 h 32"/>
                  <a:gd name="T16" fmla="*/ 203 w 219"/>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2">
                    <a:moveTo>
                      <a:pt x="203" y="0"/>
                    </a:moveTo>
                    <a:cubicBezTo>
                      <a:pt x="16" y="0"/>
                      <a:pt x="16" y="0"/>
                      <a:pt x="16" y="0"/>
                    </a:cubicBezTo>
                    <a:cubicBezTo>
                      <a:pt x="7" y="0"/>
                      <a:pt x="0" y="7"/>
                      <a:pt x="0" y="16"/>
                    </a:cubicBezTo>
                    <a:cubicBezTo>
                      <a:pt x="0" y="16"/>
                      <a:pt x="0" y="16"/>
                      <a:pt x="0" y="16"/>
                    </a:cubicBezTo>
                    <a:cubicBezTo>
                      <a:pt x="0" y="25"/>
                      <a:pt x="7" y="32"/>
                      <a:pt x="16" y="32"/>
                    </a:cubicBezTo>
                    <a:cubicBezTo>
                      <a:pt x="203" y="32"/>
                      <a:pt x="203" y="32"/>
                      <a:pt x="203" y="32"/>
                    </a:cubicBezTo>
                    <a:cubicBezTo>
                      <a:pt x="212" y="32"/>
                      <a:pt x="219" y="25"/>
                      <a:pt x="219" y="16"/>
                    </a:cubicBezTo>
                    <a:cubicBezTo>
                      <a:pt x="219" y="16"/>
                      <a:pt x="219" y="16"/>
                      <a:pt x="219" y="16"/>
                    </a:cubicBezTo>
                    <a:cubicBezTo>
                      <a:pt x="219" y="7"/>
                      <a:pt x="212" y="0"/>
                      <a:pt x="203"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pic>
          <p:nvPicPr>
            <p:cNvPr id="15" name="Graphic 32">
              <a:extLst>
                <a:ext uri="{FF2B5EF4-FFF2-40B4-BE49-F238E27FC236}">
                  <a16:creationId xmlns:a16="http://schemas.microsoft.com/office/drawing/2014/main" id="{C682ADDF-D6EC-4572-890A-1055CBE0E8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7234" y="3204928"/>
              <a:ext cx="489850" cy="444282"/>
            </a:xfrm>
            <a:prstGeom prst="rect">
              <a:avLst/>
            </a:prstGeom>
          </p:spPr>
        </p:pic>
      </p:grpSp>
      <p:grpSp>
        <p:nvGrpSpPr>
          <p:cNvPr id="24" name="Group 23">
            <a:extLst>
              <a:ext uri="{FF2B5EF4-FFF2-40B4-BE49-F238E27FC236}">
                <a16:creationId xmlns:a16="http://schemas.microsoft.com/office/drawing/2014/main" id="{12B24BFC-8492-410A-B667-A1AF9C60DDD4}"/>
              </a:ext>
            </a:extLst>
          </p:cNvPr>
          <p:cNvGrpSpPr/>
          <p:nvPr/>
        </p:nvGrpSpPr>
        <p:grpSpPr>
          <a:xfrm>
            <a:off x="1346632" y="3757832"/>
            <a:ext cx="1727246" cy="2230346"/>
            <a:chOff x="3308338" y="1622030"/>
            <a:chExt cx="1727246" cy="2005011"/>
          </a:xfrm>
        </p:grpSpPr>
        <p:pic>
          <p:nvPicPr>
            <p:cNvPr id="18" name="Picture 4" descr="建筑信息建模（BIM） | WSP">
              <a:extLst>
                <a:ext uri="{FF2B5EF4-FFF2-40B4-BE49-F238E27FC236}">
                  <a16:creationId xmlns:a16="http://schemas.microsoft.com/office/drawing/2014/main" id="{67D4E443-E1D3-4259-B4D7-E263648ED8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69" t="9827" r="18860" b="23447"/>
            <a:stretch/>
          </p:blipFill>
          <p:spPr bwMode="auto">
            <a:xfrm>
              <a:off x="3308338" y="2684078"/>
              <a:ext cx="1726100" cy="743551"/>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41" descr="地图&#10;&#10;描述已自动生成">
              <a:extLst>
                <a:ext uri="{FF2B5EF4-FFF2-40B4-BE49-F238E27FC236}">
                  <a16:creationId xmlns:a16="http://schemas.microsoft.com/office/drawing/2014/main" id="{1F375B81-4BFD-47FA-8AA1-2D68008E894E}"/>
                </a:ext>
              </a:extLst>
            </p:cNvPr>
            <p:cNvPicPr>
              <a:picLocks noChangeAspect="1"/>
            </p:cNvPicPr>
            <p:nvPr/>
          </p:nvPicPr>
          <p:blipFill rotWithShape="1">
            <a:blip r:embed="rId11"/>
            <a:srcRect t="9300" b="22882"/>
            <a:stretch/>
          </p:blipFill>
          <p:spPr>
            <a:xfrm>
              <a:off x="3308338" y="1622030"/>
              <a:ext cx="1720709" cy="743551"/>
            </a:xfrm>
            <a:prstGeom prst="rect">
              <a:avLst/>
            </a:prstGeom>
          </p:spPr>
        </p:pic>
        <p:sp>
          <p:nvSpPr>
            <p:cNvPr id="21" name="圆角矩形 26">
              <a:extLst>
                <a:ext uri="{FF2B5EF4-FFF2-40B4-BE49-F238E27FC236}">
                  <a16:creationId xmlns:a16="http://schemas.microsoft.com/office/drawing/2014/main" id="{22FBA6F8-3930-47D5-9CB6-F3DB64C90FB0}"/>
                </a:ext>
              </a:extLst>
            </p:cNvPr>
            <p:cNvSpPr/>
            <p:nvPr/>
          </p:nvSpPr>
          <p:spPr>
            <a:xfrm>
              <a:off x="3316545" y="2359687"/>
              <a:ext cx="1719039" cy="203712"/>
            </a:xfrm>
            <a:prstGeom prst="roundRect">
              <a:avLst>
                <a:gd name="adj" fmla="val 10433"/>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GSD</a:t>
              </a:r>
              <a:endParaRPr lang="zh-CN" altLang="en-US" sz="1200" kern="0" dirty="0">
                <a:solidFill>
                  <a:schemeClr val="bg1"/>
                </a:solidFill>
                <a:latin typeface="Arial" panose="020B0604020202020204" pitchFamily="34" charset="0"/>
              </a:endParaRPr>
            </a:p>
          </p:txBody>
        </p:sp>
        <p:sp>
          <p:nvSpPr>
            <p:cNvPr id="22" name="圆角矩形 26">
              <a:extLst>
                <a:ext uri="{FF2B5EF4-FFF2-40B4-BE49-F238E27FC236}">
                  <a16:creationId xmlns:a16="http://schemas.microsoft.com/office/drawing/2014/main" id="{3E2955F6-A894-4D0B-AD49-720D74298DAE}"/>
                </a:ext>
              </a:extLst>
            </p:cNvPr>
            <p:cNvSpPr/>
            <p:nvPr/>
          </p:nvSpPr>
          <p:spPr>
            <a:xfrm>
              <a:off x="3315398" y="3435345"/>
              <a:ext cx="1719039" cy="191696"/>
            </a:xfrm>
            <a:prstGeom prst="roundRect">
              <a:avLst>
                <a:gd name="adj" fmla="val 10433"/>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lnSpc>
                  <a:spcPct val="120000"/>
                </a:lnSpc>
                <a:defRPr/>
              </a:pPr>
              <a:r>
                <a:rPr lang="en-US" altLang="zh-CN" sz="1200" kern="0" dirty="0">
                  <a:solidFill>
                    <a:schemeClr val="bg1"/>
                  </a:solidFill>
                  <a:latin typeface="Arial" panose="020B0604020202020204" pitchFamily="34" charset="0"/>
                </a:rPr>
                <a:t>BIM</a:t>
              </a:r>
              <a:endParaRPr lang="zh-CN" altLang="en-US" sz="1200" kern="0" dirty="0">
                <a:solidFill>
                  <a:schemeClr val="bg1"/>
                </a:solidFill>
                <a:latin typeface="Arial" panose="020B0604020202020204" pitchFamily="34" charset="0"/>
              </a:endParaRPr>
            </a:p>
          </p:txBody>
        </p:sp>
      </p:grpSp>
      <p:sp>
        <p:nvSpPr>
          <p:cNvPr id="23" name="圆角矩形 26">
            <a:extLst>
              <a:ext uri="{FF2B5EF4-FFF2-40B4-BE49-F238E27FC236}">
                <a16:creationId xmlns:a16="http://schemas.microsoft.com/office/drawing/2014/main" id="{289CD2AC-5E2A-41C4-8E3B-4AC0887AB751}"/>
              </a:ext>
            </a:extLst>
          </p:cNvPr>
          <p:cNvSpPr/>
          <p:nvPr/>
        </p:nvSpPr>
        <p:spPr>
          <a:xfrm>
            <a:off x="6888757" y="5786676"/>
            <a:ext cx="1984673" cy="183128"/>
          </a:xfrm>
          <a:prstGeom prst="roundRect">
            <a:avLst>
              <a:gd name="adj" fmla="val 10433"/>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Edge devices</a:t>
            </a:r>
          </a:p>
        </p:txBody>
      </p:sp>
      <p:sp>
        <p:nvSpPr>
          <p:cNvPr id="29" name="TextBox 28">
            <a:extLst>
              <a:ext uri="{FF2B5EF4-FFF2-40B4-BE49-F238E27FC236}">
                <a16:creationId xmlns:a16="http://schemas.microsoft.com/office/drawing/2014/main" id="{59D6FE3E-D51C-4303-BE22-718F17F55AEC}"/>
              </a:ext>
            </a:extLst>
          </p:cNvPr>
          <p:cNvSpPr txBox="1"/>
          <p:nvPr/>
        </p:nvSpPr>
        <p:spPr>
          <a:xfrm flipH="1">
            <a:off x="3078336" y="3799574"/>
            <a:ext cx="706005" cy="461665"/>
          </a:xfrm>
          <a:prstGeom prst="rect">
            <a:avLst/>
          </a:prstGeom>
          <a:noFill/>
        </p:spPr>
        <p:txBody>
          <a:bodyPr wrap="square" rtlCol="0">
            <a:spAutoFit/>
          </a:bodyPr>
          <a:lstStyle/>
          <a:p>
            <a:pPr algn="ctr"/>
            <a:r>
              <a:rPr lang="en-US" altLang="zh-CN" sz="1200" kern="0" dirty="0">
                <a:latin typeface="Arial" panose="020B0604020202020204" pitchFamily="34" charset="0"/>
              </a:rPr>
              <a:t>spatial</a:t>
            </a:r>
          </a:p>
          <a:p>
            <a:pPr algn="ctr"/>
            <a:r>
              <a:rPr lang="en-US" sz="1200" kern="0" dirty="0">
                <a:latin typeface="Arial" panose="020B0604020202020204" pitchFamily="34" charset="0"/>
              </a:rPr>
              <a:t>d</a:t>
            </a:r>
            <a:r>
              <a:rPr lang="en-US" altLang="zh-CN" sz="1200" kern="0" dirty="0">
                <a:latin typeface="Arial" panose="020B0604020202020204" pitchFamily="34" charset="0"/>
              </a:rPr>
              <a:t>ata</a:t>
            </a:r>
            <a:endParaRPr lang="en-HK" sz="1400" kern="0" dirty="0">
              <a:latin typeface="Arial" panose="020B0604020202020204" pitchFamily="34" charset="0"/>
            </a:endParaRPr>
          </a:p>
        </p:txBody>
      </p:sp>
      <p:sp>
        <p:nvSpPr>
          <p:cNvPr id="31" name="Rectangle 30">
            <a:extLst>
              <a:ext uri="{FF2B5EF4-FFF2-40B4-BE49-F238E27FC236}">
                <a16:creationId xmlns:a16="http://schemas.microsoft.com/office/drawing/2014/main" id="{80A66DF1-656B-4162-8AD6-69F963623C35}"/>
              </a:ext>
            </a:extLst>
          </p:cNvPr>
          <p:cNvSpPr/>
          <p:nvPr/>
        </p:nvSpPr>
        <p:spPr>
          <a:xfrm>
            <a:off x="1188007" y="3161583"/>
            <a:ext cx="4841445" cy="3046818"/>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33" name="文本框 171">
            <a:extLst>
              <a:ext uri="{FF2B5EF4-FFF2-40B4-BE49-F238E27FC236}">
                <a16:creationId xmlns:a16="http://schemas.microsoft.com/office/drawing/2014/main" id="{F8F0DFEE-26D4-4E96-8C91-33EDE46B1BF1}"/>
              </a:ext>
            </a:extLst>
          </p:cNvPr>
          <p:cNvSpPr txBox="1"/>
          <p:nvPr/>
        </p:nvSpPr>
        <p:spPr>
          <a:xfrm>
            <a:off x="4811864" y="4820808"/>
            <a:ext cx="941841" cy="276999"/>
          </a:xfrm>
          <a:prstGeom prst="rect">
            <a:avLst/>
          </a:prstGeom>
          <a:noFill/>
        </p:spPr>
        <p:txBody>
          <a:bodyPr wrap="square">
            <a:spAutoFit/>
          </a:bodyPr>
          <a:lstStyle/>
          <a:p>
            <a:pPr algn="ctr"/>
            <a:r>
              <a:rPr lang="en-US" altLang="zh-CN" sz="1200" kern="0" dirty="0">
                <a:latin typeface="Arial" panose="020B0604020202020204" pitchFamily="34" charset="0"/>
              </a:rPr>
              <a:t>sensing</a:t>
            </a:r>
            <a:endParaRPr lang="zh-CN" altLang="en-US" sz="1200" dirty="0"/>
          </a:p>
        </p:txBody>
      </p:sp>
      <p:grpSp>
        <p:nvGrpSpPr>
          <p:cNvPr id="976" name="组合 88">
            <a:extLst>
              <a:ext uri="{FF2B5EF4-FFF2-40B4-BE49-F238E27FC236}">
                <a16:creationId xmlns:a16="http://schemas.microsoft.com/office/drawing/2014/main" id="{DB79B9DD-8355-418B-989D-181B816C4262}"/>
              </a:ext>
            </a:extLst>
          </p:cNvPr>
          <p:cNvGrpSpPr/>
          <p:nvPr/>
        </p:nvGrpSpPr>
        <p:grpSpPr>
          <a:xfrm>
            <a:off x="7026130" y="3989234"/>
            <a:ext cx="450628" cy="534014"/>
            <a:chOff x="1022486" y="4736577"/>
            <a:chExt cx="463313" cy="771249"/>
          </a:xfrm>
        </p:grpSpPr>
        <p:pic>
          <p:nvPicPr>
            <p:cNvPr id="977" name="Picture 4" descr="D:\360极速浏览器下载\无线电波.png">
              <a:extLst>
                <a:ext uri="{FF2B5EF4-FFF2-40B4-BE49-F238E27FC236}">
                  <a16:creationId xmlns:a16="http://schemas.microsoft.com/office/drawing/2014/main" id="{5A2DCCAC-7DE6-42BF-B6B7-1924BCB3F7F5}"/>
                </a:ext>
              </a:extLst>
            </p:cNvPr>
            <p:cNvPicPr>
              <a:picLocks noChangeAspect="1" noChangeArrowheads="1"/>
            </p:cNvPicPr>
            <p:nvPr/>
          </p:nvPicPr>
          <p:blipFill>
            <a:blip r:embed="rId1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22486" y="4736577"/>
              <a:ext cx="463313" cy="368712"/>
            </a:xfrm>
            <a:prstGeom prst="rect">
              <a:avLst/>
            </a:prstGeom>
            <a:noFill/>
            <a:extLst>
              <a:ext uri="{909E8E84-426E-40DD-AFC4-6F175D3DCCD1}">
                <a14:hiddenFill xmlns:a14="http://schemas.microsoft.com/office/drawing/2010/main">
                  <a:solidFill>
                    <a:srgbClr val="FFFFFF"/>
                  </a:solidFill>
                </a14:hiddenFill>
              </a:ext>
            </a:extLst>
          </p:spPr>
        </p:pic>
        <p:pic>
          <p:nvPicPr>
            <p:cNvPr id="978" name="Picture 3" descr="D:\360极速浏览器下载\拓扑图_基站.png">
              <a:extLst>
                <a:ext uri="{FF2B5EF4-FFF2-40B4-BE49-F238E27FC236}">
                  <a16:creationId xmlns:a16="http://schemas.microsoft.com/office/drawing/2014/main" id="{8CEF0891-6296-4F92-AF6E-F641A5C2AC24}"/>
                </a:ext>
              </a:extLst>
            </p:cNvPr>
            <p:cNvPicPr>
              <a:picLocks noChangeArrowheads="1"/>
            </p:cNvPicPr>
            <p:nvPr/>
          </p:nvPicPr>
          <p:blipFill>
            <a:blip r:embed="rId1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128187" y="4927544"/>
              <a:ext cx="277068" cy="580282"/>
            </a:xfrm>
            <a:prstGeom prst="rect">
              <a:avLst/>
            </a:prstGeom>
            <a:noFill/>
            <a:extLst>
              <a:ext uri="{909E8E84-426E-40DD-AFC4-6F175D3DCCD1}">
                <a14:hiddenFill xmlns:a14="http://schemas.microsoft.com/office/drawing/2010/main">
                  <a:solidFill>
                    <a:srgbClr val="FFFFFF"/>
                  </a:solidFill>
                </a14:hiddenFill>
              </a:ext>
            </a:extLst>
          </p:spPr>
        </p:pic>
      </p:grpSp>
      <p:pic>
        <p:nvPicPr>
          <p:cNvPr id="979" name="Picture 2" descr="server Icon">
            <a:extLst>
              <a:ext uri="{FF2B5EF4-FFF2-40B4-BE49-F238E27FC236}">
                <a16:creationId xmlns:a16="http://schemas.microsoft.com/office/drawing/2014/main" id="{CA8B1AAF-113D-443E-BC20-95B755CA1E8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72123" y="4150358"/>
            <a:ext cx="358934" cy="358934"/>
          </a:xfrm>
          <a:prstGeom prst="rect">
            <a:avLst/>
          </a:prstGeom>
          <a:noFill/>
          <a:extLst>
            <a:ext uri="{909E8E84-426E-40DD-AFC4-6F175D3DCCD1}">
              <a14:hiddenFill xmlns:a14="http://schemas.microsoft.com/office/drawing/2010/main">
                <a:solidFill>
                  <a:srgbClr val="FFFFFF"/>
                </a:solidFill>
              </a14:hiddenFill>
            </a:ext>
          </a:extLst>
        </p:spPr>
      </p:pic>
      <p:sp>
        <p:nvSpPr>
          <p:cNvPr id="36" name="圆角矩形 26">
            <a:extLst>
              <a:ext uri="{FF2B5EF4-FFF2-40B4-BE49-F238E27FC236}">
                <a16:creationId xmlns:a16="http://schemas.microsoft.com/office/drawing/2014/main" id="{3E022DD5-FE3F-408A-88A6-F77DF2EEDCB8}"/>
              </a:ext>
            </a:extLst>
          </p:cNvPr>
          <p:cNvSpPr/>
          <p:nvPr/>
        </p:nvSpPr>
        <p:spPr>
          <a:xfrm>
            <a:off x="6846776" y="4548740"/>
            <a:ext cx="1953455" cy="185525"/>
          </a:xfrm>
          <a:prstGeom prst="roundRect">
            <a:avLst>
              <a:gd name="adj" fmla="val 10433"/>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Fog/Cloud S</a:t>
            </a:r>
            <a:r>
              <a:rPr lang="en-HK" altLang="zh-CN" sz="1200" kern="0" dirty="0">
                <a:solidFill>
                  <a:schemeClr val="bg1"/>
                </a:solidFill>
                <a:latin typeface="Arial" panose="020B0604020202020204" pitchFamily="34" charset="0"/>
              </a:rPr>
              <a:t>ever</a:t>
            </a:r>
            <a:endParaRPr lang="en-US" altLang="zh-CN" sz="1200" kern="0" dirty="0">
              <a:solidFill>
                <a:schemeClr val="bg1"/>
              </a:solidFill>
              <a:latin typeface="Arial" panose="020B0604020202020204" pitchFamily="34" charset="0"/>
            </a:endParaRPr>
          </a:p>
        </p:txBody>
      </p:sp>
      <p:grpSp>
        <p:nvGrpSpPr>
          <p:cNvPr id="981" name="3653e755-788e-4104-853f-c201ac478fc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A4C70A5-1AE7-4BA2-B8A3-DFEF4A44BA32}"/>
              </a:ext>
            </a:extLst>
          </p:cNvPr>
          <p:cNvGrpSpPr>
            <a:grpSpLocks noChangeAspect="1"/>
          </p:cNvGrpSpPr>
          <p:nvPr>
            <p:custDataLst>
              <p:tags r:id="rId1"/>
            </p:custDataLst>
          </p:nvPr>
        </p:nvGrpSpPr>
        <p:grpSpPr>
          <a:xfrm>
            <a:off x="7823503" y="3971322"/>
            <a:ext cx="716524" cy="490619"/>
            <a:chOff x="2769132" y="1476536"/>
            <a:chExt cx="6653736" cy="4555963"/>
          </a:xfrm>
        </p:grpSpPr>
        <p:sp>
          <p:nvSpPr>
            <p:cNvPr id="982" name="îṧľiďé">
              <a:extLst>
                <a:ext uri="{FF2B5EF4-FFF2-40B4-BE49-F238E27FC236}">
                  <a16:creationId xmlns:a16="http://schemas.microsoft.com/office/drawing/2014/main" id="{62568AC9-83A8-40BB-B0DF-80D78806D7A0}"/>
                </a:ext>
              </a:extLst>
            </p:cNvPr>
            <p:cNvSpPr/>
            <p:nvPr/>
          </p:nvSpPr>
          <p:spPr bwMode="auto">
            <a:xfrm>
              <a:off x="9385903" y="3435692"/>
              <a:ext cx="36965" cy="101657"/>
            </a:xfrm>
            <a:custGeom>
              <a:avLst/>
              <a:gdLst>
                <a:gd name="T0" fmla="*/ 2 w 15"/>
                <a:gd name="T1" fmla="*/ 46 h 46"/>
                <a:gd name="T2" fmla="*/ 15 w 15"/>
                <a:gd name="T3" fmla="*/ 46 h 46"/>
                <a:gd name="T4" fmla="*/ 14 w 15"/>
                <a:gd name="T5" fmla="*/ 0 h 46"/>
                <a:gd name="T6" fmla="*/ 0 w 15"/>
                <a:gd name="T7" fmla="*/ 1 h 46"/>
                <a:gd name="T8" fmla="*/ 2 w 15"/>
                <a:gd name="T9" fmla="*/ 46 h 46"/>
              </a:gdLst>
              <a:ahLst/>
              <a:cxnLst>
                <a:cxn ang="0">
                  <a:pos x="T0" y="T1"/>
                </a:cxn>
                <a:cxn ang="0">
                  <a:pos x="T2" y="T3"/>
                </a:cxn>
                <a:cxn ang="0">
                  <a:pos x="T4" y="T5"/>
                </a:cxn>
                <a:cxn ang="0">
                  <a:pos x="T6" y="T7"/>
                </a:cxn>
                <a:cxn ang="0">
                  <a:pos x="T8" y="T9"/>
                </a:cxn>
              </a:cxnLst>
              <a:rect l="0" t="0" r="r" b="b"/>
              <a:pathLst>
                <a:path w="15" h="46">
                  <a:moveTo>
                    <a:pt x="2" y="46"/>
                  </a:moveTo>
                  <a:cubicBezTo>
                    <a:pt x="15" y="46"/>
                    <a:pt x="15" y="46"/>
                    <a:pt x="15" y="46"/>
                  </a:cubicBezTo>
                  <a:cubicBezTo>
                    <a:pt x="15" y="31"/>
                    <a:pt x="14" y="15"/>
                    <a:pt x="14" y="0"/>
                  </a:cubicBezTo>
                  <a:cubicBezTo>
                    <a:pt x="0" y="1"/>
                    <a:pt x="0" y="1"/>
                    <a:pt x="0" y="1"/>
                  </a:cubicBezTo>
                  <a:cubicBezTo>
                    <a:pt x="1" y="16"/>
                    <a:pt x="2" y="31"/>
                    <a:pt x="2" y="4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3" name="íṡļiḋè">
              <a:extLst>
                <a:ext uri="{FF2B5EF4-FFF2-40B4-BE49-F238E27FC236}">
                  <a16:creationId xmlns:a16="http://schemas.microsoft.com/office/drawing/2014/main" id="{08FF975D-F03A-44A6-8E39-705A8DC78ABD}"/>
                </a:ext>
              </a:extLst>
            </p:cNvPr>
            <p:cNvSpPr/>
            <p:nvPr/>
          </p:nvSpPr>
          <p:spPr bwMode="auto">
            <a:xfrm>
              <a:off x="9385903" y="3629762"/>
              <a:ext cx="36965" cy="92413"/>
            </a:xfrm>
            <a:custGeom>
              <a:avLst/>
              <a:gdLst>
                <a:gd name="T0" fmla="*/ 0 w 15"/>
                <a:gd name="T1" fmla="*/ 45 h 46"/>
                <a:gd name="T2" fmla="*/ 13 w 15"/>
                <a:gd name="T3" fmla="*/ 46 h 46"/>
                <a:gd name="T4" fmla="*/ 15 w 15"/>
                <a:gd name="T5" fmla="*/ 1 h 46"/>
                <a:gd name="T6" fmla="*/ 2 w 15"/>
                <a:gd name="T7" fmla="*/ 0 h 46"/>
                <a:gd name="T8" fmla="*/ 0 w 15"/>
                <a:gd name="T9" fmla="*/ 45 h 46"/>
              </a:gdLst>
              <a:ahLst/>
              <a:cxnLst>
                <a:cxn ang="0">
                  <a:pos x="T0" y="T1"/>
                </a:cxn>
                <a:cxn ang="0">
                  <a:pos x="T2" y="T3"/>
                </a:cxn>
                <a:cxn ang="0">
                  <a:pos x="T4" y="T5"/>
                </a:cxn>
                <a:cxn ang="0">
                  <a:pos x="T6" y="T7"/>
                </a:cxn>
                <a:cxn ang="0">
                  <a:pos x="T8" y="T9"/>
                </a:cxn>
              </a:cxnLst>
              <a:rect l="0" t="0" r="r" b="b"/>
              <a:pathLst>
                <a:path w="15" h="46">
                  <a:moveTo>
                    <a:pt x="0" y="45"/>
                  </a:moveTo>
                  <a:cubicBezTo>
                    <a:pt x="13" y="46"/>
                    <a:pt x="13" y="46"/>
                    <a:pt x="13" y="46"/>
                  </a:cubicBezTo>
                  <a:cubicBezTo>
                    <a:pt x="14" y="31"/>
                    <a:pt x="15" y="16"/>
                    <a:pt x="15" y="1"/>
                  </a:cubicBezTo>
                  <a:cubicBezTo>
                    <a:pt x="2" y="0"/>
                    <a:pt x="2" y="0"/>
                    <a:pt x="2" y="0"/>
                  </a:cubicBezTo>
                  <a:cubicBezTo>
                    <a:pt x="1" y="15"/>
                    <a:pt x="1" y="30"/>
                    <a:pt x="0" y="45"/>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4" name="iSḷíḑe">
              <a:extLst>
                <a:ext uri="{FF2B5EF4-FFF2-40B4-BE49-F238E27FC236}">
                  <a16:creationId xmlns:a16="http://schemas.microsoft.com/office/drawing/2014/main" id="{2A1C9906-A270-42B3-85E5-0B88236479DA}"/>
                </a:ext>
              </a:extLst>
            </p:cNvPr>
            <p:cNvSpPr/>
            <p:nvPr/>
          </p:nvSpPr>
          <p:spPr bwMode="auto">
            <a:xfrm>
              <a:off x="9367420" y="3250865"/>
              <a:ext cx="46209" cy="101657"/>
            </a:xfrm>
            <a:custGeom>
              <a:avLst/>
              <a:gdLst>
                <a:gd name="T0" fmla="*/ 6 w 19"/>
                <a:gd name="T1" fmla="*/ 46 h 46"/>
                <a:gd name="T2" fmla="*/ 19 w 19"/>
                <a:gd name="T3" fmla="*/ 45 h 46"/>
                <a:gd name="T4" fmla="*/ 14 w 19"/>
                <a:gd name="T5" fmla="*/ 0 h 46"/>
                <a:gd name="T6" fmla="*/ 0 w 19"/>
                <a:gd name="T7" fmla="*/ 2 h 46"/>
                <a:gd name="T8" fmla="*/ 6 w 19"/>
                <a:gd name="T9" fmla="*/ 46 h 46"/>
              </a:gdLst>
              <a:ahLst/>
              <a:cxnLst>
                <a:cxn ang="0">
                  <a:pos x="T0" y="T1"/>
                </a:cxn>
                <a:cxn ang="0">
                  <a:pos x="T2" y="T3"/>
                </a:cxn>
                <a:cxn ang="0">
                  <a:pos x="T4" y="T5"/>
                </a:cxn>
                <a:cxn ang="0">
                  <a:pos x="T6" y="T7"/>
                </a:cxn>
                <a:cxn ang="0">
                  <a:pos x="T8" y="T9"/>
                </a:cxn>
              </a:cxnLst>
              <a:rect l="0" t="0" r="r" b="b"/>
              <a:pathLst>
                <a:path w="19" h="46">
                  <a:moveTo>
                    <a:pt x="6" y="46"/>
                  </a:moveTo>
                  <a:cubicBezTo>
                    <a:pt x="19" y="45"/>
                    <a:pt x="19" y="45"/>
                    <a:pt x="19" y="45"/>
                  </a:cubicBezTo>
                  <a:cubicBezTo>
                    <a:pt x="17" y="30"/>
                    <a:pt x="16" y="15"/>
                    <a:pt x="14" y="0"/>
                  </a:cubicBezTo>
                  <a:cubicBezTo>
                    <a:pt x="0" y="2"/>
                    <a:pt x="0" y="2"/>
                    <a:pt x="0" y="2"/>
                  </a:cubicBezTo>
                  <a:cubicBezTo>
                    <a:pt x="2" y="16"/>
                    <a:pt x="4" y="31"/>
                    <a:pt x="6" y="4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5" name="í$ḷídè">
              <a:extLst>
                <a:ext uri="{FF2B5EF4-FFF2-40B4-BE49-F238E27FC236}">
                  <a16:creationId xmlns:a16="http://schemas.microsoft.com/office/drawing/2014/main" id="{22B70B59-9E1A-4561-876B-7194C41C262C}"/>
                </a:ext>
              </a:extLst>
            </p:cNvPr>
            <p:cNvSpPr/>
            <p:nvPr/>
          </p:nvSpPr>
          <p:spPr bwMode="auto">
            <a:xfrm>
              <a:off x="8831424" y="5006713"/>
              <a:ext cx="83175" cy="92413"/>
            </a:xfrm>
            <a:custGeom>
              <a:avLst/>
              <a:gdLst>
                <a:gd name="T0" fmla="*/ 0 w 39"/>
                <a:gd name="T1" fmla="*/ 34 h 43"/>
                <a:gd name="T2" fmla="*/ 10 w 39"/>
                <a:gd name="T3" fmla="*/ 43 h 43"/>
                <a:gd name="T4" fmla="*/ 39 w 39"/>
                <a:gd name="T5" fmla="*/ 9 h 43"/>
                <a:gd name="T6" fmla="*/ 28 w 39"/>
                <a:gd name="T7" fmla="*/ 0 h 43"/>
                <a:gd name="T8" fmla="*/ 0 w 39"/>
                <a:gd name="T9" fmla="*/ 34 h 43"/>
              </a:gdLst>
              <a:ahLst/>
              <a:cxnLst>
                <a:cxn ang="0">
                  <a:pos x="T0" y="T1"/>
                </a:cxn>
                <a:cxn ang="0">
                  <a:pos x="T2" y="T3"/>
                </a:cxn>
                <a:cxn ang="0">
                  <a:pos x="T4" y="T5"/>
                </a:cxn>
                <a:cxn ang="0">
                  <a:pos x="T6" y="T7"/>
                </a:cxn>
                <a:cxn ang="0">
                  <a:pos x="T8" y="T9"/>
                </a:cxn>
              </a:cxnLst>
              <a:rect l="0" t="0" r="r" b="b"/>
              <a:pathLst>
                <a:path w="39" h="43">
                  <a:moveTo>
                    <a:pt x="0" y="34"/>
                  </a:moveTo>
                  <a:cubicBezTo>
                    <a:pt x="10" y="43"/>
                    <a:pt x="10" y="43"/>
                    <a:pt x="10" y="43"/>
                  </a:cubicBezTo>
                  <a:cubicBezTo>
                    <a:pt x="20" y="32"/>
                    <a:pt x="29" y="20"/>
                    <a:pt x="39" y="9"/>
                  </a:cubicBezTo>
                  <a:cubicBezTo>
                    <a:pt x="28" y="0"/>
                    <a:pt x="28" y="0"/>
                    <a:pt x="28" y="0"/>
                  </a:cubicBezTo>
                  <a:cubicBezTo>
                    <a:pt x="19" y="12"/>
                    <a:pt x="9" y="23"/>
                    <a:pt x="0" y="3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6" name="iṥļîḍè">
              <a:extLst>
                <a:ext uri="{FF2B5EF4-FFF2-40B4-BE49-F238E27FC236}">
                  <a16:creationId xmlns:a16="http://schemas.microsoft.com/office/drawing/2014/main" id="{9D38D444-D7CF-49EE-9FFC-9087B3FE801F}"/>
                </a:ext>
              </a:extLst>
            </p:cNvPr>
            <p:cNvSpPr/>
            <p:nvPr/>
          </p:nvSpPr>
          <p:spPr bwMode="auto">
            <a:xfrm>
              <a:off x="8702047" y="5145336"/>
              <a:ext cx="83175" cy="92413"/>
            </a:xfrm>
            <a:custGeom>
              <a:avLst/>
              <a:gdLst>
                <a:gd name="T0" fmla="*/ 0 w 41"/>
                <a:gd name="T1" fmla="*/ 32 h 42"/>
                <a:gd name="T2" fmla="*/ 10 w 41"/>
                <a:gd name="T3" fmla="*/ 42 h 42"/>
                <a:gd name="T4" fmla="*/ 41 w 41"/>
                <a:gd name="T5" fmla="*/ 10 h 42"/>
                <a:gd name="T6" fmla="*/ 32 w 41"/>
                <a:gd name="T7" fmla="*/ 0 h 42"/>
                <a:gd name="T8" fmla="*/ 0 w 41"/>
                <a:gd name="T9" fmla="*/ 32 h 42"/>
              </a:gdLst>
              <a:ahLst/>
              <a:cxnLst>
                <a:cxn ang="0">
                  <a:pos x="T0" y="T1"/>
                </a:cxn>
                <a:cxn ang="0">
                  <a:pos x="T2" y="T3"/>
                </a:cxn>
                <a:cxn ang="0">
                  <a:pos x="T4" y="T5"/>
                </a:cxn>
                <a:cxn ang="0">
                  <a:pos x="T6" y="T7"/>
                </a:cxn>
                <a:cxn ang="0">
                  <a:pos x="T8" y="T9"/>
                </a:cxn>
              </a:cxnLst>
              <a:rect l="0" t="0" r="r" b="b"/>
              <a:pathLst>
                <a:path w="41" h="42">
                  <a:moveTo>
                    <a:pt x="0" y="32"/>
                  </a:moveTo>
                  <a:cubicBezTo>
                    <a:pt x="10" y="42"/>
                    <a:pt x="10" y="42"/>
                    <a:pt x="10" y="42"/>
                  </a:cubicBezTo>
                  <a:cubicBezTo>
                    <a:pt x="20" y="31"/>
                    <a:pt x="31" y="20"/>
                    <a:pt x="41" y="10"/>
                  </a:cubicBezTo>
                  <a:cubicBezTo>
                    <a:pt x="32" y="0"/>
                    <a:pt x="32" y="0"/>
                    <a:pt x="32" y="0"/>
                  </a:cubicBezTo>
                  <a:cubicBezTo>
                    <a:pt x="21" y="11"/>
                    <a:pt x="11" y="22"/>
                    <a:pt x="0" y="32"/>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7" name="íṣlíďè">
              <a:extLst>
                <a:ext uri="{FF2B5EF4-FFF2-40B4-BE49-F238E27FC236}">
                  <a16:creationId xmlns:a16="http://schemas.microsoft.com/office/drawing/2014/main" id="{757D0A60-F4E3-4122-8745-651E43EF28DF}"/>
                </a:ext>
              </a:extLst>
            </p:cNvPr>
            <p:cNvSpPr/>
            <p:nvPr/>
          </p:nvSpPr>
          <p:spPr bwMode="auto">
            <a:xfrm>
              <a:off x="8951565" y="4858852"/>
              <a:ext cx="73931" cy="92413"/>
            </a:xfrm>
            <a:custGeom>
              <a:avLst/>
              <a:gdLst>
                <a:gd name="T0" fmla="*/ 0 w 36"/>
                <a:gd name="T1" fmla="*/ 36 h 44"/>
                <a:gd name="T2" fmla="*/ 10 w 36"/>
                <a:gd name="T3" fmla="*/ 44 h 44"/>
                <a:gd name="T4" fmla="*/ 36 w 36"/>
                <a:gd name="T5" fmla="*/ 7 h 44"/>
                <a:gd name="T6" fmla="*/ 25 w 36"/>
                <a:gd name="T7" fmla="*/ 0 h 44"/>
                <a:gd name="T8" fmla="*/ 0 w 36"/>
                <a:gd name="T9" fmla="*/ 36 h 44"/>
              </a:gdLst>
              <a:ahLst/>
              <a:cxnLst>
                <a:cxn ang="0">
                  <a:pos x="T0" y="T1"/>
                </a:cxn>
                <a:cxn ang="0">
                  <a:pos x="T2" y="T3"/>
                </a:cxn>
                <a:cxn ang="0">
                  <a:pos x="T4" y="T5"/>
                </a:cxn>
                <a:cxn ang="0">
                  <a:pos x="T6" y="T7"/>
                </a:cxn>
                <a:cxn ang="0">
                  <a:pos x="T8" y="T9"/>
                </a:cxn>
              </a:cxnLst>
              <a:rect l="0" t="0" r="r" b="b"/>
              <a:pathLst>
                <a:path w="36" h="44">
                  <a:moveTo>
                    <a:pt x="0" y="36"/>
                  </a:moveTo>
                  <a:cubicBezTo>
                    <a:pt x="10" y="44"/>
                    <a:pt x="10" y="44"/>
                    <a:pt x="10" y="44"/>
                  </a:cubicBezTo>
                  <a:cubicBezTo>
                    <a:pt x="19" y="32"/>
                    <a:pt x="28" y="19"/>
                    <a:pt x="36" y="7"/>
                  </a:cubicBezTo>
                  <a:cubicBezTo>
                    <a:pt x="25" y="0"/>
                    <a:pt x="25" y="0"/>
                    <a:pt x="25" y="0"/>
                  </a:cubicBezTo>
                  <a:cubicBezTo>
                    <a:pt x="17" y="12"/>
                    <a:pt x="8" y="24"/>
                    <a:pt x="0" y="3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8" name="is1ïďê">
              <a:extLst>
                <a:ext uri="{FF2B5EF4-FFF2-40B4-BE49-F238E27FC236}">
                  <a16:creationId xmlns:a16="http://schemas.microsoft.com/office/drawing/2014/main" id="{2D89EEF7-E72A-4AAF-A0D5-A42B8545D1CE}"/>
                </a:ext>
              </a:extLst>
            </p:cNvPr>
            <p:cNvSpPr/>
            <p:nvPr/>
          </p:nvSpPr>
          <p:spPr bwMode="auto">
            <a:xfrm>
              <a:off x="9145630" y="2539289"/>
              <a:ext cx="73931" cy="92413"/>
            </a:xfrm>
            <a:custGeom>
              <a:avLst/>
              <a:gdLst>
                <a:gd name="T0" fmla="*/ 12 w 32"/>
                <a:gd name="T1" fmla="*/ 0 h 46"/>
                <a:gd name="T2" fmla="*/ 0 w 32"/>
                <a:gd name="T3" fmla="*/ 6 h 46"/>
                <a:gd name="T4" fmla="*/ 19 w 32"/>
                <a:gd name="T5" fmla="*/ 46 h 46"/>
                <a:gd name="T6" fmla="*/ 32 w 32"/>
                <a:gd name="T7" fmla="*/ 40 h 46"/>
                <a:gd name="T8" fmla="*/ 12 w 32"/>
                <a:gd name="T9" fmla="*/ 0 h 46"/>
              </a:gdLst>
              <a:ahLst/>
              <a:cxnLst>
                <a:cxn ang="0">
                  <a:pos x="T0" y="T1"/>
                </a:cxn>
                <a:cxn ang="0">
                  <a:pos x="T2" y="T3"/>
                </a:cxn>
                <a:cxn ang="0">
                  <a:pos x="T4" y="T5"/>
                </a:cxn>
                <a:cxn ang="0">
                  <a:pos x="T6" y="T7"/>
                </a:cxn>
                <a:cxn ang="0">
                  <a:pos x="T8" y="T9"/>
                </a:cxn>
              </a:cxnLst>
              <a:rect l="0" t="0" r="r" b="b"/>
              <a:pathLst>
                <a:path w="32" h="46">
                  <a:moveTo>
                    <a:pt x="12" y="0"/>
                  </a:moveTo>
                  <a:cubicBezTo>
                    <a:pt x="0" y="6"/>
                    <a:pt x="0" y="6"/>
                    <a:pt x="0" y="6"/>
                  </a:cubicBezTo>
                  <a:cubicBezTo>
                    <a:pt x="7" y="19"/>
                    <a:pt x="13" y="32"/>
                    <a:pt x="19" y="46"/>
                  </a:cubicBezTo>
                  <a:cubicBezTo>
                    <a:pt x="32" y="40"/>
                    <a:pt x="32" y="40"/>
                    <a:pt x="32" y="40"/>
                  </a:cubicBezTo>
                  <a:cubicBezTo>
                    <a:pt x="25" y="27"/>
                    <a:pt x="19" y="13"/>
                    <a:pt x="12"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9" name="ïŝ1íḑe">
              <a:extLst>
                <a:ext uri="{FF2B5EF4-FFF2-40B4-BE49-F238E27FC236}">
                  <a16:creationId xmlns:a16="http://schemas.microsoft.com/office/drawing/2014/main" id="{1E49A448-53CA-42B3-9193-3710FE46A51A}"/>
                </a:ext>
              </a:extLst>
            </p:cNvPr>
            <p:cNvSpPr/>
            <p:nvPr/>
          </p:nvSpPr>
          <p:spPr bwMode="auto">
            <a:xfrm>
              <a:off x="9284251" y="4184241"/>
              <a:ext cx="55448" cy="101657"/>
            </a:xfrm>
            <a:custGeom>
              <a:avLst/>
              <a:gdLst>
                <a:gd name="T0" fmla="*/ 0 w 26"/>
                <a:gd name="T1" fmla="*/ 43 h 47"/>
                <a:gd name="T2" fmla="*/ 13 w 26"/>
                <a:gd name="T3" fmla="*/ 47 h 47"/>
                <a:gd name="T4" fmla="*/ 26 w 26"/>
                <a:gd name="T5" fmla="*/ 4 h 47"/>
                <a:gd name="T6" fmla="*/ 13 w 26"/>
                <a:gd name="T7" fmla="*/ 0 h 47"/>
                <a:gd name="T8" fmla="*/ 0 w 26"/>
                <a:gd name="T9" fmla="*/ 43 h 47"/>
              </a:gdLst>
              <a:ahLst/>
              <a:cxnLst>
                <a:cxn ang="0">
                  <a:pos x="T0" y="T1"/>
                </a:cxn>
                <a:cxn ang="0">
                  <a:pos x="T2" y="T3"/>
                </a:cxn>
                <a:cxn ang="0">
                  <a:pos x="T4" y="T5"/>
                </a:cxn>
                <a:cxn ang="0">
                  <a:pos x="T6" y="T7"/>
                </a:cxn>
                <a:cxn ang="0">
                  <a:pos x="T8" y="T9"/>
                </a:cxn>
              </a:cxnLst>
              <a:rect l="0" t="0" r="r" b="b"/>
              <a:pathLst>
                <a:path w="26" h="47">
                  <a:moveTo>
                    <a:pt x="0" y="43"/>
                  </a:moveTo>
                  <a:cubicBezTo>
                    <a:pt x="13" y="47"/>
                    <a:pt x="13" y="47"/>
                    <a:pt x="13" y="47"/>
                  </a:cubicBezTo>
                  <a:cubicBezTo>
                    <a:pt x="18" y="33"/>
                    <a:pt x="22" y="18"/>
                    <a:pt x="26" y="4"/>
                  </a:cubicBezTo>
                  <a:cubicBezTo>
                    <a:pt x="13" y="0"/>
                    <a:pt x="13" y="0"/>
                    <a:pt x="13" y="0"/>
                  </a:cubicBezTo>
                  <a:cubicBezTo>
                    <a:pt x="9" y="14"/>
                    <a:pt x="5" y="29"/>
                    <a:pt x="0" y="43"/>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0" name="íślïďé">
              <a:extLst>
                <a:ext uri="{FF2B5EF4-FFF2-40B4-BE49-F238E27FC236}">
                  <a16:creationId xmlns:a16="http://schemas.microsoft.com/office/drawing/2014/main" id="{807F6CC6-6ADA-491B-9E7C-5E9B2409945D}"/>
                </a:ext>
              </a:extLst>
            </p:cNvPr>
            <p:cNvSpPr/>
            <p:nvPr/>
          </p:nvSpPr>
          <p:spPr bwMode="auto">
            <a:xfrm>
              <a:off x="9219559" y="4359822"/>
              <a:ext cx="64692" cy="101657"/>
            </a:xfrm>
            <a:custGeom>
              <a:avLst/>
              <a:gdLst>
                <a:gd name="T0" fmla="*/ 0 w 28"/>
                <a:gd name="T1" fmla="*/ 41 h 47"/>
                <a:gd name="T2" fmla="*/ 12 w 28"/>
                <a:gd name="T3" fmla="*/ 47 h 47"/>
                <a:gd name="T4" fmla="*/ 28 w 28"/>
                <a:gd name="T5" fmla="*/ 5 h 47"/>
                <a:gd name="T6" fmla="*/ 16 w 28"/>
                <a:gd name="T7" fmla="*/ 0 h 47"/>
                <a:gd name="T8" fmla="*/ 0 w 28"/>
                <a:gd name="T9" fmla="*/ 41 h 47"/>
              </a:gdLst>
              <a:ahLst/>
              <a:cxnLst>
                <a:cxn ang="0">
                  <a:pos x="T0" y="T1"/>
                </a:cxn>
                <a:cxn ang="0">
                  <a:pos x="T2" y="T3"/>
                </a:cxn>
                <a:cxn ang="0">
                  <a:pos x="T4" y="T5"/>
                </a:cxn>
                <a:cxn ang="0">
                  <a:pos x="T6" y="T7"/>
                </a:cxn>
                <a:cxn ang="0">
                  <a:pos x="T8" y="T9"/>
                </a:cxn>
              </a:cxnLst>
              <a:rect l="0" t="0" r="r" b="b"/>
              <a:pathLst>
                <a:path w="28" h="47">
                  <a:moveTo>
                    <a:pt x="0" y="41"/>
                  </a:moveTo>
                  <a:cubicBezTo>
                    <a:pt x="12" y="47"/>
                    <a:pt x="12" y="47"/>
                    <a:pt x="12" y="47"/>
                  </a:cubicBezTo>
                  <a:cubicBezTo>
                    <a:pt x="18" y="33"/>
                    <a:pt x="23" y="19"/>
                    <a:pt x="28" y="5"/>
                  </a:cubicBezTo>
                  <a:cubicBezTo>
                    <a:pt x="16" y="0"/>
                    <a:pt x="16" y="0"/>
                    <a:pt x="16" y="0"/>
                  </a:cubicBezTo>
                  <a:cubicBezTo>
                    <a:pt x="11" y="14"/>
                    <a:pt x="5" y="28"/>
                    <a:pt x="0" y="41"/>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1" name="í$ḷiḋè">
              <a:extLst>
                <a:ext uri="{FF2B5EF4-FFF2-40B4-BE49-F238E27FC236}">
                  <a16:creationId xmlns:a16="http://schemas.microsoft.com/office/drawing/2014/main" id="{77837552-BC2F-4BE0-B0CD-AA0478634A63}"/>
                </a:ext>
              </a:extLst>
            </p:cNvPr>
            <p:cNvSpPr/>
            <p:nvPr/>
          </p:nvSpPr>
          <p:spPr bwMode="auto">
            <a:xfrm>
              <a:off x="9339699" y="3999414"/>
              <a:ext cx="46209" cy="101657"/>
            </a:xfrm>
            <a:custGeom>
              <a:avLst/>
              <a:gdLst>
                <a:gd name="T0" fmla="*/ 0 w 22"/>
                <a:gd name="T1" fmla="*/ 44 h 47"/>
                <a:gd name="T2" fmla="*/ 13 w 22"/>
                <a:gd name="T3" fmla="*/ 47 h 47"/>
                <a:gd name="T4" fmla="*/ 22 w 22"/>
                <a:gd name="T5" fmla="*/ 3 h 47"/>
                <a:gd name="T6" fmla="*/ 9 w 22"/>
                <a:gd name="T7" fmla="*/ 0 h 47"/>
                <a:gd name="T8" fmla="*/ 0 w 22"/>
                <a:gd name="T9" fmla="*/ 44 h 47"/>
              </a:gdLst>
              <a:ahLst/>
              <a:cxnLst>
                <a:cxn ang="0">
                  <a:pos x="T0" y="T1"/>
                </a:cxn>
                <a:cxn ang="0">
                  <a:pos x="T2" y="T3"/>
                </a:cxn>
                <a:cxn ang="0">
                  <a:pos x="T4" y="T5"/>
                </a:cxn>
                <a:cxn ang="0">
                  <a:pos x="T6" y="T7"/>
                </a:cxn>
                <a:cxn ang="0">
                  <a:pos x="T8" y="T9"/>
                </a:cxn>
              </a:cxnLst>
              <a:rect l="0" t="0" r="r" b="b"/>
              <a:pathLst>
                <a:path w="22" h="47">
                  <a:moveTo>
                    <a:pt x="0" y="44"/>
                  </a:moveTo>
                  <a:cubicBezTo>
                    <a:pt x="13" y="47"/>
                    <a:pt x="13" y="47"/>
                    <a:pt x="13" y="47"/>
                  </a:cubicBezTo>
                  <a:cubicBezTo>
                    <a:pt x="16" y="32"/>
                    <a:pt x="19" y="18"/>
                    <a:pt x="22" y="3"/>
                  </a:cubicBezTo>
                  <a:cubicBezTo>
                    <a:pt x="9" y="0"/>
                    <a:pt x="9" y="0"/>
                    <a:pt x="9" y="0"/>
                  </a:cubicBezTo>
                  <a:cubicBezTo>
                    <a:pt x="6" y="15"/>
                    <a:pt x="3" y="30"/>
                    <a:pt x="0" y="4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2" name="iŝḻíḓé">
              <a:extLst>
                <a:ext uri="{FF2B5EF4-FFF2-40B4-BE49-F238E27FC236}">
                  <a16:creationId xmlns:a16="http://schemas.microsoft.com/office/drawing/2014/main" id="{4E845BD6-18C0-49F2-86F1-F70B0BB08EC3}"/>
                </a:ext>
              </a:extLst>
            </p:cNvPr>
            <p:cNvSpPr/>
            <p:nvPr/>
          </p:nvSpPr>
          <p:spPr bwMode="auto">
            <a:xfrm>
              <a:off x="9367420" y="3814588"/>
              <a:ext cx="46209" cy="101657"/>
            </a:xfrm>
            <a:custGeom>
              <a:avLst/>
              <a:gdLst>
                <a:gd name="T0" fmla="*/ 20 w 20"/>
                <a:gd name="T1" fmla="*/ 2 h 49"/>
                <a:gd name="T2" fmla="*/ 7 w 20"/>
                <a:gd name="T3" fmla="*/ 0 h 49"/>
                <a:gd name="T4" fmla="*/ 7 w 20"/>
                <a:gd name="T5" fmla="*/ 2 h 49"/>
                <a:gd name="T6" fmla="*/ 0 w 20"/>
                <a:gd name="T7" fmla="*/ 47 h 49"/>
                <a:gd name="T8" fmla="*/ 14 w 20"/>
                <a:gd name="T9" fmla="*/ 49 h 49"/>
                <a:gd name="T10" fmla="*/ 20 w 20"/>
                <a:gd name="T11" fmla="*/ 4 h 49"/>
                <a:gd name="T12" fmla="*/ 20 w 20"/>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20" y="2"/>
                  </a:moveTo>
                  <a:cubicBezTo>
                    <a:pt x="7" y="0"/>
                    <a:pt x="7" y="0"/>
                    <a:pt x="7" y="0"/>
                  </a:cubicBezTo>
                  <a:cubicBezTo>
                    <a:pt x="7" y="2"/>
                    <a:pt x="7" y="2"/>
                    <a:pt x="7" y="2"/>
                  </a:cubicBezTo>
                  <a:cubicBezTo>
                    <a:pt x="5" y="17"/>
                    <a:pt x="2" y="32"/>
                    <a:pt x="0" y="47"/>
                  </a:cubicBezTo>
                  <a:cubicBezTo>
                    <a:pt x="14" y="49"/>
                    <a:pt x="14" y="49"/>
                    <a:pt x="14" y="49"/>
                  </a:cubicBezTo>
                  <a:cubicBezTo>
                    <a:pt x="16" y="34"/>
                    <a:pt x="18" y="19"/>
                    <a:pt x="20" y="4"/>
                  </a:cubicBezTo>
                  <a:lnTo>
                    <a:pt x="20" y="2"/>
                  </a:ln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3" name="iŝ1íḍé">
              <a:extLst>
                <a:ext uri="{FF2B5EF4-FFF2-40B4-BE49-F238E27FC236}">
                  <a16:creationId xmlns:a16="http://schemas.microsoft.com/office/drawing/2014/main" id="{58F80474-0A2A-43C9-97FC-9F846BDD701F}"/>
                </a:ext>
              </a:extLst>
            </p:cNvPr>
            <p:cNvSpPr/>
            <p:nvPr/>
          </p:nvSpPr>
          <p:spPr bwMode="auto">
            <a:xfrm>
              <a:off x="9228803" y="2714871"/>
              <a:ext cx="55448" cy="92413"/>
            </a:xfrm>
            <a:custGeom>
              <a:avLst/>
              <a:gdLst>
                <a:gd name="T0" fmla="*/ 12 w 29"/>
                <a:gd name="T1" fmla="*/ 0 h 46"/>
                <a:gd name="T2" fmla="*/ 0 w 29"/>
                <a:gd name="T3" fmla="*/ 5 h 46"/>
                <a:gd name="T4" fmla="*/ 16 w 29"/>
                <a:gd name="T5" fmla="*/ 46 h 46"/>
                <a:gd name="T6" fmla="*/ 29 w 29"/>
                <a:gd name="T7" fmla="*/ 42 h 46"/>
                <a:gd name="T8" fmla="*/ 12 w 29"/>
                <a:gd name="T9" fmla="*/ 0 h 46"/>
              </a:gdLst>
              <a:ahLst/>
              <a:cxnLst>
                <a:cxn ang="0">
                  <a:pos x="T0" y="T1"/>
                </a:cxn>
                <a:cxn ang="0">
                  <a:pos x="T2" y="T3"/>
                </a:cxn>
                <a:cxn ang="0">
                  <a:pos x="T4" y="T5"/>
                </a:cxn>
                <a:cxn ang="0">
                  <a:pos x="T6" y="T7"/>
                </a:cxn>
                <a:cxn ang="0">
                  <a:pos x="T8" y="T9"/>
                </a:cxn>
              </a:cxnLst>
              <a:rect l="0" t="0" r="r" b="b"/>
              <a:pathLst>
                <a:path w="29" h="46">
                  <a:moveTo>
                    <a:pt x="12" y="0"/>
                  </a:moveTo>
                  <a:cubicBezTo>
                    <a:pt x="0" y="5"/>
                    <a:pt x="0" y="5"/>
                    <a:pt x="0" y="5"/>
                  </a:cubicBezTo>
                  <a:cubicBezTo>
                    <a:pt x="6" y="18"/>
                    <a:pt x="11" y="32"/>
                    <a:pt x="16" y="46"/>
                  </a:cubicBezTo>
                  <a:cubicBezTo>
                    <a:pt x="29" y="42"/>
                    <a:pt x="29" y="42"/>
                    <a:pt x="29" y="42"/>
                  </a:cubicBezTo>
                  <a:cubicBezTo>
                    <a:pt x="23" y="28"/>
                    <a:pt x="18" y="13"/>
                    <a:pt x="12"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4" name="ïṡlïḍè">
              <a:extLst>
                <a:ext uri="{FF2B5EF4-FFF2-40B4-BE49-F238E27FC236}">
                  <a16:creationId xmlns:a16="http://schemas.microsoft.com/office/drawing/2014/main" id="{08C9406E-01D7-41D8-994B-A7663E30FDAA}"/>
                </a:ext>
              </a:extLst>
            </p:cNvPr>
            <p:cNvSpPr/>
            <p:nvPr/>
          </p:nvSpPr>
          <p:spPr bwMode="auto">
            <a:xfrm>
              <a:off x="9053216" y="4701754"/>
              <a:ext cx="73931" cy="92413"/>
            </a:xfrm>
            <a:custGeom>
              <a:avLst/>
              <a:gdLst>
                <a:gd name="T0" fmla="*/ 0 w 34"/>
                <a:gd name="T1" fmla="*/ 38 h 45"/>
                <a:gd name="T2" fmla="*/ 11 w 34"/>
                <a:gd name="T3" fmla="*/ 45 h 45"/>
                <a:gd name="T4" fmla="*/ 34 w 34"/>
                <a:gd name="T5" fmla="*/ 6 h 45"/>
                <a:gd name="T6" fmla="*/ 22 w 34"/>
                <a:gd name="T7" fmla="*/ 0 h 45"/>
                <a:gd name="T8" fmla="*/ 0 w 34"/>
                <a:gd name="T9" fmla="*/ 38 h 45"/>
              </a:gdLst>
              <a:ahLst/>
              <a:cxnLst>
                <a:cxn ang="0">
                  <a:pos x="T0" y="T1"/>
                </a:cxn>
                <a:cxn ang="0">
                  <a:pos x="T2" y="T3"/>
                </a:cxn>
                <a:cxn ang="0">
                  <a:pos x="T4" y="T5"/>
                </a:cxn>
                <a:cxn ang="0">
                  <a:pos x="T6" y="T7"/>
                </a:cxn>
                <a:cxn ang="0">
                  <a:pos x="T8" y="T9"/>
                </a:cxn>
              </a:cxnLst>
              <a:rect l="0" t="0" r="r" b="b"/>
              <a:pathLst>
                <a:path w="34" h="45">
                  <a:moveTo>
                    <a:pt x="0" y="38"/>
                  </a:moveTo>
                  <a:cubicBezTo>
                    <a:pt x="11" y="45"/>
                    <a:pt x="11" y="45"/>
                    <a:pt x="11" y="45"/>
                  </a:cubicBezTo>
                  <a:cubicBezTo>
                    <a:pt x="19" y="32"/>
                    <a:pt x="27" y="19"/>
                    <a:pt x="34" y="6"/>
                  </a:cubicBezTo>
                  <a:cubicBezTo>
                    <a:pt x="22" y="0"/>
                    <a:pt x="22" y="0"/>
                    <a:pt x="22" y="0"/>
                  </a:cubicBezTo>
                  <a:cubicBezTo>
                    <a:pt x="15" y="13"/>
                    <a:pt x="7" y="26"/>
                    <a:pt x="0" y="38"/>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5" name="iŝḻíḋe">
              <a:extLst>
                <a:ext uri="{FF2B5EF4-FFF2-40B4-BE49-F238E27FC236}">
                  <a16:creationId xmlns:a16="http://schemas.microsoft.com/office/drawing/2014/main" id="{237E71DB-766C-4425-AD05-5A7D94302000}"/>
                </a:ext>
              </a:extLst>
            </p:cNvPr>
            <p:cNvSpPr/>
            <p:nvPr/>
          </p:nvSpPr>
          <p:spPr bwMode="auto">
            <a:xfrm>
              <a:off x="9293489" y="2890458"/>
              <a:ext cx="46209" cy="92413"/>
            </a:xfrm>
            <a:custGeom>
              <a:avLst/>
              <a:gdLst>
                <a:gd name="T0" fmla="*/ 13 w 25"/>
                <a:gd name="T1" fmla="*/ 0 h 47"/>
                <a:gd name="T2" fmla="*/ 0 w 25"/>
                <a:gd name="T3" fmla="*/ 4 h 47"/>
                <a:gd name="T4" fmla="*/ 13 w 25"/>
                <a:gd name="T5" fmla="*/ 47 h 47"/>
                <a:gd name="T6" fmla="*/ 25 w 25"/>
                <a:gd name="T7" fmla="*/ 43 h 47"/>
                <a:gd name="T8" fmla="*/ 13 w 25"/>
                <a:gd name="T9" fmla="*/ 0 h 47"/>
              </a:gdLst>
              <a:ahLst/>
              <a:cxnLst>
                <a:cxn ang="0">
                  <a:pos x="T0" y="T1"/>
                </a:cxn>
                <a:cxn ang="0">
                  <a:pos x="T2" y="T3"/>
                </a:cxn>
                <a:cxn ang="0">
                  <a:pos x="T4" y="T5"/>
                </a:cxn>
                <a:cxn ang="0">
                  <a:pos x="T6" y="T7"/>
                </a:cxn>
                <a:cxn ang="0">
                  <a:pos x="T8" y="T9"/>
                </a:cxn>
              </a:cxnLst>
              <a:rect l="0" t="0" r="r" b="b"/>
              <a:pathLst>
                <a:path w="25" h="47">
                  <a:moveTo>
                    <a:pt x="13" y="0"/>
                  </a:moveTo>
                  <a:cubicBezTo>
                    <a:pt x="0" y="4"/>
                    <a:pt x="0" y="4"/>
                    <a:pt x="0" y="4"/>
                  </a:cubicBezTo>
                  <a:cubicBezTo>
                    <a:pt x="4" y="18"/>
                    <a:pt x="9" y="33"/>
                    <a:pt x="13" y="47"/>
                  </a:cubicBezTo>
                  <a:cubicBezTo>
                    <a:pt x="25" y="43"/>
                    <a:pt x="25" y="43"/>
                    <a:pt x="25" y="43"/>
                  </a:cubicBezTo>
                  <a:cubicBezTo>
                    <a:pt x="22" y="29"/>
                    <a:pt x="17" y="14"/>
                    <a:pt x="13"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6" name="iṡḷîďé">
              <a:extLst>
                <a:ext uri="{FF2B5EF4-FFF2-40B4-BE49-F238E27FC236}">
                  <a16:creationId xmlns:a16="http://schemas.microsoft.com/office/drawing/2014/main" id="{11E4463B-454D-4508-9747-ABCDD1D515F6}"/>
                </a:ext>
              </a:extLst>
            </p:cNvPr>
            <p:cNvSpPr/>
            <p:nvPr/>
          </p:nvSpPr>
          <p:spPr bwMode="auto">
            <a:xfrm>
              <a:off x="9339699" y="3066040"/>
              <a:ext cx="46209" cy="101657"/>
            </a:xfrm>
            <a:custGeom>
              <a:avLst/>
              <a:gdLst>
                <a:gd name="T0" fmla="*/ 13 w 22"/>
                <a:gd name="T1" fmla="*/ 0 h 47"/>
                <a:gd name="T2" fmla="*/ 0 w 22"/>
                <a:gd name="T3" fmla="*/ 3 h 47"/>
                <a:gd name="T4" fmla="*/ 9 w 22"/>
                <a:gd name="T5" fmla="*/ 47 h 47"/>
                <a:gd name="T6" fmla="*/ 22 w 22"/>
                <a:gd name="T7" fmla="*/ 44 h 47"/>
                <a:gd name="T8" fmla="*/ 13 w 22"/>
                <a:gd name="T9" fmla="*/ 0 h 47"/>
              </a:gdLst>
              <a:ahLst/>
              <a:cxnLst>
                <a:cxn ang="0">
                  <a:pos x="T0" y="T1"/>
                </a:cxn>
                <a:cxn ang="0">
                  <a:pos x="T2" y="T3"/>
                </a:cxn>
                <a:cxn ang="0">
                  <a:pos x="T4" y="T5"/>
                </a:cxn>
                <a:cxn ang="0">
                  <a:pos x="T6" y="T7"/>
                </a:cxn>
                <a:cxn ang="0">
                  <a:pos x="T8" y="T9"/>
                </a:cxn>
              </a:cxnLst>
              <a:rect l="0" t="0" r="r" b="b"/>
              <a:pathLst>
                <a:path w="22" h="47">
                  <a:moveTo>
                    <a:pt x="13" y="0"/>
                  </a:moveTo>
                  <a:cubicBezTo>
                    <a:pt x="0" y="3"/>
                    <a:pt x="0" y="3"/>
                    <a:pt x="0" y="3"/>
                  </a:cubicBezTo>
                  <a:cubicBezTo>
                    <a:pt x="4" y="18"/>
                    <a:pt x="7" y="32"/>
                    <a:pt x="9" y="47"/>
                  </a:cubicBezTo>
                  <a:cubicBezTo>
                    <a:pt x="22" y="44"/>
                    <a:pt x="22" y="44"/>
                    <a:pt x="22" y="44"/>
                  </a:cubicBezTo>
                  <a:cubicBezTo>
                    <a:pt x="20" y="30"/>
                    <a:pt x="17" y="15"/>
                    <a:pt x="13"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7" name="îšḻîḓè">
              <a:extLst>
                <a:ext uri="{FF2B5EF4-FFF2-40B4-BE49-F238E27FC236}">
                  <a16:creationId xmlns:a16="http://schemas.microsoft.com/office/drawing/2014/main" id="{CA1C0D1C-2050-4030-ABED-8406CE199E24}"/>
                </a:ext>
              </a:extLst>
            </p:cNvPr>
            <p:cNvSpPr/>
            <p:nvPr/>
          </p:nvSpPr>
          <p:spPr bwMode="auto">
            <a:xfrm>
              <a:off x="9145630" y="4535410"/>
              <a:ext cx="64692" cy="92413"/>
            </a:xfrm>
            <a:custGeom>
              <a:avLst/>
              <a:gdLst>
                <a:gd name="T0" fmla="*/ 0 w 32"/>
                <a:gd name="T1" fmla="*/ 40 h 47"/>
                <a:gd name="T2" fmla="*/ 12 w 32"/>
                <a:gd name="T3" fmla="*/ 47 h 47"/>
                <a:gd name="T4" fmla="*/ 32 w 32"/>
                <a:gd name="T5" fmla="*/ 6 h 47"/>
                <a:gd name="T6" fmla="*/ 20 w 32"/>
                <a:gd name="T7" fmla="*/ 0 h 47"/>
                <a:gd name="T8" fmla="*/ 0 w 32"/>
                <a:gd name="T9" fmla="*/ 40 h 47"/>
              </a:gdLst>
              <a:ahLst/>
              <a:cxnLst>
                <a:cxn ang="0">
                  <a:pos x="T0" y="T1"/>
                </a:cxn>
                <a:cxn ang="0">
                  <a:pos x="T2" y="T3"/>
                </a:cxn>
                <a:cxn ang="0">
                  <a:pos x="T4" y="T5"/>
                </a:cxn>
                <a:cxn ang="0">
                  <a:pos x="T6" y="T7"/>
                </a:cxn>
                <a:cxn ang="0">
                  <a:pos x="T8" y="T9"/>
                </a:cxn>
              </a:cxnLst>
              <a:rect l="0" t="0" r="r" b="b"/>
              <a:pathLst>
                <a:path w="32" h="47">
                  <a:moveTo>
                    <a:pt x="0" y="40"/>
                  </a:moveTo>
                  <a:cubicBezTo>
                    <a:pt x="12" y="47"/>
                    <a:pt x="12" y="47"/>
                    <a:pt x="12" y="47"/>
                  </a:cubicBezTo>
                  <a:cubicBezTo>
                    <a:pt x="19" y="33"/>
                    <a:pt x="26" y="20"/>
                    <a:pt x="32" y="6"/>
                  </a:cubicBezTo>
                  <a:cubicBezTo>
                    <a:pt x="20" y="0"/>
                    <a:pt x="20" y="0"/>
                    <a:pt x="20" y="0"/>
                  </a:cubicBezTo>
                  <a:cubicBezTo>
                    <a:pt x="14" y="14"/>
                    <a:pt x="7" y="27"/>
                    <a:pt x="0" y="4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ïṣḻíḋê">
              <a:extLst>
                <a:ext uri="{FF2B5EF4-FFF2-40B4-BE49-F238E27FC236}">
                  <a16:creationId xmlns:a16="http://schemas.microsoft.com/office/drawing/2014/main" id="{E0B54EF4-6724-48D7-B2B2-F01FA878D9D2}"/>
                </a:ext>
              </a:extLst>
            </p:cNvPr>
            <p:cNvSpPr/>
            <p:nvPr/>
          </p:nvSpPr>
          <p:spPr bwMode="auto">
            <a:xfrm>
              <a:off x="4968561" y="3990170"/>
              <a:ext cx="397378" cy="646891"/>
            </a:xfrm>
            <a:prstGeom prst="rect">
              <a:avLst/>
            </a:prstGeom>
            <a:solidFill>
              <a:srgbClr val="73B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9" name="isḻîďè">
              <a:extLst>
                <a:ext uri="{FF2B5EF4-FFF2-40B4-BE49-F238E27FC236}">
                  <a16:creationId xmlns:a16="http://schemas.microsoft.com/office/drawing/2014/main" id="{F0F24D84-9128-4198-8409-416FF7EC7209}"/>
                </a:ext>
              </a:extLst>
            </p:cNvPr>
            <p:cNvSpPr/>
            <p:nvPr/>
          </p:nvSpPr>
          <p:spPr bwMode="auto">
            <a:xfrm>
              <a:off x="4913113" y="4637061"/>
              <a:ext cx="508274" cy="120140"/>
            </a:xfrm>
            <a:custGeom>
              <a:avLst/>
              <a:gdLst>
                <a:gd name="T0" fmla="*/ 214 w 240"/>
                <a:gd name="T1" fmla="*/ 56 h 56"/>
                <a:gd name="T2" fmla="*/ 25 w 240"/>
                <a:gd name="T3" fmla="*/ 56 h 56"/>
                <a:gd name="T4" fmla="*/ 0 w 240"/>
                <a:gd name="T5" fmla="*/ 31 h 56"/>
                <a:gd name="T6" fmla="*/ 0 w 240"/>
                <a:gd name="T7" fmla="*/ 25 h 56"/>
                <a:gd name="T8" fmla="*/ 25 w 240"/>
                <a:gd name="T9" fmla="*/ 0 h 56"/>
                <a:gd name="T10" fmla="*/ 214 w 240"/>
                <a:gd name="T11" fmla="*/ 0 h 56"/>
                <a:gd name="T12" fmla="*/ 240 w 240"/>
                <a:gd name="T13" fmla="*/ 25 h 56"/>
                <a:gd name="T14" fmla="*/ 240 w 240"/>
                <a:gd name="T15" fmla="*/ 31 h 56"/>
                <a:gd name="T16" fmla="*/ 214 w 24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56">
                  <a:moveTo>
                    <a:pt x="214" y="56"/>
                  </a:moveTo>
                  <a:cubicBezTo>
                    <a:pt x="25" y="56"/>
                    <a:pt x="25" y="56"/>
                    <a:pt x="25" y="56"/>
                  </a:cubicBezTo>
                  <a:cubicBezTo>
                    <a:pt x="11" y="56"/>
                    <a:pt x="0" y="45"/>
                    <a:pt x="0" y="31"/>
                  </a:cubicBezTo>
                  <a:cubicBezTo>
                    <a:pt x="0" y="25"/>
                    <a:pt x="0" y="25"/>
                    <a:pt x="0" y="25"/>
                  </a:cubicBezTo>
                  <a:cubicBezTo>
                    <a:pt x="0" y="12"/>
                    <a:pt x="11" y="0"/>
                    <a:pt x="25" y="0"/>
                  </a:cubicBezTo>
                  <a:cubicBezTo>
                    <a:pt x="214" y="0"/>
                    <a:pt x="214" y="0"/>
                    <a:pt x="214" y="0"/>
                  </a:cubicBezTo>
                  <a:cubicBezTo>
                    <a:pt x="228" y="0"/>
                    <a:pt x="240" y="12"/>
                    <a:pt x="240" y="25"/>
                  </a:cubicBezTo>
                  <a:cubicBezTo>
                    <a:pt x="240" y="31"/>
                    <a:pt x="240" y="31"/>
                    <a:pt x="240" y="31"/>
                  </a:cubicBezTo>
                  <a:cubicBezTo>
                    <a:pt x="240" y="45"/>
                    <a:pt x="228" y="56"/>
                    <a:pt x="214" y="56"/>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íṣḷíďè">
              <a:extLst>
                <a:ext uri="{FF2B5EF4-FFF2-40B4-BE49-F238E27FC236}">
                  <a16:creationId xmlns:a16="http://schemas.microsoft.com/office/drawing/2014/main" id="{6375BBCF-A33D-4A3C-8285-0E4A2046CD87}"/>
                </a:ext>
              </a:extLst>
            </p:cNvPr>
            <p:cNvSpPr/>
            <p:nvPr/>
          </p:nvSpPr>
          <p:spPr bwMode="auto">
            <a:xfrm>
              <a:off x="3397541" y="4803404"/>
              <a:ext cx="3530177" cy="397378"/>
            </a:xfrm>
            <a:custGeom>
              <a:avLst/>
              <a:gdLst>
                <a:gd name="T0" fmla="*/ 1613 w 1685"/>
                <a:gd name="T1" fmla="*/ 190 h 190"/>
                <a:gd name="T2" fmla="*/ 73 w 1685"/>
                <a:gd name="T3" fmla="*/ 190 h 190"/>
                <a:gd name="T4" fmla="*/ 0 w 1685"/>
                <a:gd name="T5" fmla="*/ 117 h 190"/>
                <a:gd name="T6" fmla="*/ 0 w 1685"/>
                <a:gd name="T7" fmla="*/ 73 h 190"/>
                <a:gd name="T8" fmla="*/ 73 w 1685"/>
                <a:gd name="T9" fmla="*/ 0 h 190"/>
                <a:gd name="T10" fmla="*/ 1613 w 1685"/>
                <a:gd name="T11" fmla="*/ 0 h 190"/>
                <a:gd name="T12" fmla="*/ 1685 w 1685"/>
                <a:gd name="T13" fmla="*/ 73 h 190"/>
                <a:gd name="T14" fmla="*/ 1685 w 1685"/>
                <a:gd name="T15" fmla="*/ 117 h 190"/>
                <a:gd name="T16" fmla="*/ 1613 w 1685"/>
                <a:gd name="T1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5" h="190">
                  <a:moveTo>
                    <a:pt x="1613" y="190"/>
                  </a:moveTo>
                  <a:cubicBezTo>
                    <a:pt x="73" y="190"/>
                    <a:pt x="73" y="190"/>
                    <a:pt x="73" y="190"/>
                  </a:cubicBezTo>
                  <a:cubicBezTo>
                    <a:pt x="33" y="190"/>
                    <a:pt x="0" y="157"/>
                    <a:pt x="0" y="117"/>
                  </a:cubicBezTo>
                  <a:cubicBezTo>
                    <a:pt x="0" y="73"/>
                    <a:pt x="0" y="73"/>
                    <a:pt x="0" y="73"/>
                  </a:cubicBezTo>
                  <a:cubicBezTo>
                    <a:pt x="0" y="33"/>
                    <a:pt x="33" y="0"/>
                    <a:pt x="73" y="0"/>
                  </a:cubicBezTo>
                  <a:cubicBezTo>
                    <a:pt x="1613" y="0"/>
                    <a:pt x="1613" y="0"/>
                    <a:pt x="1613" y="0"/>
                  </a:cubicBezTo>
                  <a:cubicBezTo>
                    <a:pt x="1653" y="0"/>
                    <a:pt x="1685" y="33"/>
                    <a:pt x="1685" y="73"/>
                  </a:cubicBezTo>
                  <a:cubicBezTo>
                    <a:pt x="1685" y="117"/>
                    <a:pt x="1685" y="117"/>
                    <a:pt x="1685" y="117"/>
                  </a:cubicBezTo>
                  <a:cubicBezTo>
                    <a:pt x="1685" y="157"/>
                    <a:pt x="1653" y="190"/>
                    <a:pt x="1613" y="190"/>
                  </a:cubicBezTo>
                  <a:close/>
                </a:path>
              </a:pathLst>
            </a:custGeom>
            <a:solidFill>
              <a:srgbClr val="5A6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1" name="íšľïḋè">
              <a:extLst>
                <a:ext uri="{FF2B5EF4-FFF2-40B4-BE49-F238E27FC236}">
                  <a16:creationId xmlns:a16="http://schemas.microsoft.com/office/drawing/2014/main" id="{E156D5B3-32FA-4A84-9995-1D30712E3705}"/>
                </a:ext>
              </a:extLst>
            </p:cNvPr>
            <p:cNvSpPr/>
            <p:nvPr/>
          </p:nvSpPr>
          <p:spPr bwMode="auto">
            <a:xfrm>
              <a:off x="3397541" y="4794165"/>
              <a:ext cx="3530177" cy="194071"/>
            </a:xfrm>
            <a:custGeom>
              <a:avLst/>
              <a:gdLst>
                <a:gd name="T0" fmla="*/ 1688 w 1688"/>
                <a:gd name="T1" fmla="*/ 73 h 92"/>
                <a:gd name="T2" fmla="*/ 1688 w 1688"/>
                <a:gd name="T3" fmla="*/ 92 h 92"/>
                <a:gd name="T4" fmla="*/ 0 w 1688"/>
                <a:gd name="T5" fmla="*/ 92 h 92"/>
                <a:gd name="T6" fmla="*/ 0 w 1688"/>
                <a:gd name="T7" fmla="*/ 73 h 92"/>
                <a:gd name="T8" fmla="*/ 73 w 1688"/>
                <a:gd name="T9" fmla="*/ 0 h 92"/>
                <a:gd name="T10" fmla="*/ 1613 w 1688"/>
                <a:gd name="T11" fmla="*/ 0 h 92"/>
                <a:gd name="T12" fmla="*/ 1688 w 1688"/>
                <a:gd name="T13" fmla="*/ 73 h 92"/>
              </a:gdLst>
              <a:ahLst/>
              <a:cxnLst>
                <a:cxn ang="0">
                  <a:pos x="T0" y="T1"/>
                </a:cxn>
                <a:cxn ang="0">
                  <a:pos x="T2" y="T3"/>
                </a:cxn>
                <a:cxn ang="0">
                  <a:pos x="T4" y="T5"/>
                </a:cxn>
                <a:cxn ang="0">
                  <a:pos x="T6" y="T7"/>
                </a:cxn>
                <a:cxn ang="0">
                  <a:pos x="T8" y="T9"/>
                </a:cxn>
                <a:cxn ang="0">
                  <a:pos x="T10" y="T11"/>
                </a:cxn>
                <a:cxn ang="0">
                  <a:pos x="T12" y="T13"/>
                </a:cxn>
              </a:cxnLst>
              <a:rect l="0" t="0" r="r" b="b"/>
              <a:pathLst>
                <a:path w="1688" h="92">
                  <a:moveTo>
                    <a:pt x="1688" y="73"/>
                  </a:moveTo>
                  <a:cubicBezTo>
                    <a:pt x="1688" y="92"/>
                    <a:pt x="1688" y="92"/>
                    <a:pt x="1688" y="92"/>
                  </a:cubicBezTo>
                  <a:cubicBezTo>
                    <a:pt x="0" y="92"/>
                    <a:pt x="0" y="92"/>
                    <a:pt x="0" y="92"/>
                  </a:cubicBezTo>
                  <a:cubicBezTo>
                    <a:pt x="0" y="73"/>
                    <a:pt x="0" y="73"/>
                    <a:pt x="0" y="73"/>
                  </a:cubicBezTo>
                  <a:cubicBezTo>
                    <a:pt x="0" y="33"/>
                    <a:pt x="33" y="0"/>
                    <a:pt x="73" y="0"/>
                  </a:cubicBezTo>
                  <a:cubicBezTo>
                    <a:pt x="1613" y="0"/>
                    <a:pt x="1613" y="0"/>
                    <a:pt x="1613" y="0"/>
                  </a:cubicBezTo>
                  <a:cubicBezTo>
                    <a:pt x="1653" y="0"/>
                    <a:pt x="1688" y="33"/>
                    <a:pt x="1688" y="73"/>
                  </a:cubicBezTo>
                  <a:close/>
                </a:path>
              </a:pathLst>
            </a:custGeom>
            <a:solidFill>
              <a:srgbClr val="4B52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2" name="ïṩḷíḓé">
              <a:extLst>
                <a:ext uri="{FF2B5EF4-FFF2-40B4-BE49-F238E27FC236}">
                  <a16:creationId xmlns:a16="http://schemas.microsoft.com/office/drawing/2014/main" id="{742BD181-923E-4582-9526-1FF9538BBC4F}"/>
                </a:ext>
              </a:extLst>
            </p:cNvPr>
            <p:cNvSpPr/>
            <p:nvPr/>
          </p:nvSpPr>
          <p:spPr bwMode="auto">
            <a:xfrm>
              <a:off x="7177235" y="3260109"/>
              <a:ext cx="360413" cy="360413"/>
            </a:xfrm>
            <a:custGeom>
              <a:avLst/>
              <a:gdLst>
                <a:gd name="T0" fmla="*/ 167 w 170"/>
                <a:gd name="T1" fmla="*/ 69 h 173"/>
                <a:gd name="T2" fmla="*/ 154 w 170"/>
                <a:gd name="T3" fmla="*/ 69 h 173"/>
                <a:gd name="T4" fmla="*/ 145 w 170"/>
                <a:gd name="T5" fmla="*/ 48 h 173"/>
                <a:gd name="T6" fmla="*/ 145 w 170"/>
                <a:gd name="T7" fmla="*/ 48 h 173"/>
                <a:gd name="T8" fmla="*/ 155 w 170"/>
                <a:gd name="T9" fmla="*/ 38 h 173"/>
                <a:gd name="T10" fmla="*/ 155 w 170"/>
                <a:gd name="T11" fmla="*/ 31 h 173"/>
                <a:gd name="T12" fmla="*/ 139 w 170"/>
                <a:gd name="T13" fmla="*/ 15 h 173"/>
                <a:gd name="T14" fmla="*/ 131 w 170"/>
                <a:gd name="T15" fmla="*/ 15 h 173"/>
                <a:gd name="T16" fmla="*/ 123 w 170"/>
                <a:gd name="T17" fmla="*/ 24 h 173"/>
                <a:gd name="T18" fmla="*/ 104 w 170"/>
                <a:gd name="T19" fmla="*/ 16 h 173"/>
                <a:gd name="T20" fmla="*/ 104 w 170"/>
                <a:gd name="T21" fmla="*/ 2 h 173"/>
                <a:gd name="T22" fmla="*/ 96 w 170"/>
                <a:gd name="T23" fmla="*/ 1 h 173"/>
                <a:gd name="T24" fmla="*/ 74 w 170"/>
                <a:gd name="T25" fmla="*/ 1 h 173"/>
                <a:gd name="T26" fmla="*/ 64 w 170"/>
                <a:gd name="T27" fmla="*/ 2 h 173"/>
                <a:gd name="T28" fmla="*/ 64 w 170"/>
                <a:gd name="T29" fmla="*/ 15 h 173"/>
                <a:gd name="T30" fmla="*/ 46 w 170"/>
                <a:gd name="T31" fmla="*/ 24 h 173"/>
                <a:gd name="T32" fmla="*/ 47 w 170"/>
                <a:gd name="T33" fmla="*/ 24 h 173"/>
                <a:gd name="T34" fmla="*/ 38 w 170"/>
                <a:gd name="T35" fmla="*/ 15 h 173"/>
                <a:gd name="T36" fmla="*/ 31 w 170"/>
                <a:gd name="T37" fmla="*/ 15 h 173"/>
                <a:gd name="T38" fmla="*/ 15 w 170"/>
                <a:gd name="T39" fmla="*/ 31 h 173"/>
                <a:gd name="T40" fmla="*/ 15 w 170"/>
                <a:gd name="T41" fmla="*/ 38 h 173"/>
                <a:gd name="T42" fmla="*/ 25 w 170"/>
                <a:gd name="T43" fmla="*/ 48 h 173"/>
                <a:gd name="T44" fmla="*/ 16 w 170"/>
                <a:gd name="T45" fmla="*/ 69 h 173"/>
                <a:gd name="T46" fmla="*/ 3 w 170"/>
                <a:gd name="T47" fmla="*/ 69 h 173"/>
                <a:gd name="T48" fmla="*/ 0 w 170"/>
                <a:gd name="T49" fmla="*/ 73 h 173"/>
                <a:gd name="T50" fmla="*/ 0 w 170"/>
                <a:gd name="T51" fmla="*/ 96 h 173"/>
                <a:gd name="T52" fmla="*/ 3 w 170"/>
                <a:gd name="T53" fmla="*/ 105 h 173"/>
                <a:gd name="T54" fmla="*/ 16 w 170"/>
                <a:gd name="T55" fmla="*/ 105 h 173"/>
                <a:gd name="T56" fmla="*/ 25 w 170"/>
                <a:gd name="T57" fmla="*/ 123 h 173"/>
                <a:gd name="T58" fmla="*/ 25 w 170"/>
                <a:gd name="T59" fmla="*/ 122 h 173"/>
                <a:gd name="T60" fmla="*/ 16 w 170"/>
                <a:gd name="T61" fmla="*/ 131 h 173"/>
                <a:gd name="T62" fmla="*/ 16 w 170"/>
                <a:gd name="T63" fmla="*/ 138 h 173"/>
                <a:gd name="T64" fmla="*/ 32 w 170"/>
                <a:gd name="T65" fmla="*/ 154 h 173"/>
                <a:gd name="T66" fmla="*/ 39 w 170"/>
                <a:gd name="T67" fmla="*/ 154 h 173"/>
                <a:gd name="T68" fmla="*/ 46 w 170"/>
                <a:gd name="T69" fmla="*/ 145 h 173"/>
                <a:gd name="T70" fmla="*/ 64 w 170"/>
                <a:gd name="T71" fmla="*/ 153 h 173"/>
                <a:gd name="T72" fmla="*/ 64 w 170"/>
                <a:gd name="T73" fmla="*/ 166 h 173"/>
                <a:gd name="T74" fmla="*/ 74 w 170"/>
                <a:gd name="T75" fmla="*/ 173 h 173"/>
                <a:gd name="T76" fmla="*/ 96 w 170"/>
                <a:gd name="T77" fmla="*/ 173 h 173"/>
                <a:gd name="T78" fmla="*/ 104 w 170"/>
                <a:gd name="T79" fmla="*/ 166 h 173"/>
                <a:gd name="T80" fmla="*/ 104 w 170"/>
                <a:gd name="T81" fmla="*/ 153 h 173"/>
                <a:gd name="T82" fmla="*/ 123 w 170"/>
                <a:gd name="T83" fmla="*/ 145 h 173"/>
                <a:gd name="T84" fmla="*/ 123 w 170"/>
                <a:gd name="T85" fmla="*/ 145 h 173"/>
                <a:gd name="T86" fmla="*/ 132 w 170"/>
                <a:gd name="T87" fmla="*/ 154 h 173"/>
                <a:gd name="T88" fmla="*/ 139 w 170"/>
                <a:gd name="T89" fmla="*/ 154 h 173"/>
                <a:gd name="T90" fmla="*/ 155 w 170"/>
                <a:gd name="T91" fmla="*/ 138 h 173"/>
                <a:gd name="T92" fmla="*/ 155 w 170"/>
                <a:gd name="T93" fmla="*/ 130 h 173"/>
                <a:gd name="T94" fmla="*/ 146 w 170"/>
                <a:gd name="T95" fmla="*/ 123 h 173"/>
                <a:gd name="T96" fmla="*/ 154 w 170"/>
                <a:gd name="T97" fmla="*/ 105 h 173"/>
                <a:gd name="T98" fmla="*/ 167 w 170"/>
                <a:gd name="T99" fmla="*/ 105 h 173"/>
                <a:gd name="T100" fmla="*/ 168 w 170"/>
                <a:gd name="T101" fmla="*/ 96 h 173"/>
                <a:gd name="T102" fmla="*/ 168 w 170"/>
                <a:gd name="T103" fmla="*/ 73 h 173"/>
                <a:gd name="T104" fmla="*/ 167 w 170"/>
                <a:gd name="T105" fmla="*/ 69 h 173"/>
                <a:gd name="T106" fmla="*/ 85 w 170"/>
                <a:gd name="T107" fmla="*/ 135 h 173"/>
                <a:gd name="T108" fmla="*/ 36 w 170"/>
                <a:gd name="T109" fmla="*/ 85 h 173"/>
                <a:gd name="T110" fmla="*/ 85 w 170"/>
                <a:gd name="T111" fmla="*/ 36 h 173"/>
                <a:gd name="T112" fmla="*/ 135 w 170"/>
                <a:gd name="T113" fmla="*/ 85 h 173"/>
                <a:gd name="T114" fmla="*/ 85 w 170"/>
                <a:gd name="T115" fmla="*/ 13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73">
                  <a:moveTo>
                    <a:pt x="167" y="69"/>
                  </a:moveTo>
                  <a:cubicBezTo>
                    <a:pt x="154" y="69"/>
                    <a:pt x="154" y="69"/>
                    <a:pt x="154" y="69"/>
                  </a:cubicBezTo>
                  <a:cubicBezTo>
                    <a:pt x="152" y="65"/>
                    <a:pt x="149" y="54"/>
                    <a:pt x="145" y="48"/>
                  </a:cubicBezTo>
                  <a:cubicBezTo>
                    <a:pt x="145" y="48"/>
                    <a:pt x="145" y="48"/>
                    <a:pt x="145" y="48"/>
                  </a:cubicBezTo>
                  <a:cubicBezTo>
                    <a:pt x="155" y="38"/>
                    <a:pt x="155" y="38"/>
                    <a:pt x="155" y="38"/>
                  </a:cubicBezTo>
                  <a:cubicBezTo>
                    <a:pt x="157" y="36"/>
                    <a:pt x="157" y="33"/>
                    <a:pt x="155" y="31"/>
                  </a:cubicBezTo>
                  <a:cubicBezTo>
                    <a:pt x="139" y="15"/>
                    <a:pt x="139" y="15"/>
                    <a:pt x="139" y="15"/>
                  </a:cubicBezTo>
                  <a:cubicBezTo>
                    <a:pt x="137" y="13"/>
                    <a:pt x="133" y="13"/>
                    <a:pt x="131" y="15"/>
                  </a:cubicBezTo>
                  <a:cubicBezTo>
                    <a:pt x="123" y="24"/>
                    <a:pt x="123" y="24"/>
                    <a:pt x="123" y="24"/>
                  </a:cubicBezTo>
                  <a:cubicBezTo>
                    <a:pt x="117" y="20"/>
                    <a:pt x="108" y="17"/>
                    <a:pt x="104" y="16"/>
                  </a:cubicBezTo>
                  <a:cubicBezTo>
                    <a:pt x="104" y="2"/>
                    <a:pt x="104" y="2"/>
                    <a:pt x="104" y="2"/>
                  </a:cubicBezTo>
                  <a:cubicBezTo>
                    <a:pt x="104" y="0"/>
                    <a:pt x="99" y="1"/>
                    <a:pt x="96" y="1"/>
                  </a:cubicBezTo>
                  <a:cubicBezTo>
                    <a:pt x="74" y="1"/>
                    <a:pt x="74" y="1"/>
                    <a:pt x="74" y="1"/>
                  </a:cubicBezTo>
                  <a:cubicBezTo>
                    <a:pt x="71" y="1"/>
                    <a:pt x="64" y="0"/>
                    <a:pt x="64" y="2"/>
                  </a:cubicBezTo>
                  <a:cubicBezTo>
                    <a:pt x="64" y="15"/>
                    <a:pt x="64" y="15"/>
                    <a:pt x="64" y="15"/>
                  </a:cubicBezTo>
                  <a:cubicBezTo>
                    <a:pt x="60" y="17"/>
                    <a:pt x="52" y="20"/>
                    <a:pt x="46" y="24"/>
                  </a:cubicBezTo>
                  <a:cubicBezTo>
                    <a:pt x="47" y="24"/>
                    <a:pt x="47" y="24"/>
                    <a:pt x="47" y="24"/>
                  </a:cubicBezTo>
                  <a:cubicBezTo>
                    <a:pt x="38" y="15"/>
                    <a:pt x="38" y="15"/>
                    <a:pt x="38" y="15"/>
                  </a:cubicBezTo>
                  <a:cubicBezTo>
                    <a:pt x="36" y="13"/>
                    <a:pt x="33" y="13"/>
                    <a:pt x="31" y="15"/>
                  </a:cubicBezTo>
                  <a:cubicBezTo>
                    <a:pt x="15" y="31"/>
                    <a:pt x="15" y="31"/>
                    <a:pt x="15" y="31"/>
                  </a:cubicBezTo>
                  <a:cubicBezTo>
                    <a:pt x="13" y="33"/>
                    <a:pt x="13" y="36"/>
                    <a:pt x="15" y="38"/>
                  </a:cubicBezTo>
                  <a:cubicBezTo>
                    <a:pt x="25" y="48"/>
                    <a:pt x="25" y="48"/>
                    <a:pt x="25" y="48"/>
                  </a:cubicBezTo>
                  <a:cubicBezTo>
                    <a:pt x="21" y="54"/>
                    <a:pt x="18" y="65"/>
                    <a:pt x="16" y="69"/>
                  </a:cubicBezTo>
                  <a:cubicBezTo>
                    <a:pt x="3" y="69"/>
                    <a:pt x="3" y="69"/>
                    <a:pt x="3" y="69"/>
                  </a:cubicBezTo>
                  <a:cubicBezTo>
                    <a:pt x="0" y="69"/>
                    <a:pt x="0" y="70"/>
                    <a:pt x="0" y="73"/>
                  </a:cubicBezTo>
                  <a:cubicBezTo>
                    <a:pt x="0" y="96"/>
                    <a:pt x="0" y="96"/>
                    <a:pt x="0" y="96"/>
                  </a:cubicBezTo>
                  <a:cubicBezTo>
                    <a:pt x="0" y="99"/>
                    <a:pt x="0" y="105"/>
                    <a:pt x="3" y="105"/>
                  </a:cubicBezTo>
                  <a:cubicBezTo>
                    <a:pt x="16" y="105"/>
                    <a:pt x="16" y="105"/>
                    <a:pt x="16" y="105"/>
                  </a:cubicBezTo>
                  <a:cubicBezTo>
                    <a:pt x="18" y="109"/>
                    <a:pt x="21" y="117"/>
                    <a:pt x="25" y="123"/>
                  </a:cubicBezTo>
                  <a:cubicBezTo>
                    <a:pt x="25" y="122"/>
                    <a:pt x="25" y="122"/>
                    <a:pt x="25" y="122"/>
                  </a:cubicBezTo>
                  <a:cubicBezTo>
                    <a:pt x="16" y="131"/>
                    <a:pt x="16" y="131"/>
                    <a:pt x="16" y="131"/>
                  </a:cubicBezTo>
                  <a:cubicBezTo>
                    <a:pt x="13" y="133"/>
                    <a:pt x="13" y="136"/>
                    <a:pt x="16" y="138"/>
                  </a:cubicBezTo>
                  <a:cubicBezTo>
                    <a:pt x="32" y="154"/>
                    <a:pt x="32" y="154"/>
                    <a:pt x="32" y="154"/>
                  </a:cubicBezTo>
                  <a:cubicBezTo>
                    <a:pt x="34" y="156"/>
                    <a:pt x="37" y="156"/>
                    <a:pt x="39" y="154"/>
                  </a:cubicBezTo>
                  <a:cubicBezTo>
                    <a:pt x="46" y="145"/>
                    <a:pt x="46" y="145"/>
                    <a:pt x="46" y="145"/>
                  </a:cubicBezTo>
                  <a:cubicBezTo>
                    <a:pt x="52" y="149"/>
                    <a:pt x="60" y="151"/>
                    <a:pt x="64" y="153"/>
                  </a:cubicBezTo>
                  <a:cubicBezTo>
                    <a:pt x="64" y="166"/>
                    <a:pt x="64" y="166"/>
                    <a:pt x="64" y="166"/>
                  </a:cubicBezTo>
                  <a:cubicBezTo>
                    <a:pt x="64" y="169"/>
                    <a:pt x="71" y="173"/>
                    <a:pt x="74" y="173"/>
                  </a:cubicBezTo>
                  <a:cubicBezTo>
                    <a:pt x="96" y="173"/>
                    <a:pt x="96" y="173"/>
                    <a:pt x="96" y="173"/>
                  </a:cubicBezTo>
                  <a:cubicBezTo>
                    <a:pt x="99" y="173"/>
                    <a:pt x="104" y="169"/>
                    <a:pt x="104" y="166"/>
                  </a:cubicBezTo>
                  <a:cubicBezTo>
                    <a:pt x="104" y="153"/>
                    <a:pt x="104" y="153"/>
                    <a:pt x="104" y="153"/>
                  </a:cubicBezTo>
                  <a:cubicBezTo>
                    <a:pt x="108" y="151"/>
                    <a:pt x="117" y="148"/>
                    <a:pt x="123" y="145"/>
                  </a:cubicBezTo>
                  <a:cubicBezTo>
                    <a:pt x="123" y="145"/>
                    <a:pt x="123" y="145"/>
                    <a:pt x="123" y="145"/>
                  </a:cubicBezTo>
                  <a:cubicBezTo>
                    <a:pt x="132" y="154"/>
                    <a:pt x="132" y="154"/>
                    <a:pt x="132" y="154"/>
                  </a:cubicBezTo>
                  <a:cubicBezTo>
                    <a:pt x="134" y="156"/>
                    <a:pt x="137" y="156"/>
                    <a:pt x="139" y="154"/>
                  </a:cubicBezTo>
                  <a:cubicBezTo>
                    <a:pt x="155" y="138"/>
                    <a:pt x="155" y="138"/>
                    <a:pt x="155" y="138"/>
                  </a:cubicBezTo>
                  <a:cubicBezTo>
                    <a:pt x="157" y="136"/>
                    <a:pt x="157" y="132"/>
                    <a:pt x="155" y="130"/>
                  </a:cubicBezTo>
                  <a:cubicBezTo>
                    <a:pt x="146" y="123"/>
                    <a:pt x="146" y="123"/>
                    <a:pt x="146" y="123"/>
                  </a:cubicBezTo>
                  <a:cubicBezTo>
                    <a:pt x="149" y="117"/>
                    <a:pt x="152" y="109"/>
                    <a:pt x="154" y="105"/>
                  </a:cubicBezTo>
                  <a:cubicBezTo>
                    <a:pt x="167" y="105"/>
                    <a:pt x="167" y="105"/>
                    <a:pt x="167" y="105"/>
                  </a:cubicBezTo>
                  <a:cubicBezTo>
                    <a:pt x="170" y="105"/>
                    <a:pt x="168" y="98"/>
                    <a:pt x="168" y="96"/>
                  </a:cubicBezTo>
                  <a:cubicBezTo>
                    <a:pt x="168" y="73"/>
                    <a:pt x="168" y="73"/>
                    <a:pt x="168" y="73"/>
                  </a:cubicBezTo>
                  <a:cubicBezTo>
                    <a:pt x="168" y="70"/>
                    <a:pt x="170" y="69"/>
                    <a:pt x="167" y="69"/>
                  </a:cubicBezTo>
                  <a:close/>
                  <a:moveTo>
                    <a:pt x="85" y="135"/>
                  </a:moveTo>
                  <a:cubicBezTo>
                    <a:pt x="58" y="135"/>
                    <a:pt x="36" y="113"/>
                    <a:pt x="36" y="85"/>
                  </a:cubicBezTo>
                  <a:cubicBezTo>
                    <a:pt x="36" y="58"/>
                    <a:pt x="58" y="36"/>
                    <a:pt x="85" y="36"/>
                  </a:cubicBezTo>
                  <a:cubicBezTo>
                    <a:pt x="112" y="36"/>
                    <a:pt x="135" y="58"/>
                    <a:pt x="135" y="85"/>
                  </a:cubicBezTo>
                  <a:cubicBezTo>
                    <a:pt x="135" y="113"/>
                    <a:pt x="112" y="135"/>
                    <a:pt x="85" y="135"/>
                  </a:cubicBezTo>
                  <a:close/>
                </a:path>
              </a:pathLst>
            </a:custGeom>
            <a:solidFill>
              <a:srgbClr val="2E36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3" name="î$ḷïďê">
              <a:extLst>
                <a:ext uri="{FF2B5EF4-FFF2-40B4-BE49-F238E27FC236}">
                  <a16:creationId xmlns:a16="http://schemas.microsoft.com/office/drawing/2014/main" id="{4F5F3E53-770E-45BB-BC5F-4FF3A7181B73}"/>
                </a:ext>
              </a:extLst>
            </p:cNvPr>
            <p:cNvSpPr/>
            <p:nvPr/>
          </p:nvSpPr>
          <p:spPr bwMode="auto">
            <a:xfrm>
              <a:off x="2769132" y="1476536"/>
              <a:ext cx="4029207" cy="2513634"/>
            </a:xfrm>
            <a:custGeom>
              <a:avLst/>
              <a:gdLst>
                <a:gd name="T0" fmla="*/ 1926 w 1926"/>
                <a:gd name="T1" fmla="*/ 807 h 1203"/>
                <a:gd name="T2" fmla="*/ 1682 w 1926"/>
                <a:gd name="T3" fmla="*/ 1173 h 1203"/>
                <a:gd name="T4" fmla="*/ 1572 w 1926"/>
                <a:gd name="T5" fmla="*/ 1203 h 1203"/>
                <a:gd name="T6" fmla="*/ 386 w 1926"/>
                <a:gd name="T7" fmla="*/ 1203 h 1203"/>
                <a:gd name="T8" fmla="*/ 356 w 1926"/>
                <a:gd name="T9" fmla="*/ 1201 h 1203"/>
                <a:gd name="T10" fmla="*/ 0 w 1926"/>
                <a:gd name="T11" fmla="*/ 807 h 1203"/>
                <a:gd name="T12" fmla="*/ 341 w 1926"/>
                <a:gd name="T13" fmla="*/ 415 h 1203"/>
                <a:gd name="T14" fmla="*/ 671 w 1926"/>
                <a:gd name="T15" fmla="*/ 140 h 1203"/>
                <a:gd name="T16" fmla="*/ 823 w 1926"/>
                <a:gd name="T17" fmla="*/ 177 h 1203"/>
                <a:gd name="T18" fmla="*/ 1194 w 1926"/>
                <a:gd name="T19" fmla="*/ 0 h 1203"/>
                <a:gd name="T20" fmla="*/ 1657 w 1926"/>
                <a:gd name="T21" fmla="*/ 365 h 1203"/>
                <a:gd name="T22" fmla="*/ 1780 w 1926"/>
                <a:gd name="T23" fmla="*/ 500 h 1203"/>
                <a:gd name="T24" fmla="*/ 1926 w 1926"/>
                <a:gd name="T25" fmla="*/ 80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6" h="1203">
                  <a:moveTo>
                    <a:pt x="1926" y="807"/>
                  </a:moveTo>
                  <a:cubicBezTo>
                    <a:pt x="1926" y="972"/>
                    <a:pt x="1825" y="1113"/>
                    <a:pt x="1682" y="1173"/>
                  </a:cubicBezTo>
                  <a:cubicBezTo>
                    <a:pt x="1650" y="1192"/>
                    <a:pt x="1613" y="1203"/>
                    <a:pt x="1572" y="1203"/>
                  </a:cubicBezTo>
                  <a:cubicBezTo>
                    <a:pt x="386" y="1203"/>
                    <a:pt x="386" y="1203"/>
                    <a:pt x="386" y="1203"/>
                  </a:cubicBezTo>
                  <a:cubicBezTo>
                    <a:pt x="376" y="1203"/>
                    <a:pt x="366" y="1202"/>
                    <a:pt x="356" y="1201"/>
                  </a:cubicBezTo>
                  <a:cubicBezTo>
                    <a:pt x="157" y="1181"/>
                    <a:pt x="0" y="1012"/>
                    <a:pt x="0" y="807"/>
                  </a:cubicBezTo>
                  <a:cubicBezTo>
                    <a:pt x="0" y="607"/>
                    <a:pt x="148" y="442"/>
                    <a:pt x="341" y="415"/>
                  </a:cubicBezTo>
                  <a:cubicBezTo>
                    <a:pt x="369" y="258"/>
                    <a:pt x="506" y="140"/>
                    <a:pt x="671" y="140"/>
                  </a:cubicBezTo>
                  <a:cubicBezTo>
                    <a:pt x="726" y="140"/>
                    <a:pt x="778" y="153"/>
                    <a:pt x="823" y="177"/>
                  </a:cubicBezTo>
                  <a:cubicBezTo>
                    <a:pt x="911" y="69"/>
                    <a:pt x="1044" y="0"/>
                    <a:pt x="1194" y="0"/>
                  </a:cubicBezTo>
                  <a:cubicBezTo>
                    <a:pt x="1419" y="0"/>
                    <a:pt x="1607" y="155"/>
                    <a:pt x="1657" y="365"/>
                  </a:cubicBezTo>
                  <a:cubicBezTo>
                    <a:pt x="1725" y="373"/>
                    <a:pt x="1778" y="430"/>
                    <a:pt x="1780" y="500"/>
                  </a:cubicBezTo>
                  <a:cubicBezTo>
                    <a:pt x="1869" y="573"/>
                    <a:pt x="1926" y="683"/>
                    <a:pt x="1926" y="807"/>
                  </a:cubicBezTo>
                  <a:close/>
                </a:path>
              </a:pathLst>
            </a:custGeom>
            <a:solidFill>
              <a:srgbClr val="C4C4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4" name="íṧļïde">
              <a:extLst>
                <a:ext uri="{FF2B5EF4-FFF2-40B4-BE49-F238E27FC236}">
                  <a16:creationId xmlns:a16="http://schemas.microsoft.com/office/drawing/2014/main" id="{95D92381-6A11-4841-957C-F75FD0C5F31A}"/>
                </a:ext>
              </a:extLst>
            </p:cNvPr>
            <p:cNvSpPr/>
            <p:nvPr/>
          </p:nvSpPr>
          <p:spPr bwMode="auto">
            <a:xfrm>
              <a:off x="3055615" y="1642880"/>
              <a:ext cx="4029207" cy="2513634"/>
            </a:xfrm>
            <a:custGeom>
              <a:avLst/>
              <a:gdLst>
                <a:gd name="T0" fmla="*/ 1925 w 1925"/>
                <a:gd name="T1" fmla="*/ 807 h 1203"/>
                <a:gd name="T2" fmla="*/ 1682 w 1925"/>
                <a:gd name="T3" fmla="*/ 1173 h 1203"/>
                <a:gd name="T4" fmla="*/ 1572 w 1925"/>
                <a:gd name="T5" fmla="*/ 1203 h 1203"/>
                <a:gd name="T6" fmla="*/ 385 w 1925"/>
                <a:gd name="T7" fmla="*/ 1203 h 1203"/>
                <a:gd name="T8" fmla="*/ 356 w 1925"/>
                <a:gd name="T9" fmla="*/ 1201 h 1203"/>
                <a:gd name="T10" fmla="*/ 0 w 1925"/>
                <a:gd name="T11" fmla="*/ 807 h 1203"/>
                <a:gd name="T12" fmla="*/ 340 w 1925"/>
                <a:gd name="T13" fmla="*/ 415 h 1203"/>
                <a:gd name="T14" fmla="*/ 670 w 1925"/>
                <a:gd name="T15" fmla="*/ 140 h 1203"/>
                <a:gd name="T16" fmla="*/ 823 w 1925"/>
                <a:gd name="T17" fmla="*/ 177 h 1203"/>
                <a:gd name="T18" fmla="*/ 1193 w 1925"/>
                <a:gd name="T19" fmla="*/ 0 h 1203"/>
                <a:gd name="T20" fmla="*/ 1656 w 1925"/>
                <a:gd name="T21" fmla="*/ 365 h 1203"/>
                <a:gd name="T22" fmla="*/ 1780 w 1925"/>
                <a:gd name="T23" fmla="*/ 500 h 1203"/>
                <a:gd name="T24" fmla="*/ 1925 w 1925"/>
                <a:gd name="T25" fmla="*/ 80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5" h="1203">
                  <a:moveTo>
                    <a:pt x="1925" y="807"/>
                  </a:moveTo>
                  <a:cubicBezTo>
                    <a:pt x="1925" y="972"/>
                    <a:pt x="1825" y="1113"/>
                    <a:pt x="1682" y="1173"/>
                  </a:cubicBezTo>
                  <a:cubicBezTo>
                    <a:pt x="1650" y="1192"/>
                    <a:pt x="1612" y="1203"/>
                    <a:pt x="1572" y="1203"/>
                  </a:cubicBezTo>
                  <a:cubicBezTo>
                    <a:pt x="385" y="1203"/>
                    <a:pt x="385" y="1203"/>
                    <a:pt x="385" y="1203"/>
                  </a:cubicBezTo>
                  <a:cubicBezTo>
                    <a:pt x="375" y="1203"/>
                    <a:pt x="365" y="1202"/>
                    <a:pt x="356" y="1201"/>
                  </a:cubicBezTo>
                  <a:cubicBezTo>
                    <a:pt x="156" y="1181"/>
                    <a:pt x="0" y="1012"/>
                    <a:pt x="0" y="807"/>
                  </a:cubicBezTo>
                  <a:cubicBezTo>
                    <a:pt x="0" y="607"/>
                    <a:pt x="148" y="442"/>
                    <a:pt x="340" y="415"/>
                  </a:cubicBezTo>
                  <a:cubicBezTo>
                    <a:pt x="369" y="259"/>
                    <a:pt x="506" y="140"/>
                    <a:pt x="670" y="140"/>
                  </a:cubicBezTo>
                  <a:cubicBezTo>
                    <a:pt x="725" y="140"/>
                    <a:pt x="777" y="153"/>
                    <a:pt x="823" y="177"/>
                  </a:cubicBezTo>
                  <a:cubicBezTo>
                    <a:pt x="910" y="69"/>
                    <a:pt x="1044" y="0"/>
                    <a:pt x="1193" y="0"/>
                  </a:cubicBezTo>
                  <a:cubicBezTo>
                    <a:pt x="1418" y="0"/>
                    <a:pt x="1606" y="155"/>
                    <a:pt x="1656" y="365"/>
                  </a:cubicBezTo>
                  <a:cubicBezTo>
                    <a:pt x="1725" y="373"/>
                    <a:pt x="1778" y="430"/>
                    <a:pt x="1780" y="500"/>
                  </a:cubicBezTo>
                  <a:cubicBezTo>
                    <a:pt x="1869" y="573"/>
                    <a:pt x="1925" y="683"/>
                    <a:pt x="1925" y="8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5" name="íṡľídè">
              <a:extLst>
                <a:ext uri="{FF2B5EF4-FFF2-40B4-BE49-F238E27FC236}">
                  <a16:creationId xmlns:a16="http://schemas.microsoft.com/office/drawing/2014/main" id="{0AEF5D9B-5935-46B5-B8D8-9280FC9D5CD9}"/>
                </a:ext>
              </a:extLst>
            </p:cNvPr>
            <p:cNvSpPr/>
            <p:nvPr/>
          </p:nvSpPr>
          <p:spPr bwMode="auto">
            <a:xfrm>
              <a:off x="4709805" y="4757200"/>
              <a:ext cx="924130" cy="499030"/>
            </a:xfrm>
            <a:custGeom>
              <a:avLst/>
              <a:gdLst>
                <a:gd name="T0" fmla="*/ 414 w 441"/>
                <a:gd name="T1" fmla="*/ 238 h 238"/>
                <a:gd name="T2" fmla="*/ 27 w 441"/>
                <a:gd name="T3" fmla="*/ 238 h 238"/>
                <a:gd name="T4" fmla="*/ 0 w 441"/>
                <a:gd name="T5" fmla="*/ 211 h 238"/>
                <a:gd name="T6" fmla="*/ 0 w 441"/>
                <a:gd name="T7" fmla="*/ 27 h 238"/>
                <a:gd name="T8" fmla="*/ 27 w 441"/>
                <a:gd name="T9" fmla="*/ 0 h 238"/>
                <a:gd name="T10" fmla="*/ 414 w 441"/>
                <a:gd name="T11" fmla="*/ 0 h 238"/>
                <a:gd name="T12" fmla="*/ 441 w 441"/>
                <a:gd name="T13" fmla="*/ 27 h 238"/>
                <a:gd name="T14" fmla="*/ 441 w 441"/>
                <a:gd name="T15" fmla="*/ 211 h 238"/>
                <a:gd name="T16" fmla="*/ 414 w 441"/>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238">
                  <a:moveTo>
                    <a:pt x="414" y="238"/>
                  </a:moveTo>
                  <a:cubicBezTo>
                    <a:pt x="27" y="238"/>
                    <a:pt x="27" y="238"/>
                    <a:pt x="27" y="238"/>
                  </a:cubicBezTo>
                  <a:cubicBezTo>
                    <a:pt x="12" y="238"/>
                    <a:pt x="0" y="226"/>
                    <a:pt x="0" y="211"/>
                  </a:cubicBezTo>
                  <a:cubicBezTo>
                    <a:pt x="0" y="27"/>
                    <a:pt x="0" y="27"/>
                    <a:pt x="0" y="27"/>
                  </a:cubicBezTo>
                  <a:cubicBezTo>
                    <a:pt x="0" y="12"/>
                    <a:pt x="12" y="0"/>
                    <a:pt x="27" y="0"/>
                  </a:cubicBezTo>
                  <a:cubicBezTo>
                    <a:pt x="414" y="0"/>
                    <a:pt x="414" y="0"/>
                    <a:pt x="414" y="0"/>
                  </a:cubicBezTo>
                  <a:cubicBezTo>
                    <a:pt x="429" y="0"/>
                    <a:pt x="441" y="12"/>
                    <a:pt x="441" y="27"/>
                  </a:cubicBezTo>
                  <a:cubicBezTo>
                    <a:pt x="441" y="211"/>
                    <a:pt x="441" y="211"/>
                    <a:pt x="441" y="211"/>
                  </a:cubicBezTo>
                  <a:cubicBezTo>
                    <a:pt x="441" y="226"/>
                    <a:pt x="429" y="238"/>
                    <a:pt x="414" y="238"/>
                  </a:cubicBezTo>
                  <a:close/>
                </a:path>
              </a:pathLst>
            </a:custGeom>
            <a:solidFill>
              <a:srgbClr val="2E36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6" name="ï$ḻíḋê">
              <a:extLst>
                <a:ext uri="{FF2B5EF4-FFF2-40B4-BE49-F238E27FC236}">
                  <a16:creationId xmlns:a16="http://schemas.microsoft.com/office/drawing/2014/main" id="{479AFCFB-929A-4151-B3AC-271CD2A95DE8}"/>
                </a:ext>
              </a:extLst>
            </p:cNvPr>
            <p:cNvSpPr/>
            <p:nvPr/>
          </p:nvSpPr>
          <p:spPr bwMode="auto">
            <a:xfrm>
              <a:off x="6382483" y="3694449"/>
              <a:ext cx="2522878" cy="767032"/>
            </a:xfrm>
            <a:custGeom>
              <a:avLst/>
              <a:gdLst>
                <a:gd name="T0" fmla="*/ 1149 w 1207"/>
                <a:gd name="T1" fmla="*/ 367 h 367"/>
                <a:gd name="T2" fmla="*/ 57 w 1207"/>
                <a:gd name="T3" fmla="*/ 367 h 367"/>
                <a:gd name="T4" fmla="*/ 0 w 1207"/>
                <a:gd name="T5" fmla="*/ 310 h 367"/>
                <a:gd name="T6" fmla="*/ 0 w 1207"/>
                <a:gd name="T7" fmla="*/ 57 h 367"/>
                <a:gd name="T8" fmla="*/ 57 w 1207"/>
                <a:gd name="T9" fmla="*/ 0 h 367"/>
                <a:gd name="T10" fmla="*/ 1149 w 1207"/>
                <a:gd name="T11" fmla="*/ 0 h 367"/>
                <a:gd name="T12" fmla="*/ 1207 w 1207"/>
                <a:gd name="T13" fmla="*/ 57 h 367"/>
                <a:gd name="T14" fmla="*/ 1207 w 1207"/>
                <a:gd name="T15" fmla="*/ 310 h 367"/>
                <a:gd name="T16" fmla="*/ 1149 w 1207"/>
                <a:gd name="T1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7">
                  <a:moveTo>
                    <a:pt x="1149" y="367"/>
                  </a:moveTo>
                  <a:cubicBezTo>
                    <a:pt x="57" y="367"/>
                    <a:pt x="57" y="367"/>
                    <a:pt x="57" y="367"/>
                  </a:cubicBezTo>
                  <a:cubicBezTo>
                    <a:pt x="26" y="367"/>
                    <a:pt x="0" y="341"/>
                    <a:pt x="0" y="310"/>
                  </a:cubicBezTo>
                  <a:cubicBezTo>
                    <a:pt x="0" y="57"/>
                    <a:pt x="0" y="57"/>
                    <a:pt x="0" y="57"/>
                  </a:cubicBezTo>
                  <a:cubicBezTo>
                    <a:pt x="0" y="25"/>
                    <a:pt x="26" y="0"/>
                    <a:pt x="57" y="0"/>
                  </a:cubicBezTo>
                  <a:cubicBezTo>
                    <a:pt x="1149" y="0"/>
                    <a:pt x="1149" y="0"/>
                    <a:pt x="1149" y="0"/>
                  </a:cubicBezTo>
                  <a:cubicBezTo>
                    <a:pt x="1181" y="0"/>
                    <a:pt x="1207" y="25"/>
                    <a:pt x="1207" y="57"/>
                  </a:cubicBezTo>
                  <a:cubicBezTo>
                    <a:pt x="1207" y="310"/>
                    <a:pt x="1207" y="310"/>
                    <a:pt x="1207" y="310"/>
                  </a:cubicBezTo>
                  <a:cubicBezTo>
                    <a:pt x="1207" y="341"/>
                    <a:pt x="1181" y="367"/>
                    <a:pt x="1149" y="367"/>
                  </a:cubicBez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7" name="ï$ľíḑê">
              <a:extLst>
                <a:ext uri="{FF2B5EF4-FFF2-40B4-BE49-F238E27FC236}">
                  <a16:creationId xmlns:a16="http://schemas.microsoft.com/office/drawing/2014/main" id="{5E70812A-8081-41B0-B93D-348BBA096C63}"/>
                </a:ext>
              </a:extLst>
            </p:cNvPr>
            <p:cNvSpPr/>
            <p:nvPr/>
          </p:nvSpPr>
          <p:spPr bwMode="auto">
            <a:xfrm>
              <a:off x="6382483" y="3694449"/>
              <a:ext cx="1266060" cy="767032"/>
            </a:xfrm>
            <a:custGeom>
              <a:avLst/>
              <a:gdLst>
                <a:gd name="T0" fmla="*/ 603 w 603"/>
                <a:gd name="T1" fmla="*/ 367 h 367"/>
                <a:gd name="T2" fmla="*/ 57 w 603"/>
                <a:gd name="T3" fmla="*/ 367 h 367"/>
                <a:gd name="T4" fmla="*/ 0 w 603"/>
                <a:gd name="T5" fmla="*/ 310 h 367"/>
                <a:gd name="T6" fmla="*/ 0 w 603"/>
                <a:gd name="T7" fmla="*/ 57 h 367"/>
                <a:gd name="T8" fmla="*/ 57 w 603"/>
                <a:gd name="T9" fmla="*/ 0 h 367"/>
                <a:gd name="T10" fmla="*/ 603 w 603"/>
                <a:gd name="T11" fmla="*/ 0 h 367"/>
                <a:gd name="T12" fmla="*/ 603 w 603"/>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603" h="367">
                  <a:moveTo>
                    <a:pt x="603" y="367"/>
                  </a:moveTo>
                  <a:cubicBezTo>
                    <a:pt x="57" y="367"/>
                    <a:pt x="57" y="367"/>
                    <a:pt x="57" y="367"/>
                  </a:cubicBezTo>
                  <a:cubicBezTo>
                    <a:pt x="26" y="367"/>
                    <a:pt x="0" y="342"/>
                    <a:pt x="0" y="310"/>
                  </a:cubicBezTo>
                  <a:cubicBezTo>
                    <a:pt x="0" y="57"/>
                    <a:pt x="0" y="57"/>
                    <a:pt x="0" y="57"/>
                  </a:cubicBezTo>
                  <a:cubicBezTo>
                    <a:pt x="0" y="25"/>
                    <a:pt x="26" y="0"/>
                    <a:pt x="57" y="0"/>
                  </a:cubicBezTo>
                  <a:cubicBezTo>
                    <a:pt x="603" y="0"/>
                    <a:pt x="603" y="0"/>
                    <a:pt x="603" y="0"/>
                  </a:cubicBezTo>
                  <a:lnTo>
                    <a:pt x="603" y="367"/>
                  </a:ln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iŝľídê">
              <a:extLst>
                <a:ext uri="{FF2B5EF4-FFF2-40B4-BE49-F238E27FC236}">
                  <a16:creationId xmlns:a16="http://schemas.microsoft.com/office/drawing/2014/main" id="{8B0936B0-5DE9-47E1-92E4-E12E1209B848}"/>
                </a:ext>
              </a:extLst>
            </p:cNvPr>
            <p:cNvSpPr/>
            <p:nvPr/>
          </p:nvSpPr>
          <p:spPr bwMode="auto">
            <a:xfrm>
              <a:off x="6382483" y="4479962"/>
              <a:ext cx="2522878" cy="767032"/>
            </a:xfrm>
            <a:custGeom>
              <a:avLst/>
              <a:gdLst>
                <a:gd name="T0" fmla="*/ 1149 w 1207"/>
                <a:gd name="T1" fmla="*/ 368 h 368"/>
                <a:gd name="T2" fmla="*/ 57 w 1207"/>
                <a:gd name="T3" fmla="*/ 368 h 368"/>
                <a:gd name="T4" fmla="*/ 0 w 1207"/>
                <a:gd name="T5" fmla="*/ 310 h 368"/>
                <a:gd name="T6" fmla="*/ 0 w 1207"/>
                <a:gd name="T7" fmla="*/ 58 h 368"/>
                <a:gd name="T8" fmla="*/ 57 w 1207"/>
                <a:gd name="T9" fmla="*/ 0 h 368"/>
                <a:gd name="T10" fmla="*/ 1149 w 1207"/>
                <a:gd name="T11" fmla="*/ 0 h 368"/>
                <a:gd name="T12" fmla="*/ 1207 w 1207"/>
                <a:gd name="T13" fmla="*/ 58 h 368"/>
                <a:gd name="T14" fmla="*/ 1207 w 1207"/>
                <a:gd name="T15" fmla="*/ 310 h 368"/>
                <a:gd name="T16" fmla="*/ 1149 w 1207"/>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8">
                  <a:moveTo>
                    <a:pt x="1149" y="368"/>
                  </a:moveTo>
                  <a:cubicBezTo>
                    <a:pt x="57" y="368"/>
                    <a:pt x="57" y="368"/>
                    <a:pt x="57" y="368"/>
                  </a:cubicBezTo>
                  <a:cubicBezTo>
                    <a:pt x="26" y="368"/>
                    <a:pt x="0" y="342"/>
                    <a:pt x="0" y="310"/>
                  </a:cubicBezTo>
                  <a:cubicBezTo>
                    <a:pt x="0" y="58"/>
                    <a:pt x="0" y="58"/>
                    <a:pt x="0" y="58"/>
                  </a:cubicBezTo>
                  <a:cubicBezTo>
                    <a:pt x="0" y="26"/>
                    <a:pt x="26" y="0"/>
                    <a:pt x="57" y="0"/>
                  </a:cubicBezTo>
                  <a:cubicBezTo>
                    <a:pt x="1149" y="0"/>
                    <a:pt x="1149" y="0"/>
                    <a:pt x="1149" y="0"/>
                  </a:cubicBezTo>
                  <a:cubicBezTo>
                    <a:pt x="1181" y="0"/>
                    <a:pt x="1207" y="26"/>
                    <a:pt x="1207" y="58"/>
                  </a:cubicBezTo>
                  <a:cubicBezTo>
                    <a:pt x="1207" y="310"/>
                    <a:pt x="1207" y="310"/>
                    <a:pt x="1207" y="310"/>
                  </a:cubicBezTo>
                  <a:cubicBezTo>
                    <a:pt x="1207" y="342"/>
                    <a:pt x="1181" y="368"/>
                    <a:pt x="1149" y="368"/>
                  </a:cubicBez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9" name="ïṥḷïde">
              <a:extLst>
                <a:ext uri="{FF2B5EF4-FFF2-40B4-BE49-F238E27FC236}">
                  <a16:creationId xmlns:a16="http://schemas.microsoft.com/office/drawing/2014/main" id="{55849155-A201-4E78-ADBC-BF73B3C789B5}"/>
                </a:ext>
              </a:extLst>
            </p:cNvPr>
            <p:cNvSpPr/>
            <p:nvPr/>
          </p:nvSpPr>
          <p:spPr bwMode="auto">
            <a:xfrm>
              <a:off x="6382483" y="5256230"/>
              <a:ext cx="2522878" cy="776269"/>
            </a:xfrm>
            <a:custGeom>
              <a:avLst/>
              <a:gdLst>
                <a:gd name="T0" fmla="*/ 1149 w 1207"/>
                <a:gd name="T1" fmla="*/ 368 h 368"/>
                <a:gd name="T2" fmla="*/ 57 w 1207"/>
                <a:gd name="T3" fmla="*/ 368 h 368"/>
                <a:gd name="T4" fmla="*/ 0 w 1207"/>
                <a:gd name="T5" fmla="*/ 311 h 368"/>
                <a:gd name="T6" fmla="*/ 0 w 1207"/>
                <a:gd name="T7" fmla="*/ 58 h 368"/>
                <a:gd name="T8" fmla="*/ 57 w 1207"/>
                <a:gd name="T9" fmla="*/ 0 h 368"/>
                <a:gd name="T10" fmla="*/ 1149 w 1207"/>
                <a:gd name="T11" fmla="*/ 0 h 368"/>
                <a:gd name="T12" fmla="*/ 1207 w 1207"/>
                <a:gd name="T13" fmla="*/ 58 h 368"/>
                <a:gd name="T14" fmla="*/ 1207 w 1207"/>
                <a:gd name="T15" fmla="*/ 311 h 368"/>
                <a:gd name="T16" fmla="*/ 1149 w 1207"/>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8">
                  <a:moveTo>
                    <a:pt x="1149" y="368"/>
                  </a:moveTo>
                  <a:cubicBezTo>
                    <a:pt x="57" y="368"/>
                    <a:pt x="57" y="368"/>
                    <a:pt x="57" y="368"/>
                  </a:cubicBezTo>
                  <a:cubicBezTo>
                    <a:pt x="26" y="368"/>
                    <a:pt x="0" y="342"/>
                    <a:pt x="0" y="311"/>
                  </a:cubicBezTo>
                  <a:cubicBezTo>
                    <a:pt x="0" y="58"/>
                    <a:pt x="0" y="58"/>
                    <a:pt x="0" y="58"/>
                  </a:cubicBezTo>
                  <a:cubicBezTo>
                    <a:pt x="0" y="26"/>
                    <a:pt x="26" y="0"/>
                    <a:pt x="57" y="0"/>
                  </a:cubicBezTo>
                  <a:cubicBezTo>
                    <a:pt x="1149" y="0"/>
                    <a:pt x="1149" y="0"/>
                    <a:pt x="1149" y="0"/>
                  </a:cubicBezTo>
                  <a:cubicBezTo>
                    <a:pt x="1181" y="0"/>
                    <a:pt x="1207" y="26"/>
                    <a:pt x="1207" y="58"/>
                  </a:cubicBezTo>
                  <a:cubicBezTo>
                    <a:pt x="1207" y="311"/>
                    <a:pt x="1207" y="311"/>
                    <a:pt x="1207" y="311"/>
                  </a:cubicBezTo>
                  <a:cubicBezTo>
                    <a:pt x="1207" y="342"/>
                    <a:pt x="1181" y="368"/>
                    <a:pt x="1149" y="368"/>
                  </a:cubicBez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ïṥḷíḍê">
              <a:extLst>
                <a:ext uri="{FF2B5EF4-FFF2-40B4-BE49-F238E27FC236}">
                  <a16:creationId xmlns:a16="http://schemas.microsoft.com/office/drawing/2014/main" id="{180F0468-8E8B-4368-8C34-02B4C5E546D6}"/>
                </a:ext>
              </a:extLst>
            </p:cNvPr>
            <p:cNvSpPr/>
            <p:nvPr/>
          </p:nvSpPr>
          <p:spPr bwMode="auto">
            <a:xfrm>
              <a:off x="6382483" y="4479962"/>
              <a:ext cx="1266060" cy="767032"/>
            </a:xfrm>
            <a:custGeom>
              <a:avLst/>
              <a:gdLst>
                <a:gd name="T0" fmla="*/ 603 w 603"/>
                <a:gd name="T1" fmla="*/ 368 h 368"/>
                <a:gd name="T2" fmla="*/ 57 w 603"/>
                <a:gd name="T3" fmla="*/ 368 h 368"/>
                <a:gd name="T4" fmla="*/ 0 w 603"/>
                <a:gd name="T5" fmla="*/ 310 h 368"/>
                <a:gd name="T6" fmla="*/ 0 w 603"/>
                <a:gd name="T7" fmla="*/ 57 h 368"/>
                <a:gd name="T8" fmla="*/ 57 w 603"/>
                <a:gd name="T9" fmla="*/ 0 h 368"/>
                <a:gd name="T10" fmla="*/ 603 w 603"/>
                <a:gd name="T11" fmla="*/ 0 h 368"/>
                <a:gd name="T12" fmla="*/ 603 w 603"/>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603" h="368">
                  <a:moveTo>
                    <a:pt x="603" y="368"/>
                  </a:moveTo>
                  <a:cubicBezTo>
                    <a:pt x="57" y="368"/>
                    <a:pt x="57" y="368"/>
                    <a:pt x="57" y="368"/>
                  </a:cubicBezTo>
                  <a:cubicBezTo>
                    <a:pt x="26" y="368"/>
                    <a:pt x="0" y="342"/>
                    <a:pt x="0" y="310"/>
                  </a:cubicBezTo>
                  <a:cubicBezTo>
                    <a:pt x="0" y="57"/>
                    <a:pt x="0" y="57"/>
                    <a:pt x="0" y="57"/>
                  </a:cubicBezTo>
                  <a:cubicBezTo>
                    <a:pt x="0" y="26"/>
                    <a:pt x="26" y="0"/>
                    <a:pt x="57" y="0"/>
                  </a:cubicBezTo>
                  <a:cubicBezTo>
                    <a:pt x="603" y="0"/>
                    <a:pt x="603" y="0"/>
                    <a:pt x="603" y="0"/>
                  </a:cubicBezTo>
                  <a:lnTo>
                    <a:pt x="603" y="368"/>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1" name="iṣlíḍè">
              <a:extLst>
                <a:ext uri="{FF2B5EF4-FFF2-40B4-BE49-F238E27FC236}">
                  <a16:creationId xmlns:a16="http://schemas.microsoft.com/office/drawing/2014/main" id="{87952D54-04E1-444E-9C5B-366836511588}"/>
                </a:ext>
              </a:extLst>
            </p:cNvPr>
            <p:cNvSpPr/>
            <p:nvPr/>
          </p:nvSpPr>
          <p:spPr bwMode="auto">
            <a:xfrm>
              <a:off x="6382483" y="5256230"/>
              <a:ext cx="1266060" cy="776269"/>
            </a:xfrm>
            <a:custGeom>
              <a:avLst/>
              <a:gdLst>
                <a:gd name="T0" fmla="*/ 603 w 603"/>
                <a:gd name="T1" fmla="*/ 368 h 368"/>
                <a:gd name="T2" fmla="*/ 57 w 603"/>
                <a:gd name="T3" fmla="*/ 368 h 368"/>
                <a:gd name="T4" fmla="*/ 0 w 603"/>
                <a:gd name="T5" fmla="*/ 311 h 368"/>
                <a:gd name="T6" fmla="*/ 0 w 603"/>
                <a:gd name="T7" fmla="*/ 58 h 368"/>
                <a:gd name="T8" fmla="*/ 57 w 603"/>
                <a:gd name="T9" fmla="*/ 0 h 368"/>
                <a:gd name="T10" fmla="*/ 603 w 603"/>
                <a:gd name="T11" fmla="*/ 0 h 368"/>
                <a:gd name="T12" fmla="*/ 603 w 603"/>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603" h="368">
                  <a:moveTo>
                    <a:pt x="603" y="368"/>
                  </a:moveTo>
                  <a:cubicBezTo>
                    <a:pt x="57" y="368"/>
                    <a:pt x="57" y="368"/>
                    <a:pt x="57" y="368"/>
                  </a:cubicBezTo>
                  <a:cubicBezTo>
                    <a:pt x="26" y="368"/>
                    <a:pt x="0" y="342"/>
                    <a:pt x="0" y="311"/>
                  </a:cubicBezTo>
                  <a:cubicBezTo>
                    <a:pt x="0" y="58"/>
                    <a:pt x="0" y="58"/>
                    <a:pt x="0" y="58"/>
                  </a:cubicBezTo>
                  <a:cubicBezTo>
                    <a:pt x="0" y="26"/>
                    <a:pt x="26" y="0"/>
                    <a:pt x="57" y="0"/>
                  </a:cubicBezTo>
                  <a:cubicBezTo>
                    <a:pt x="603" y="0"/>
                    <a:pt x="603" y="0"/>
                    <a:pt x="603" y="0"/>
                  </a:cubicBezTo>
                  <a:lnTo>
                    <a:pt x="603" y="368"/>
                  </a:ln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î$ḻïdé">
              <a:extLst>
                <a:ext uri="{FF2B5EF4-FFF2-40B4-BE49-F238E27FC236}">
                  <a16:creationId xmlns:a16="http://schemas.microsoft.com/office/drawing/2014/main" id="{36E9007E-FE2E-4841-997F-0A26EA901726}"/>
                </a:ext>
              </a:extLst>
            </p:cNvPr>
            <p:cNvSpPr/>
            <p:nvPr/>
          </p:nvSpPr>
          <p:spPr bwMode="auto">
            <a:xfrm>
              <a:off x="6585792" y="3879274"/>
              <a:ext cx="748548" cy="110896"/>
            </a:xfrm>
            <a:custGeom>
              <a:avLst/>
              <a:gdLst>
                <a:gd name="T0" fmla="*/ 332 w 358"/>
                <a:gd name="T1" fmla="*/ 52 h 52"/>
                <a:gd name="T2" fmla="*/ 27 w 358"/>
                <a:gd name="T3" fmla="*/ 52 h 52"/>
                <a:gd name="T4" fmla="*/ 0 w 358"/>
                <a:gd name="T5" fmla="*/ 26 h 52"/>
                <a:gd name="T6" fmla="*/ 27 w 358"/>
                <a:gd name="T7" fmla="*/ 0 h 52"/>
                <a:gd name="T8" fmla="*/ 332 w 358"/>
                <a:gd name="T9" fmla="*/ 0 h 52"/>
                <a:gd name="T10" fmla="*/ 358 w 358"/>
                <a:gd name="T11" fmla="*/ 26 h 52"/>
                <a:gd name="T12" fmla="*/ 332 w 3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8" h="52">
                  <a:moveTo>
                    <a:pt x="332" y="52"/>
                  </a:moveTo>
                  <a:cubicBezTo>
                    <a:pt x="27" y="52"/>
                    <a:pt x="27" y="52"/>
                    <a:pt x="27" y="52"/>
                  </a:cubicBezTo>
                  <a:cubicBezTo>
                    <a:pt x="12" y="52"/>
                    <a:pt x="0" y="40"/>
                    <a:pt x="0" y="26"/>
                  </a:cubicBezTo>
                  <a:cubicBezTo>
                    <a:pt x="0" y="11"/>
                    <a:pt x="12" y="0"/>
                    <a:pt x="27" y="0"/>
                  </a:cubicBezTo>
                  <a:cubicBezTo>
                    <a:pt x="332" y="0"/>
                    <a:pt x="332" y="0"/>
                    <a:pt x="332" y="0"/>
                  </a:cubicBezTo>
                  <a:cubicBezTo>
                    <a:pt x="346" y="0"/>
                    <a:pt x="358" y="11"/>
                    <a:pt x="358" y="26"/>
                  </a:cubicBezTo>
                  <a:cubicBezTo>
                    <a:pt x="358" y="40"/>
                    <a:pt x="346" y="52"/>
                    <a:pt x="332"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íSlîḓè">
              <a:extLst>
                <a:ext uri="{FF2B5EF4-FFF2-40B4-BE49-F238E27FC236}">
                  <a16:creationId xmlns:a16="http://schemas.microsoft.com/office/drawing/2014/main" id="{A19626C1-0C65-4B13-88A2-0E9397F400DD}"/>
                </a:ext>
              </a:extLst>
            </p:cNvPr>
            <p:cNvSpPr/>
            <p:nvPr/>
          </p:nvSpPr>
          <p:spPr bwMode="auto">
            <a:xfrm>
              <a:off x="8637361" y="3851553"/>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5"/>
                    <a:pt x="4" y="0"/>
                    <a:pt x="10" y="0"/>
                  </a:cubicBezTo>
                  <a:cubicBezTo>
                    <a:pt x="42" y="0"/>
                    <a:pt x="42" y="0"/>
                    <a:pt x="42" y="0"/>
                  </a:cubicBezTo>
                  <a:cubicBezTo>
                    <a:pt x="48" y="0"/>
                    <a:pt x="52" y="5"/>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îşľîḍé">
              <a:extLst>
                <a:ext uri="{FF2B5EF4-FFF2-40B4-BE49-F238E27FC236}">
                  <a16:creationId xmlns:a16="http://schemas.microsoft.com/office/drawing/2014/main" id="{F877F4A8-F616-4B37-BE1D-99BA9DD1F625}"/>
                </a:ext>
              </a:extLst>
            </p:cNvPr>
            <p:cNvSpPr/>
            <p:nvPr/>
          </p:nvSpPr>
          <p:spPr bwMode="auto">
            <a:xfrm>
              <a:off x="8637361" y="4008653"/>
              <a:ext cx="101657" cy="101657"/>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îşlîḍê">
              <a:extLst>
                <a:ext uri="{FF2B5EF4-FFF2-40B4-BE49-F238E27FC236}">
                  <a16:creationId xmlns:a16="http://schemas.microsoft.com/office/drawing/2014/main" id="{28F75898-D7B4-4E20-B9EC-3F61BB3C372C}"/>
                </a:ext>
              </a:extLst>
            </p:cNvPr>
            <p:cNvSpPr/>
            <p:nvPr/>
          </p:nvSpPr>
          <p:spPr bwMode="auto">
            <a:xfrm>
              <a:off x="8637361" y="4156514"/>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5"/>
                    <a:pt x="4" y="0"/>
                    <a:pt x="10" y="0"/>
                  </a:cubicBezTo>
                  <a:cubicBezTo>
                    <a:pt x="42" y="0"/>
                    <a:pt x="42" y="0"/>
                    <a:pt x="42" y="0"/>
                  </a:cubicBezTo>
                  <a:cubicBezTo>
                    <a:pt x="48" y="0"/>
                    <a:pt x="52" y="5"/>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iṥḷîḍê">
              <a:extLst>
                <a:ext uri="{FF2B5EF4-FFF2-40B4-BE49-F238E27FC236}">
                  <a16:creationId xmlns:a16="http://schemas.microsoft.com/office/drawing/2014/main" id="{7B7DA427-552E-4308-B368-0C5B3FA5C199}"/>
                </a:ext>
              </a:extLst>
            </p:cNvPr>
            <p:cNvSpPr/>
            <p:nvPr/>
          </p:nvSpPr>
          <p:spPr bwMode="auto">
            <a:xfrm>
              <a:off x="8637361" y="5441057"/>
              <a:ext cx="101657" cy="101657"/>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7"/>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7"/>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íṧlïḑê">
              <a:extLst>
                <a:ext uri="{FF2B5EF4-FFF2-40B4-BE49-F238E27FC236}">
                  <a16:creationId xmlns:a16="http://schemas.microsoft.com/office/drawing/2014/main" id="{2347A670-B61E-4AC0-B49B-1BD3F96F84AF}"/>
                </a:ext>
              </a:extLst>
            </p:cNvPr>
            <p:cNvSpPr/>
            <p:nvPr/>
          </p:nvSpPr>
          <p:spPr bwMode="auto">
            <a:xfrm>
              <a:off x="8637361" y="5588918"/>
              <a:ext cx="101657" cy="110896"/>
            </a:xfrm>
            <a:custGeom>
              <a:avLst/>
              <a:gdLst>
                <a:gd name="T0" fmla="*/ 42 w 52"/>
                <a:gd name="T1" fmla="*/ 53 h 53"/>
                <a:gd name="T2" fmla="*/ 10 w 52"/>
                <a:gd name="T3" fmla="*/ 53 h 53"/>
                <a:gd name="T4" fmla="*/ 0 w 52"/>
                <a:gd name="T5" fmla="*/ 43 h 53"/>
                <a:gd name="T6" fmla="*/ 0 w 52"/>
                <a:gd name="T7" fmla="*/ 10 h 53"/>
                <a:gd name="T8" fmla="*/ 10 w 52"/>
                <a:gd name="T9" fmla="*/ 0 h 53"/>
                <a:gd name="T10" fmla="*/ 42 w 52"/>
                <a:gd name="T11" fmla="*/ 0 h 53"/>
                <a:gd name="T12" fmla="*/ 52 w 52"/>
                <a:gd name="T13" fmla="*/ 10 h 53"/>
                <a:gd name="T14" fmla="*/ 52 w 52"/>
                <a:gd name="T15" fmla="*/ 43 h 53"/>
                <a:gd name="T16" fmla="*/ 42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2" y="53"/>
                  </a:moveTo>
                  <a:cubicBezTo>
                    <a:pt x="10" y="53"/>
                    <a:pt x="10" y="53"/>
                    <a:pt x="10" y="53"/>
                  </a:cubicBezTo>
                  <a:cubicBezTo>
                    <a:pt x="4" y="53"/>
                    <a:pt x="0" y="48"/>
                    <a:pt x="0" y="43"/>
                  </a:cubicBezTo>
                  <a:cubicBezTo>
                    <a:pt x="0" y="10"/>
                    <a:pt x="0" y="10"/>
                    <a:pt x="0" y="10"/>
                  </a:cubicBezTo>
                  <a:cubicBezTo>
                    <a:pt x="0" y="5"/>
                    <a:pt x="4" y="0"/>
                    <a:pt x="10" y="0"/>
                  </a:cubicBezTo>
                  <a:cubicBezTo>
                    <a:pt x="42" y="0"/>
                    <a:pt x="42" y="0"/>
                    <a:pt x="42" y="0"/>
                  </a:cubicBezTo>
                  <a:cubicBezTo>
                    <a:pt x="48" y="0"/>
                    <a:pt x="52" y="5"/>
                    <a:pt x="52" y="10"/>
                  </a:cubicBezTo>
                  <a:cubicBezTo>
                    <a:pt x="52" y="43"/>
                    <a:pt x="52" y="43"/>
                    <a:pt x="52" y="43"/>
                  </a:cubicBezTo>
                  <a:cubicBezTo>
                    <a:pt x="52" y="48"/>
                    <a:pt x="48" y="53"/>
                    <a:pt x="42" y="53"/>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ïSľiḓê">
              <a:extLst>
                <a:ext uri="{FF2B5EF4-FFF2-40B4-BE49-F238E27FC236}">
                  <a16:creationId xmlns:a16="http://schemas.microsoft.com/office/drawing/2014/main" id="{9D178124-E7E3-41CD-98F5-C95E9F5001AB}"/>
                </a:ext>
              </a:extLst>
            </p:cNvPr>
            <p:cNvSpPr/>
            <p:nvPr/>
          </p:nvSpPr>
          <p:spPr bwMode="auto">
            <a:xfrm>
              <a:off x="8637361" y="5746016"/>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7"/>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7"/>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ï$ḷíḓè">
              <a:extLst>
                <a:ext uri="{FF2B5EF4-FFF2-40B4-BE49-F238E27FC236}">
                  <a16:creationId xmlns:a16="http://schemas.microsoft.com/office/drawing/2014/main" id="{100FA8E1-38C8-441D-8BC7-42EB99E9524F}"/>
                </a:ext>
              </a:extLst>
            </p:cNvPr>
            <p:cNvSpPr/>
            <p:nvPr/>
          </p:nvSpPr>
          <p:spPr bwMode="auto">
            <a:xfrm>
              <a:off x="6585792" y="4664788"/>
              <a:ext cx="110896" cy="110896"/>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5"/>
                    <a:pt x="5" y="0"/>
                    <a:pt x="10" y="0"/>
                  </a:cubicBezTo>
                  <a:cubicBezTo>
                    <a:pt x="43" y="0"/>
                    <a:pt x="43" y="0"/>
                    <a:pt x="43" y="0"/>
                  </a:cubicBezTo>
                  <a:cubicBezTo>
                    <a:pt x="48" y="0"/>
                    <a:pt x="53" y="5"/>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íṩ1îḓé">
              <a:extLst>
                <a:ext uri="{FF2B5EF4-FFF2-40B4-BE49-F238E27FC236}">
                  <a16:creationId xmlns:a16="http://schemas.microsoft.com/office/drawing/2014/main" id="{C6794F26-2F6A-44E3-B328-EC88CE9769B8}"/>
                </a:ext>
              </a:extLst>
            </p:cNvPr>
            <p:cNvSpPr/>
            <p:nvPr/>
          </p:nvSpPr>
          <p:spPr bwMode="auto">
            <a:xfrm>
              <a:off x="6585792" y="4821887"/>
              <a:ext cx="110896" cy="110896"/>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4"/>
                    <a:pt x="5" y="0"/>
                    <a:pt x="10" y="0"/>
                  </a:cubicBezTo>
                  <a:cubicBezTo>
                    <a:pt x="43" y="0"/>
                    <a:pt x="43" y="0"/>
                    <a:pt x="43" y="0"/>
                  </a:cubicBezTo>
                  <a:cubicBezTo>
                    <a:pt x="48" y="0"/>
                    <a:pt x="53" y="4"/>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1" name="íşḷiḑé">
              <a:extLst>
                <a:ext uri="{FF2B5EF4-FFF2-40B4-BE49-F238E27FC236}">
                  <a16:creationId xmlns:a16="http://schemas.microsoft.com/office/drawing/2014/main" id="{32FD9EE5-922C-43B7-A65D-66487A62E131}"/>
                </a:ext>
              </a:extLst>
            </p:cNvPr>
            <p:cNvSpPr/>
            <p:nvPr/>
          </p:nvSpPr>
          <p:spPr bwMode="auto">
            <a:xfrm>
              <a:off x="6585792" y="4978992"/>
              <a:ext cx="110896" cy="101657"/>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5"/>
                    <a:pt x="5" y="0"/>
                    <a:pt x="10" y="0"/>
                  </a:cubicBezTo>
                  <a:cubicBezTo>
                    <a:pt x="43" y="0"/>
                    <a:pt x="43" y="0"/>
                    <a:pt x="43" y="0"/>
                  </a:cubicBezTo>
                  <a:cubicBezTo>
                    <a:pt x="48" y="0"/>
                    <a:pt x="53" y="5"/>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ïṣḷíḋê">
              <a:extLst>
                <a:ext uri="{FF2B5EF4-FFF2-40B4-BE49-F238E27FC236}">
                  <a16:creationId xmlns:a16="http://schemas.microsoft.com/office/drawing/2014/main" id="{2E47D6FE-B937-48FF-97FB-57EA1F2DCC64}"/>
                </a:ext>
              </a:extLst>
            </p:cNvPr>
            <p:cNvSpPr/>
            <p:nvPr/>
          </p:nvSpPr>
          <p:spPr bwMode="auto">
            <a:xfrm>
              <a:off x="6585792" y="4156514"/>
              <a:ext cx="748548" cy="110896"/>
            </a:xfrm>
            <a:custGeom>
              <a:avLst/>
              <a:gdLst>
                <a:gd name="T0" fmla="*/ 332 w 358"/>
                <a:gd name="T1" fmla="*/ 52 h 52"/>
                <a:gd name="T2" fmla="*/ 27 w 358"/>
                <a:gd name="T3" fmla="*/ 52 h 52"/>
                <a:gd name="T4" fmla="*/ 0 w 358"/>
                <a:gd name="T5" fmla="*/ 26 h 52"/>
                <a:gd name="T6" fmla="*/ 27 w 358"/>
                <a:gd name="T7" fmla="*/ 0 h 52"/>
                <a:gd name="T8" fmla="*/ 332 w 358"/>
                <a:gd name="T9" fmla="*/ 0 h 52"/>
                <a:gd name="T10" fmla="*/ 358 w 358"/>
                <a:gd name="T11" fmla="*/ 26 h 52"/>
                <a:gd name="T12" fmla="*/ 332 w 3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8" h="52">
                  <a:moveTo>
                    <a:pt x="332" y="52"/>
                  </a:moveTo>
                  <a:cubicBezTo>
                    <a:pt x="27" y="52"/>
                    <a:pt x="27" y="52"/>
                    <a:pt x="27" y="52"/>
                  </a:cubicBezTo>
                  <a:cubicBezTo>
                    <a:pt x="12" y="52"/>
                    <a:pt x="0" y="41"/>
                    <a:pt x="0" y="26"/>
                  </a:cubicBezTo>
                  <a:cubicBezTo>
                    <a:pt x="0" y="12"/>
                    <a:pt x="12" y="0"/>
                    <a:pt x="27" y="0"/>
                  </a:cubicBezTo>
                  <a:cubicBezTo>
                    <a:pt x="332" y="0"/>
                    <a:pt x="332" y="0"/>
                    <a:pt x="332" y="0"/>
                  </a:cubicBezTo>
                  <a:cubicBezTo>
                    <a:pt x="346" y="0"/>
                    <a:pt x="358" y="12"/>
                    <a:pt x="358" y="26"/>
                  </a:cubicBezTo>
                  <a:cubicBezTo>
                    <a:pt x="358" y="41"/>
                    <a:pt x="346" y="52"/>
                    <a:pt x="332" y="52"/>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iŝľîḓè">
              <a:extLst>
                <a:ext uri="{FF2B5EF4-FFF2-40B4-BE49-F238E27FC236}">
                  <a16:creationId xmlns:a16="http://schemas.microsoft.com/office/drawing/2014/main" id="{F558BF77-70D0-4529-AF14-349106FEC0AA}"/>
                </a:ext>
              </a:extLst>
            </p:cNvPr>
            <p:cNvSpPr/>
            <p:nvPr/>
          </p:nvSpPr>
          <p:spPr bwMode="auto">
            <a:xfrm>
              <a:off x="6558065" y="5431813"/>
              <a:ext cx="748548" cy="101657"/>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1"/>
                    <a:pt x="0" y="26"/>
                  </a:cubicBezTo>
                  <a:cubicBezTo>
                    <a:pt x="0" y="12"/>
                    <a:pt x="11" y="0"/>
                    <a:pt x="26" y="0"/>
                  </a:cubicBezTo>
                  <a:cubicBezTo>
                    <a:pt x="331" y="0"/>
                    <a:pt x="331" y="0"/>
                    <a:pt x="331" y="0"/>
                  </a:cubicBezTo>
                  <a:cubicBezTo>
                    <a:pt x="345" y="0"/>
                    <a:pt x="357" y="12"/>
                    <a:pt x="357" y="26"/>
                  </a:cubicBezTo>
                  <a:cubicBezTo>
                    <a:pt x="357" y="41"/>
                    <a:pt x="345" y="52"/>
                    <a:pt x="331"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iṣliďe">
              <a:extLst>
                <a:ext uri="{FF2B5EF4-FFF2-40B4-BE49-F238E27FC236}">
                  <a16:creationId xmlns:a16="http://schemas.microsoft.com/office/drawing/2014/main" id="{EE7EE0D2-FCFD-496E-98B0-364931A18162}"/>
                </a:ext>
              </a:extLst>
            </p:cNvPr>
            <p:cNvSpPr/>
            <p:nvPr/>
          </p:nvSpPr>
          <p:spPr bwMode="auto">
            <a:xfrm>
              <a:off x="6558065" y="5699814"/>
              <a:ext cx="748548" cy="110896"/>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0"/>
                    <a:pt x="0" y="26"/>
                  </a:cubicBezTo>
                  <a:cubicBezTo>
                    <a:pt x="0" y="11"/>
                    <a:pt x="11" y="0"/>
                    <a:pt x="26" y="0"/>
                  </a:cubicBezTo>
                  <a:cubicBezTo>
                    <a:pt x="331" y="0"/>
                    <a:pt x="331" y="0"/>
                    <a:pt x="331" y="0"/>
                  </a:cubicBezTo>
                  <a:cubicBezTo>
                    <a:pt x="345" y="0"/>
                    <a:pt x="357" y="11"/>
                    <a:pt x="357" y="26"/>
                  </a:cubicBezTo>
                  <a:cubicBezTo>
                    <a:pt x="357" y="40"/>
                    <a:pt x="345" y="52"/>
                    <a:pt x="331" y="52"/>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iṧḷiḋê">
              <a:extLst>
                <a:ext uri="{FF2B5EF4-FFF2-40B4-BE49-F238E27FC236}">
                  <a16:creationId xmlns:a16="http://schemas.microsoft.com/office/drawing/2014/main" id="{D19D8946-254D-4D28-B279-CDCCCF5EACCA}"/>
                </a:ext>
              </a:extLst>
            </p:cNvPr>
            <p:cNvSpPr/>
            <p:nvPr/>
          </p:nvSpPr>
          <p:spPr bwMode="auto">
            <a:xfrm>
              <a:off x="7944260" y="4664788"/>
              <a:ext cx="748548" cy="110896"/>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1"/>
                    <a:pt x="0" y="26"/>
                  </a:cubicBezTo>
                  <a:cubicBezTo>
                    <a:pt x="0" y="12"/>
                    <a:pt x="11" y="0"/>
                    <a:pt x="26" y="0"/>
                  </a:cubicBezTo>
                  <a:cubicBezTo>
                    <a:pt x="331" y="0"/>
                    <a:pt x="331" y="0"/>
                    <a:pt x="331" y="0"/>
                  </a:cubicBezTo>
                  <a:cubicBezTo>
                    <a:pt x="345" y="0"/>
                    <a:pt x="357" y="12"/>
                    <a:pt x="357" y="26"/>
                  </a:cubicBezTo>
                  <a:cubicBezTo>
                    <a:pt x="357" y="41"/>
                    <a:pt x="345" y="52"/>
                    <a:pt x="331"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îŝ1îḑé">
              <a:extLst>
                <a:ext uri="{FF2B5EF4-FFF2-40B4-BE49-F238E27FC236}">
                  <a16:creationId xmlns:a16="http://schemas.microsoft.com/office/drawing/2014/main" id="{5B485479-DFA8-4CD3-A397-ADBACAE1BA71}"/>
                </a:ext>
              </a:extLst>
            </p:cNvPr>
            <p:cNvSpPr/>
            <p:nvPr/>
          </p:nvSpPr>
          <p:spPr bwMode="auto">
            <a:xfrm>
              <a:off x="7944260" y="4942027"/>
              <a:ext cx="748548" cy="110896"/>
            </a:xfrm>
            <a:custGeom>
              <a:avLst/>
              <a:gdLst>
                <a:gd name="T0" fmla="*/ 331 w 357"/>
                <a:gd name="T1" fmla="*/ 53 h 53"/>
                <a:gd name="T2" fmla="*/ 26 w 357"/>
                <a:gd name="T3" fmla="*/ 53 h 53"/>
                <a:gd name="T4" fmla="*/ 0 w 357"/>
                <a:gd name="T5" fmla="*/ 27 h 53"/>
                <a:gd name="T6" fmla="*/ 26 w 357"/>
                <a:gd name="T7" fmla="*/ 0 h 53"/>
                <a:gd name="T8" fmla="*/ 331 w 357"/>
                <a:gd name="T9" fmla="*/ 0 h 53"/>
                <a:gd name="T10" fmla="*/ 357 w 357"/>
                <a:gd name="T11" fmla="*/ 27 h 53"/>
                <a:gd name="T12" fmla="*/ 331 w 35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57" h="53">
                  <a:moveTo>
                    <a:pt x="331" y="53"/>
                  </a:moveTo>
                  <a:cubicBezTo>
                    <a:pt x="26" y="53"/>
                    <a:pt x="26" y="53"/>
                    <a:pt x="26" y="53"/>
                  </a:cubicBezTo>
                  <a:cubicBezTo>
                    <a:pt x="11" y="53"/>
                    <a:pt x="0" y="41"/>
                    <a:pt x="0" y="27"/>
                  </a:cubicBezTo>
                  <a:cubicBezTo>
                    <a:pt x="0" y="12"/>
                    <a:pt x="11" y="0"/>
                    <a:pt x="26" y="0"/>
                  </a:cubicBezTo>
                  <a:cubicBezTo>
                    <a:pt x="331" y="0"/>
                    <a:pt x="331" y="0"/>
                    <a:pt x="331" y="0"/>
                  </a:cubicBezTo>
                  <a:cubicBezTo>
                    <a:pt x="345" y="0"/>
                    <a:pt x="357" y="12"/>
                    <a:pt x="357" y="27"/>
                  </a:cubicBezTo>
                  <a:cubicBezTo>
                    <a:pt x="357" y="41"/>
                    <a:pt x="345" y="53"/>
                    <a:pt x="331" y="53"/>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7" name="iŝľïde">
              <a:extLst>
                <a:ext uri="{FF2B5EF4-FFF2-40B4-BE49-F238E27FC236}">
                  <a16:creationId xmlns:a16="http://schemas.microsoft.com/office/drawing/2014/main" id="{8BB43EE8-CBF6-4FAE-9A3C-11F82234CDC7}"/>
                </a:ext>
              </a:extLst>
            </p:cNvPr>
            <p:cNvSpPr/>
            <p:nvPr/>
          </p:nvSpPr>
          <p:spPr bwMode="auto">
            <a:xfrm>
              <a:off x="7204956" y="2067980"/>
              <a:ext cx="1108956" cy="1108956"/>
            </a:xfrm>
            <a:custGeom>
              <a:avLst/>
              <a:gdLst>
                <a:gd name="T0" fmla="*/ 502 w 528"/>
                <a:gd name="T1" fmla="*/ 216 h 528"/>
                <a:gd name="T2" fmla="*/ 464 w 528"/>
                <a:gd name="T3" fmla="*/ 216 h 528"/>
                <a:gd name="T4" fmla="*/ 438 w 528"/>
                <a:gd name="T5" fmla="*/ 153 h 528"/>
                <a:gd name="T6" fmla="*/ 438 w 528"/>
                <a:gd name="T7" fmla="*/ 152 h 528"/>
                <a:gd name="T8" fmla="*/ 466 w 528"/>
                <a:gd name="T9" fmla="*/ 123 h 528"/>
                <a:gd name="T10" fmla="*/ 466 w 528"/>
                <a:gd name="T11" fmla="*/ 101 h 528"/>
                <a:gd name="T12" fmla="*/ 418 w 528"/>
                <a:gd name="T13" fmla="*/ 53 h 528"/>
                <a:gd name="T14" fmla="*/ 396 w 528"/>
                <a:gd name="T15" fmla="*/ 53 h 528"/>
                <a:gd name="T16" fmla="*/ 371 w 528"/>
                <a:gd name="T17" fmla="*/ 81 h 528"/>
                <a:gd name="T18" fmla="*/ 312 w 528"/>
                <a:gd name="T19" fmla="*/ 56 h 528"/>
                <a:gd name="T20" fmla="*/ 312 w 528"/>
                <a:gd name="T21" fmla="*/ 17 h 528"/>
                <a:gd name="T22" fmla="*/ 292 w 528"/>
                <a:gd name="T23" fmla="*/ 0 h 528"/>
                <a:gd name="T24" fmla="*/ 225 w 528"/>
                <a:gd name="T25" fmla="*/ 0 h 528"/>
                <a:gd name="T26" fmla="*/ 216 w 528"/>
                <a:gd name="T27" fmla="*/ 17 h 528"/>
                <a:gd name="T28" fmla="*/ 216 w 528"/>
                <a:gd name="T29" fmla="*/ 56 h 528"/>
                <a:gd name="T30" fmla="*/ 152 w 528"/>
                <a:gd name="T31" fmla="*/ 81 h 528"/>
                <a:gd name="T32" fmla="*/ 151 w 528"/>
                <a:gd name="T33" fmla="*/ 81 h 528"/>
                <a:gd name="T34" fmla="*/ 122 w 528"/>
                <a:gd name="T35" fmla="*/ 53 h 528"/>
                <a:gd name="T36" fmla="*/ 100 w 528"/>
                <a:gd name="T37" fmla="*/ 53 h 528"/>
                <a:gd name="T38" fmla="*/ 52 w 528"/>
                <a:gd name="T39" fmla="*/ 101 h 528"/>
                <a:gd name="T40" fmla="*/ 52 w 528"/>
                <a:gd name="T41" fmla="*/ 123 h 528"/>
                <a:gd name="T42" fmla="*/ 79 w 528"/>
                <a:gd name="T43" fmla="*/ 153 h 528"/>
                <a:gd name="T44" fmla="*/ 54 w 528"/>
                <a:gd name="T45" fmla="*/ 216 h 528"/>
                <a:gd name="T46" fmla="*/ 15 w 528"/>
                <a:gd name="T47" fmla="*/ 216 h 528"/>
                <a:gd name="T48" fmla="*/ 0 w 528"/>
                <a:gd name="T49" fmla="*/ 227 h 528"/>
                <a:gd name="T50" fmla="*/ 0 w 528"/>
                <a:gd name="T51" fmla="*/ 294 h 528"/>
                <a:gd name="T52" fmla="*/ 15 w 528"/>
                <a:gd name="T53" fmla="*/ 316 h 528"/>
                <a:gd name="T54" fmla="*/ 54 w 528"/>
                <a:gd name="T55" fmla="*/ 316 h 528"/>
                <a:gd name="T56" fmla="*/ 80 w 528"/>
                <a:gd name="T57" fmla="*/ 373 h 528"/>
                <a:gd name="T58" fmla="*/ 79 w 528"/>
                <a:gd name="T59" fmla="*/ 372 h 528"/>
                <a:gd name="T60" fmla="*/ 52 w 528"/>
                <a:gd name="T61" fmla="*/ 398 h 528"/>
                <a:gd name="T62" fmla="*/ 52 w 528"/>
                <a:gd name="T63" fmla="*/ 420 h 528"/>
                <a:gd name="T64" fmla="*/ 100 w 528"/>
                <a:gd name="T65" fmla="*/ 468 h 528"/>
                <a:gd name="T66" fmla="*/ 122 w 528"/>
                <a:gd name="T67" fmla="*/ 467 h 528"/>
                <a:gd name="T68" fmla="*/ 152 w 528"/>
                <a:gd name="T69" fmla="*/ 440 h 528"/>
                <a:gd name="T70" fmla="*/ 216 w 528"/>
                <a:gd name="T71" fmla="*/ 465 h 528"/>
                <a:gd name="T72" fmla="*/ 216 w 528"/>
                <a:gd name="T73" fmla="*/ 504 h 528"/>
                <a:gd name="T74" fmla="*/ 225 w 528"/>
                <a:gd name="T75" fmla="*/ 528 h 528"/>
                <a:gd name="T76" fmla="*/ 293 w 528"/>
                <a:gd name="T77" fmla="*/ 528 h 528"/>
                <a:gd name="T78" fmla="*/ 312 w 528"/>
                <a:gd name="T79" fmla="*/ 504 h 528"/>
                <a:gd name="T80" fmla="*/ 312 w 528"/>
                <a:gd name="T81" fmla="*/ 465 h 528"/>
                <a:gd name="T82" fmla="*/ 371 w 528"/>
                <a:gd name="T83" fmla="*/ 440 h 528"/>
                <a:gd name="T84" fmla="*/ 370 w 528"/>
                <a:gd name="T85" fmla="*/ 440 h 528"/>
                <a:gd name="T86" fmla="*/ 397 w 528"/>
                <a:gd name="T87" fmla="*/ 467 h 528"/>
                <a:gd name="T88" fmla="*/ 419 w 528"/>
                <a:gd name="T89" fmla="*/ 467 h 528"/>
                <a:gd name="T90" fmla="*/ 466 w 528"/>
                <a:gd name="T91" fmla="*/ 419 h 528"/>
                <a:gd name="T92" fmla="*/ 466 w 528"/>
                <a:gd name="T93" fmla="*/ 397 h 528"/>
                <a:gd name="T94" fmla="*/ 439 w 528"/>
                <a:gd name="T95" fmla="*/ 373 h 528"/>
                <a:gd name="T96" fmla="*/ 463 w 528"/>
                <a:gd name="T97" fmla="*/ 316 h 528"/>
                <a:gd name="T98" fmla="*/ 502 w 528"/>
                <a:gd name="T99" fmla="*/ 316 h 528"/>
                <a:gd name="T100" fmla="*/ 528 w 528"/>
                <a:gd name="T101" fmla="*/ 294 h 528"/>
                <a:gd name="T102" fmla="*/ 528 w 528"/>
                <a:gd name="T103" fmla="*/ 226 h 528"/>
                <a:gd name="T104" fmla="*/ 502 w 528"/>
                <a:gd name="T105" fmla="*/ 216 h 528"/>
                <a:gd name="T106" fmla="*/ 259 w 528"/>
                <a:gd name="T107" fmla="*/ 410 h 528"/>
                <a:gd name="T108" fmla="*/ 112 w 528"/>
                <a:gd name="T109" fmla="*/ 263 h 528"/>
                <a:gd name="T110" fmla="*/ 259 w 528"/>
                <a:gd name="T111" fmla="*/ 117 h 528"/>
                <a:gd name="T112" fmla="*/ 406 w 528"/>
                <a:gd name="T113" fmla="*/ 263 h 528"/>
                <a:gd name="T114" fmla="*/ 259 w 528"/>
                <a:gd name="T115" fmla="*/ 41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528">
                  <a:moveTo>
                    <a:pt x="502" y="216"/>
                  </a:moveTo>
                  <a:cubicBezTo>
                    <a:pt x="464" y="216"/>
                    <a:pt x="464" y="216"/>
                    <a:pt x="464" y="216"/>
                  </a:cubicBezTo>
                  <a:cubicBezTo>
                    <a:pt x="458" y="192"/>
                    <a:pt x="450" y="171"/>
                    <a:pt x="438" y="153"/>
                  </a:cubicBezTo>
                  <a:cubicBezTo>
                    <a:pt x="438" y="152"/>
                    <a:pt x="438" y="152"/>
                    <a:pt x="438" y="152"/>
                  </a:cubicBezTo>
                  <a:cubicBezTo>
                    <a:pt x="466" y="123"/>
                    <a:pt x="466" y="123"/>
                    <a:pt x="466" y="123"/>
                  </a:cubicBezTo>
                  <a:cubicBezTo>
                    <a:pt x="472" y="117"/>
                    <a:pt x="472" y="107"/>
                    <a:pt x="466" y="101"/>
                  </a:cubicBezTo>
                  <a:cubicBezTo>
                    <a:pt x="418" y="53"/>
                    <a:pt x="418" y="53"/>
                    <a:pt x="418" y="53"/>
                  </a:cubicBezTo>
                  <a:cubicBezTo>
                    <a:pt x="412" y="47"/>
                    <a:pt x="402" y="47"/>
                    <a:pt x="396" y="53"/>
                  </a:cubicBezTo>
                  <a:cubicBezTo>
                    <a:pt x="371" y="81"/>
                    <a:pt x="371" y="81"/>
                    <a:pt x="371" y="81"/>
                  </a:cubicBezTo>
                  <a:cubicBezTo>
                    <a:pt x="352" y="69"/>
                    <a:pt x="332" y="61"/>
                    <a:pt x="312" y="56"/>
                  </a:cubicBezTo>
                  <a:cubicBezTo>
                    <a:pt x="312" y="17"/>
                    <a:pt x="312" y="17"/>
                    <a:pt x="312" y="17"/>
                  </a:cubicBezTo>
                  <a:cubicBezTo>
                    <a:pt x="312" y="8"/>
                    <a:pt x="301" y="0"/>
                    <a:pt x="292" y="0"/>
                  </a:cubicBezTo>
                  <a:cubicBezTo>
                    <a:pt x="225" y="0"/>
                    <a:pt x="225" y="0"/>
                    <a:pt x="225" y="0"/>
                  </a:cubicBezTo>
                  <a:cubicBezTo>
                    <a:pt x="216" y="0"/>
                    <a:pt x="216" y="8"/>
                    <a:pt x="216" y="17"/>
                  </a:cubicBezTo>
                  <a:cubicBezTo>
                    <a:pt x="216" y="56"/>
                    <a:pt x="216" y="56"/>
                    <a:pt x="216" y="56"/>
                  </a:cubicBezTo>
                  <a:cubicBezTo>
                    <a:pt x="192" y="61"/>
                    <a:pt x="171" y="69"/>
                    <a:pt x="152" y="81"/>
                  </a:cubicBezTo>
                  <a:cubicBezTo>
                    <a:pt x="151" y="81"/>
                    <a:pt x="151" y="81"/>
                    <a:pt x="151" y="81"/>
                  </a:cubicBezTo>
                  <a:cubicBezTo>
                    <a:pt x="122" y="53"/>
                    <a:pt x="122" y="53"/>
                    <a:pt x="122" y="53"/>
                  </a:cubicBezTo>
                  <a:cubicBezTo>
                    <a:pt x="116" y="47"/>
                    <a:pt x="106" y="47"/>
                    <a:pt x="100" y="53"/>
                  </a:cubicBezTo>
                  <a:cubicBezTo>
                    <a:pt x="52" y="101"/>
                    <a:pt x="52" y="101"/>
                    <a:pt x="52" y="101"/>
                  </a:cubicBezTo>
                  <a:cubicBezTo>
                    <a:pt x="46" y="107"/>
                    <a:pt x="46" y="117"/>
                    <a:pt x="52" y="123"/>
                  </a:cubicBezTo>
                  <a:cubicBezTo>
                    <a:pt x="79" y="153"/>
                    <a:pt x="79" y="153"/>
                    <a:pt x="79" y="153"/>
                  </a:cubicBezTo>
                  <a:cubicBezTo>
                    <a:pt x="68" y="172"/>
                    <a:pt x="59" y="192"/>
                    <a:pt x="54" y="216"/>
                  </a:cubicBezTo>
                  <a:cubicBezTo>
                    <a:pt x="15" y="216"/>
                    <a:pt x="15" y="216"/>
                    <a:pt x="15" y="216"/>
                  </a:cubicBezTo>
                  <a:cubicBezTo>
                    <a:pt x="7" y="216"/>
                    <a:pt x="0" y="218"/>
                    <a:pt x="0" y="227"/>
                  </a:cubicBezTo>
                  <a:cubicBezTo>
                    <a:pt x="0" y="294"/>
                    <a:pt x="0" y="294"/>
                    <a:pt x="0" y="294"/>
                  </a:cubicBezTo>
                  <a:cubicBezTo>
                    <a:pt x="0" y="303"/>
                    <a:pt x="7" y="316"/>
                    <a:pt x="15" y="316"/>
                  </a:cubicBezTo>
                  <a:cubicBezTo>
                    <a:pt x="54" y="316"/>
                    <a:pt x="54" y="316"/>
                    <a:pt x="54" y="316"/>
                  </a:cubicBezTo>
                  <a:cubicBezTo>
                    <a:pt x="59" y="336"/>
                    <a:pt x="68" y="355"/>
                    <a:pt x="80" y="373"/>
                  </a:cubicBezTo>
                  <a:cubicBezTo>
                    <a:pt x="79" y="372"/>
                    <a:pt x="79" y="372"/>
                    <a:pt x="79" y="372"/>
                  </a:cubicBezTo>
                  <a:cubicBezTo>
                    <a:pt x="52" y="398"/>
                    <a:pt x="52" y="398"/>
                    <a:pt x="52" y="398"/>
                  </a:cubicBezTo>
                  <a:cubicBezTo>
                    <a:pt x="46" y="405"/>
                    <a:pt x="46" y="414"/>
                    <a:pt x="52" y="420"/>
                  </a:cubicBezTo>
                  <a:cubicBezTo>
                    <a:pt x="100" y="468"/>
                    <a:pt x="100" y="468"/>
                    <a:pt x="100" y="468"/>
                  </a:cubicBezTo>
                  <a:cubicBezTo>
                    <a:pt x="106" y="474"/>
                    <a:pt x="116" y="474"/>
                    <a:pt x="122" y="467"/>
                  </a:cubicBezTo>
                  <a:cubicBezTo>
                    <a:pt x="152" y="440"/>
                    <a:pt x="152" y="440"/>
                    <a:pt x="152" y="440"/>
                  </a:cubicBezTo>
                  <a:cubicBezTo>
                    <a:pt x="171" y="452"/>
                    <a:pt x="192" y="460"/>
                    <a:pt x="216" y="465"/>
                  </a:cubicBezTo>
                  <a:cubicBezTo>
                    <a:pt x="216" y="504"/>
                    <a:pt x="216" y="504"/>
                    <a:pt x="216" y="504"/>
                  </a:cubicBezTo>
                  <a:cubicBezTo>
                    <a:pt x="216" y="512"/>
                    <a:pt x="217" y="528"/>
                    <a:pt x="225" y="528"/>
                  </a:cubicBezTo>
                  <a:cubicBezTo>
                    <a:pt x="293" y="528"/>
                    <a:pt x="293" y="528"/>
                    <a:pt x="293" y="528"/>
                  </a:cubicBezTo>
                  <a:cubicBezTo>
                    <a:pt x="301" y="528"/>
                    <a:pt x="312" y="512"/>
                    <a:pt x="312" y="504"/>
                  </a:cubicBezTo>
                  <a:cubicBezTo>
                    <a:pt x="312" y="465"/>
                    <a:pt x="312" y="465"/>
                    <a:pt x="312" y="465"/>
                  </a:cubicBezTo>
                  <a:cubicBezTo>
                    <a:pt x="332" y="460"/>
                    <a:pt x="352" y="451"/>
                    <a:pt x="371" y="440"/>
                  </a:cubicBezTo>
                  <a:cubicBezTo>
                    <a:pt x="370" y="440"/>
                    <a:pt x="370" y="440"/>
                    <a:pt x="370" y="440"/>
                  </a:cubicBezTo>
                  <a:cubicBezTo>
                    <a:pt x="397" y="467"/>
                    <a:pt x="397" y="467"/>
                    <a:pt x="397" y="467"/>
                  </a:cubicBezTo>
                  <a:cubicBezTo>
                    <a:pt x="403" y="473"/>
                    <a:pt x="412" y="473"/>
                    <a:pt x="419" y="467"/>
                  </a:cubicBezTo>
                  <a:cubicBezTo>
                    <a:pt x="466" y="419"/>
                    <a:pt x="466" y="419"/>
                    <a:pt x="466" y="419"/>
                  </a:cubicBezTo>
                  <a:cubicBezTo>
                    <a:pt x="472" y="413"/>
                    <a:pt x="472" y="403"/>
                    <a:pt x="466" y="397"/>
                  </a:cubicBezTo>
                  <a:cubicBezTo>
                    <a:pt x="439" y="373"/>
                    <a:pt x="439" y="373"/>
                    <a:pt x="439" y="373"/>
                  </a:cubicBezTo>
                  <a:cubicBezTo>
                    <a:pt x="450" y="354"/>
                    <a:pt x="458" y="332"/>
                    <a:pt x="463" y="316"/>
                  </a:cubicBezTo>
                  <a:cubicBezTo>
                    <a:pt x="502" y="316"/>
                    <a:pt x="502" y="316"/>
                    <a:pt x="502" y="316"/>
                  </a:cubicBezTo>
                  <a:cubicBezTo>
                    <a:pt x="511" y="316"/>
                    <a:pt x="528" y="302"/>
                    <a:pt x="528" y="294"/>
                  </a:cubicBezTo>
                  <a:cubicBezTo>
                    <a:pt x="528" y="226"/>
                    <a:pt x="528" y="226"/>
                    <a:pt x="528" y="226"/>
                  </a:cubicBezTo>
                  <a:cubicBezTo>
                    <a:pt x="528" y="218"/>
                    <a:pt x="511" y="216"/>
                    <a:pt x="502" y="216"/>
                  </a:cubicBezTo>
                  <a:close/>
                  <a:moveTo>
                    <a:pt x="259" y="410"/>
                  </a:moveTo>
                  <a:cubicBezTo>
                    <a:pt x="178" y="410"/>
                    <a:pt x="112" y="344"/>
                    <a:pt x="112" y="263"/>
                  </a:cubicBezTo>
                  <a:cubicBezTo>
                    <a:pt x="112" y="182"/>
                    <a:pt x="178" y="117"/>
                    <a:pt x="259" y="117"/>
                  </a:cubicBezTo>
                  <a:cubicBezTo>
                    <a:pt x="340" y="117"/>
                    <a:pt x="406" y="182"/>
                    <a:pt x="406" y="263"/>
                  </a:cubicBezTo>
                  <a:cubicBezTo>
                    <a:pt x="406" y="344"/>
                    <a:pt x="340" y="410"/>
                    <a:pt x="259" y="410"/>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8" name="íṩḻîdê">
              <a:extLst>
                <a:ext uri="{FF2B5EF4-FFF2-40B4-BE49-F238E27FC236}">
                  <a16:creationId xmlns:a16="http://schemas.microsoft.com/office/drawing/2014/main" id="{72571F9D-708C-4F46-8B12-C67B965F6F07}"/>
                </a:ext>
              </a:extLst>
            </p:cNvPr>
            <p:cNvSpPr/>
            <p:nvPr/>
          </p:nvSpPr>
          <p:spPr bwMode="auto">
            <a:xfrm>
              <a:off x="4913113" y="4701754"/>
              <a:ext cx="508274" cy="55448"/>
            </a:xfrm>
            <a:custGeom>
              <a:avLst/>
              <a:gdLst>
                <a:gd name="T0" fmla="*/ 27 w 241"/>
                <a:gd name="T1" fmla="*/ 28 h 28"/>
                <a:gd name="T2" fmla="*/ 214 w 241"/>
                <a:gd name="T3" fmla="*/ 28 h 28"/>
                <a:gd name="T4" fmla="*/ 241 w 241"/>
                <a:gd name="T5" fmla="*/ 1 h 28"/>
                <a:gd name="T6" fmla="*/ 241 w 241"/>
                <a:gd name="T7" fmla="*/ 0 h 28"/>
                <a:gd name="T8" fmla="*/ 0 w 241"/>
                <a:gd name="T9" fmla="*/ 0 h 28"/>
                <a:gd name="T10" fmla="*/ 0 w 241"/>
                <a:gd name="T11" fmla="*/ 1 h 28"/>
                <a:gd name="T12" fmla="*/ 27 w 2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1" h="28">
                  <a:moveTo>
                    <a:pt x="27" y="28"/>
                  </a:moveTo>
                  <a:cubicBezTo>
                    <a:pt x="214" y="28"/>
                    <a:pt x="214" y="28"/>
                    <a:pt x="214" y="28"/>
                  </a:cubicBezTo>
                  <a:cubicBezTo>
                    <a:pt x="227" y="28"/>
                    <a:pt x="241" y="15"/>
                    <a:pt x="241" y="1"/>
                  </a:cubicBezTo>
                  <a:cubicBezTo>
                    <a:pt x="241" y="0"/>
                    <a:pt x="241" y="0"/>
                    <a:pt x="241" y="0"/>
                  </a:cubicBezTo>
                  <a:cubicBezTo>
                    <a:pt x="0" y="0"/>
                    <a:pt x="0" y="0"/>
                    <a:pt x="0" y="0"/>
                  </a:cubicBezTo>
                  <a:cubicBezTo>
                    <a:pt x="0" y="1"/>
                    <a:pt x="0" y="1"/>
                    <a:pt x="0" y="1"/>
                  </a:cubicBezTo>
                  <a:cubicBezTo>
                    <a:pt x="0" y="15"/>
                    <a:pt x="14" y="28"/>
                    <a:pt x="27" y="28"/>
                  </a:cubicBezTo>
                  <a:close/>
                </a:path>
              </a:pathLst>
            </a:custGeom>
            <a:solidFill>
              <a:srgbClr val="5185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9" name="išḷîḑe">
              <a:extLst>
                <a:ext uri="{FF2B5EF4-FFF2-40B4-BE49-F238E27FC236}">
                  <a16:creationId xmlns:a16="http://schemas.microsoft.com/office/drawing/2014/main" id="{B3CB5B66-47BB-49A7-9FB0-5BA67F7B9776}"/>
                </a:ext>
              </a:extLst>
            </p:cNvPr>
            <p:cNvSpPr/>
            <p:nvPr/>
          </p:nvSpPr>
          <p:spPr bwMode="auto">
            <a:xfrm>
              <a:off x="4709805" y="4747956"/>
              <a:ext cx="924130" cy="240275"/>
            </a:xfrm>
            <a:custGeom>
              <a:avLst/>
              <a:gdLst>
                <a:gd name="T0" fmla="*/ 440 w 440"/>
                <a:gd name="T1" fmla="*/ 25 h 112"/>
                <a:gd name="T2" fmla="*/ 440 w 440"/>
                <a:gd name="T3" fmla="*/ 112 h 112"/>
                <a:gd name="T4" fmla="*/ 0 w 440"/>
                <a:gd name="T5" fmla="*/ 112 h 112"/>
                <a:gd name="T6" fmla="*/ 0 w 440"/>
                <a:gd name="T7" fmla="*/ 25 h 112"/>
                <a:gd name="T8" fmla="*/ 26 w 440"/>
                <a:gd name="T9" fmla="*/ 0 h 112"/>
                <a:gd name="T10" fmla="*/ 412 w 440"/>
                <a:gd name="T11" fmla="*/ 0 h 112"/>
                <a:gd name="T12" fmla="*/ 440 w 440"/>
                <a:gd name="T13" fmla="*/ 25 h 112"/>
              </a:gdLst>
              <a:ahLst/>
              <a:cxnLst>
                <a:cxn ang="0">
                  <a:pos x="T0" y="T1"/>
                </a:cxn>
                <a:cxn ang="0">
                  <a:pos x="T2" y="T3"/>
                </a:cxn>
                <a:cxn ang="0">
                  <a:pos x="T4" y="T5"/>
                </a:cxn>
                <a:cxn ang="0">
                  <a:pos x="T6" y="T7"/>
                </a:cxn>
                <a:cxn ang="0">
                  <a:pos x="T8" y="T9"/>
                </a:cxn>
                <a:cxn ang="0">
                  <a:pos x="T10" y="T11"/>
                </a:cxn>
                <a:cxn ang="0">
                  <a:pos x="T12" y="T13"/>
                </a:cxn>
              </a:cxnLst>
              <a:rect l="0" t="0" r="r" b="b"/>
              <a:pathLst>
                <a:path w="440" h="112">
                  <a:moveTo>
                    <a:pt x="440" y="25"/>
                  </a:moveTo>
                  <a:cubicBezTo>
                    <a:pt x="440" y="112"/>
                    <a:pt x="440" y="112"/>
                    <a:pt x="440" y="112"/>
                  </a:cubicBezTo>
                  <a:cubicBezTo>
                    <a:pt x="0" y="112"/>
                    <a:pt x="0" y="112"/>
                    <a:pt x="0" y="112"/>
                  </a:cubicBezTo>
                  <a:cubicBezTo>
                    <a:pt x="0" y="25"/>
                    <a:pt x="0" y="25"/>
                    <a:pt x="0" y="25"/>
                  </a:cubicBezTo>
                  <a:cubicBezTo>
                    <a:pt x="0" y="10"/>
                    <a:pt x="11" y="0"/>
                    <a:pt x="26" y="0"/>
                  </a:cubicBezTo>
                  <a:cubicBezTo>
                    <a:pt x="412" y="0"/>
                    <a:pt x="412" y="0"/>
                    <a:pt x="412" y="0"/>
                  </a:cubicBezTo>
                  <a:cubicBezTo>
                    <a:pt x="427" y="0"/>
                    <a:pt x="440" y="10"/>
                    <a:pt x="440" y="25"/>
                  </a:cubicBezTo>
                  <a:close/>
                </a:path>
              </a:pathLst>
            </a:custGeom>
            <a:solidFill>
              <a:srgbClr val="1C20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ís1îdê">
              <a:extLst>
                <a:ext uri="{FF2B5EF4-FFF2-40B4-BE49-F238E27FC236}">
                  <a16:creationId xmlns:a16="http://schemas.microsoft.com/office/drawing/2014/main" id="{20A67DDB-573B-455C-99A8-6AE621B09328}"/>
                </a:ext>
              </a:extLst>
            </p:cNvPr>
            <p:cNvSpPr/>
            <p:nvPr/>
          </p:nvSpPr>
          <p:spPr bwMode="auto">
            <a:xfrm>
              <a:off x="8517221" y="2603975"/>
              <a:ext cx="609926" cy="674618"/>
            </a:xfrm>
            <a:custGeom>
              <a:avLst/>
              <a:gdLst>
                <a:gd name="T0" fmla="*/ 289 w 289"/>
                <a:gd name="T1" fmla="*/ 144 h 321"/>
                <a:gd name="T2" fmla="*/ 145 w 289"/>
                <a:gd name="T3" fmla="*/ 0 h 321"/>
                <a:gd name="T4" fmla="*/ 0 w 289"/>
                <a:gd name="T5" fmla="*/ 144 h 321"/>
                <a:gd name="T6" fmla="*/ 80 w 289"/>
                <a:gd name="T7" fmla="*/ 274 h 321"/>
                <a:gd name="T8" fmla="*/ 80 w 289"/>
                <a:gd name="T9" fmla="*/ 307 h 321"/>
                <a:gd name="T10" fmla="*/ 94 w 289"/>
                <a:gd name="T11" fmla="*/ 321 h 321"/>
                <a:gd name="T12" fmla="*/ 200 w 289"/>
                <a:gd name="T13" fmla="*/ 321 h 321"/>
                <a:gd name="T14" fmla="*/ 214 w 289"/>
                <a:gd name="T15" fmla="*/ 307 h 321"/>
                <a:gd name="T16" fmla="*/ 214 w 289"/>
                <a:gd name="T17" fmla="*/ 271 h 321"/>
                <a:gd name="T18" fmla="*/ 289 w 289"/>
                <a:gd name="T19" fmla="*/ 14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21">
                  <a:moveTo>
                    <a:pt x="289" y="144"/>
                  </a:moveTo>
                  <a:cubicBezTo>
                    <a:pt x="289" y="65"/>
                    <a:pt x="225" y="0"/>
                    <a:pt x="145" y="0"/>
                  </a:cubicBezTo>
                  <a:cubicBezTo>
                    <a:pt x="65" y="0"/>
                    <a:pt x="0" y="65"/>
                    <a:pt x="0" y="144"/>
                  </a:cubicBezTo>
                  <a:cubicBezTo>
                    <a:pt x="0" y="201"/>
                    <a:pt x="33" y="250"/>
                    <a:pt x="80" y="274"/>
                  </a:cubicBezTo>
                  <a:cubicBezTo>
                    <a:pt x="80" y="307"/>
                    <a:pt x="80" y="307"/>
                    <a:pt x="80" y="307"/>
                  </a:cubicBezTo>
                  <a:cubicBezTo>
                    <a:pt x="80" y="315"/>
                    <a:pt x="86" y="321"/>
                    <a:pt x="94" y="321"/>
                  </a:cubicBezTo>
                  <a:cubicBezTo>
                    <a:pt x="200" y="321"/>
                    <a:pt x="200" y="321"/>
                    <a:pt x="200" y="321"/>
                  </a:cubicBezTo>
                  <a:cubicBezTo>
                    <a:pt x="208" y="321"/>
                    <a:pt x="214" y="315"/>
                    <a:pt x="214" y="307"/>
                  </a:cubicBezTo>
                  <a:cubicBezTo>
                    <a:pt x="214" y="271"/>
                    <a:pt x="214" y="271"/>
                    <a:pt x="214" y="271"/>
                  </a:cubicBezTo>
                  <a:cubicBezTo>
                    <a:pt x="259" y="247"/>
                    <a:pt x="289" y="199"/>
                    <a:pt x="289" y="14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ïŝľïḓé">
              <a:extLst>
                <a:ext uri="{FF2B5EF4-FFF2-40B4-BE49-F238E27FC236}">
                  <a16:creationId xmlns:a16="http://schemas.microsoft.com/office/drawing/2014/main" id="{B55F9721-2AF0-472A-9F74-D55435C28D1C}"/>
                </a:ext>
              </a:extLst>
            </p:cNvPr>
            <p:cNvSpPr/>
            <p:nvPr/>
          </p:nvSpPr>
          <p:spPr bwMode="auto">
            <a:xfrm>
              <a:off x="8517221" y="2603975"/>
              <a:ext cx="323448" cy="665374"/>
            </a:xfrm>
            <a:custGeom>
              <a:avLst/>
              <a:gdLst>
                <a:gd name="T0" fmla="*/ 154 w 154"/>
                <a:gd name="T1" fmla="*/ 0 h 321"/>
                <a:gd name="T2" fmla="*/ 154 w 154"/>
                <a:gd name="T3" fmla="*/ 321 h 321"/>
                <a:gd name="T4" fmla="*/ 94 w 154"/>
                <a:gd name="T5" fmla="*/ 321 h 321"/>
                <a:gd name="T6" fmla="*/ 83 w 154"/>
                <a:gd name="T7" fmla="*/ 316 h 321"/>
                <a:gd name="T8" fmla="*/ 83 w 154"/>
                <a:gd name="T9" fmla="*/ 316 h 321"/>
                <a:gd name="T10" fmla="*/ 80 w 154"/>
                <a:gd name="T11" fmla="*/ 311 h 321"/>
                <a:gd name="T12" fmla="*/ 80 w 154"/>
                <a:gd name="T13" fmla="*/ 310 h 321"/>
                <a:gd name="T14" fmla="*/ 78 w 154"/>
                <a:gd name="T15" fmla="*/ 307 h 321"/>
                <a:gd name="T16" fmla="*/ 78 w 154"/>
                <a:gd name="T17" fmla="*/ 274 h 321"/>
                <a:gd name="T18" fmla="*/ 0 w 154"/>
                <a:gd name="T19" fmla="*/ 145 h 321"/>
                <a:gd name="T20" fmla="*/ 147 w 154"/>
                <a:gd name="T21" fmla="*/ 0 h 321"/>
                <a:gd name="T22" fmla="*/ 154 w 154"/>
                <a:gd name="T2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321">
                  <a:moveTo>
                    <a:pt x="154" y="0"/>
                  </a:moveTo>
                  <a:cubicBezTo>
                    <a:pt x="154" y="321"/>
                    <a:pt x="154" y="321"/>
                    <a:pt x="154" y="321"/>
                  </a:cubicBezTo>
                  <a:cubicBezTo>
                    <a:pt x="94" y="321"/>
                    <a:pt x="94" y="321"/>
                    <a:pt x="94" y="321"/>
                  </a:cubicBezTo>
                  <a:cubicBezTo>
                    <a:pt x="90" y="321"/>
                    <a:pt x="86" y="319"/>
                    <a:pt x="83" y="316"/>
                  </a:cubicBezTo>
                  <a:cubicBezTo>
                    <a:pt x="83" y="316"/>
                    <a:pt x="83" y="316"/>
                    <a:pt x="83" y="316"/>
                  </a:cubicBezTo>
                  <a:cubicBezTo>
                    <a:pt x="82" y="314"/>
                    <a:pt x="81" y="313"/>
                    <a:pt x="80" y="311"/>
                  </a:cubicBezTo>
                  <a:cubicBezTo>
                    <a:pt x="80" y="310"/>
                    <a:pt x="80" y="310"/>
                    <a:pt x="80" y="310"/>
                  </a:cubicBezTo>
                  <a:cubicBezTo>
                    <a:pt x="79" y="309"/>
                    <a:pt x="78" y="308"/>
                    <a:pt x="78" y="307"/>
                  </a:cubicBezTo>
                  <a:cubicBezTo>
                    <a:pt x="78" y="274"/>
                    <a:pt x="78" y="274"/>
                    <a:pt x="78" y="274"/>
                  </a:cubicBezTo>
                  <a:cubicBezTo>
                    <a:pt x="30" y="250"/>
                    <a:pt x="0" y="201"/>
                    <a:pt x="0" y="145"/>
                  </a:cubicBezTo>
                  <a:cubicBezTo>
                    <a:pt x="0" y="65"/>
                    <a:pt x="67" y="0"/>
                    <a:pt x="147" y="0"/>
                  </a:cubicBezTo>
                  <a:cubicBezTo>
                    <a:pt x="148" y="0"/>
                    <a:pt x="154" y="0"/>
                    <a:pt x="154"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ïṩ1îḑe">
              <a:extLst>
                <a:ext uri="{FF2B5EF4-FFF2-40B4-BE49-F238E27FC236}">
                  <a16:creationId xmlns:a16="http://schemas.microsoft.com/office/drawing/2014/main" id="{B628CFA2-E996-4EA1-B0A8-85788A39D400}"/>
                </a:ext>
              </a:extLst>
            </p:cNvPr>
            <p:cNvSpPr/>
            <p:nvPr/>
          </p:nvSpPr>
          <p:spPr bwMode="auto">
            <a:xfrm>
              <a:off x="8692809" y="3204663"/>
              <a:ext cx="277238" cy="268001"/>
            </a:xfrm>
            <a:prstGeom prst="rect">
              <a:avLst/>
            </a:prstGeom>
            <a:solidFill>
              <a:srgbClr val="2D5A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3" name="iṡļiďè">
              <a:extLst>
                <a:ext uri="{FF2B5EF4-FFF2-40B4-BE49-F238E27FC236}">
                  <a16:creationId xmlns:a16="http://schemas.microsoft.com/office/drawing/2014/main" id="{3D902735-8636-4C1F-987E-2BA84AFB2C41}"/>
                </a:ext>
              </a:extLst>
            </p:cNvPr>
            <p:cNvSpPr/>
            <p:nvPr/>
          </p:nvSpPr>
          <p:spPr bwMode="auto">
            <a:xfrm>
              <a:off x="8674326" y="3463419"/>
              <a:ext cx="304965" cy="101657"/>
            </a:xfrm>
            <a:custGeom>
              <a:avLst/>
              <a:gdLst>
                <a:gd name="T0" fmla="*/ 0 w 147"/>
                <a:gd name="T1" fmla="*/ 0 h 47"/>
                <a:gd name="T2" fmla="*/ 74 w 147"/>
                <a:gd name="T3" fmla="*/ 47 h 47"/>
                <a:gd name="T4" fmla="*/ 147 w 147"/>
                <a:gd name="T5" fmla="*/ 0 h 47"/>
                <a:gd name="T6" fmla="*/ 0 w 147"/>
                <a:gd name="T7" fmla="*/ 0 h 47"/>
              </a:gdLst>
              <a:ahLst/>
              <a:cxnLst>
                <a:cxn ang="0">
                  <a:pos x="T0" y="T1"/>
                </a:cxn>
                <a:cxn ang="0">
                  <a:pos x="T2" y="T3"/>
                </a:cxn>
                <a:cxn ang="0">
                  <a:pos x="T4" y="T5"/>
                </a:cxn>
                <a:cxn ang="0">
                  <a:pos x="T6" y="T7"/>
                </a:cxn>
              </a:cxnLst>
              <a:rect l="0" t="0" r="r" b="b"/>
              <a:pathLst>
                <a:path w="147" h="47">
                  <a:moveTo>
                    <a:pt x="0" y="0"/>
                  </a:moveTo>
                  <a:cubicBezTo>
                    <a:pt x="6" y="27"/>
                    <a:pt x="36" y="47"/>
                    <a:pt x="74" y="47"/>
                  </a:cubicBezTo>
                  <a:cubicBezTo>
                    <a:pt x="111" y="47"/>
                    <a:pt x="142" y="27"/>
                    <a:pt x="147" y="0"/>
                  </a:cubicBezTo>
                  <a:lnTo>
                    <a:pt x="0" y="0"/>
                  </a:ln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íśļïdè">
              <a:extLst>
                <a:ext uri="{FF2B5EF4-FFF2-40B4-BE49-F238E27FC236}">
                  <a16:creationId xmlns:a16="http://schemas.microsoft.com/office/drawing/2014/main" id="{2810E75D-406A-4FA9-9A98-3D15E683EE16}"/>
                </a:ext>
              </a:extLst>
            </p:cNvPr>
            <p:cNvSpPr/>
            <p:nvPr/>
          </p:nvSpPr>
          <p:spPr bwMode="auto">
            <a:xfrm>
              <a:off x="8637361" y="3204663"/>
              <a:ext cx="378896" cy="46209"/>
            </a:xfrm>
            <a:custGeom>
              <a:avLst/>
              <a:gdLst>
                <a:gd name="T0" fmla="*/ 181 w 181"/>
                <a:gd name="T1" fmla="*/ 12 h 24"/>
                <a:gd name="T2" fmla="*/ 164 w 181"/>
                <a:gd name="T3" fmla="*/ 24 h 24"/>
                <a:gd name="T4" fmla="*/ 16 w 181"/>
                <a:gd name="T5" fmla="*/ 24 h 24"/>
                <a:gd name="T6" fmla="*/ 0 w 181"/>
                <a:gd name="T7" fmla="*/ 12 h 24"/>
                <a:gd name="T8" fmla="*/ 16 w 181"/>
                <a:gd name="T9" fmla="*/ 0 h 24"/>
                <a:gd name="T10" fmla="*/ 164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9"/>
                    <a:pt x="173" y="24"/>
                    <a:pt x="164" y="24"/>
                  </a:cubicBezTo>
                  <a:cubicBezTo>
                    <a:pt x="16" y="24"/>
                    <a:pt x="16" y="24"/>
                    <a:pt x="16" y="24"/>
                  </a:cubicBezTo>
                  <a:cubicBezTo>
                    <a:pt x="7" y="24"/>
                    <a:pt x="0" y="19"/>
                    <a:pt x="0" y="12"/>
                  </a:cubicBezTo>
                  <a:cubicBezTo>
                    <a:pt x="0" y="6"/>
                    <a:pt x="7" y="0"/>
                    <a:pt x="16" y="0"/>
                  </a:cubicBezTo>
                  <a:cubicBezTo>
                    <a:pt x="164" y="0"/>
                    <a:pt x="164" y="0"/>
                    <a:pt x="164" y="0"/>
                  </a:cubicBezTo>
                  <a:cubicBezTo>
                    <a:pt x="173" y="0"/>
                    <a:pt x="181" y="6"/>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iSliḍé">
              <a:extLst>
                <a:ext uri="{FF2B5EF4-FFF2-40B4-BE49-F238E27FC236}">
                  <a16:creationId xmlns:a16="http://schemas.microsoft.com/office/drawing/2014/main" id="{928841D3-300B-467D-BC7E-87D492EDD0E5}"/>
                </a:ext>
              </a:extLst>
            </p:cNvPr>
            <p:cNvSpPr/>
            <p:nvPr/>
          </p:nvSpPr>
          <p:spPr bwMode="auto">
            <a:xfrm>
              <a:off x="8637361" y="3287830"/>
              <a:ext cx="378896" cy="46209"/>
            </a:xfrm>
            <a:custGeom>
              <a:avLst/>
              <a:gdLst>
                <a:gd name="T0" fmla="*/ 181 w 181"/>
                <a:gd name="T1" fmla="*/ 12 h 24"/>
                <a:gd name="T2" fmla="*/ 165 w 181"/>
                <a:gd name="T3" fmla="*/ 24 h 24"/>
                <a:gd name="T4" fmla="*/ 17 w 181"/>
                <a:gd name="T5" fmla="*/ 24 h 24"/>
                <a:gd name="T6" fmla="*/ 0 w 181"/>
                <a:gd name="T7" fmla="*/ 12 h 24"/>
                <a:gd name="T8" fmla="*/ 17 w 181"/>
                <a:gd name="T9" fmla="*/ 0 h 24"/>
                <a:gd name="T10" fmla="*/ 165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9"/>
                    <a:pt x="174" y="24"/>
                    <a:pt x="165" y="24"/>
                  </a:cubicBezTo>
                  <a:cubicBezTo>
                    <a:pt x="17" y="24"/>
                    <a:pt x="17" y="24"/>
                    <a:pt x="17" y="24"/>
                  </a:cubicBezTo>
                  <a:cubicBezTo>
                    <a:pt x="7" y="24"/>
                    <a:pt x="0" y="19"/>
                    <a:pt x="0" y="12"/>
                  </a:cubicBezTo>
                  <a:cubicBezTo>
                    <a:pt x="0" y="6"/>
                    <a:pt x="7" y="0"/>
                    <a:pt x="17" y="0"/>
                  </a:cubicBezTo>
                  <a:cubicBezTo>
                    <a:pt x="165" y="0"/>
                    <a:pt x="165" y="0"/>
                    <a:pt x="165" y="0"/>
                  </a:cubicBezTo>
                  <a:cubicBezTo>
                    <a:pt x="174" y="0"/>
                    <a:pt x="181" y="6"/>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îṥļîdè">
              <a:extLst>
                <a:ext uri="{FF2B5EF4-FFF2-40B4-BE49-F238E27FC236}">
                  <a16:creationId xmlns:a16="http://schemas.microsoft.com/office/drawing/2014/main" id="{E7BE7B01-5874-4CB4-80F0-33364C22A926}"/>
                </a:ext>
              </a:extLst>
            </p:cNvPr>
            <p:cNvSpPr/>
            <p:nvPr/>
          </p:nvSpPr>
          <p:spPr bwMode="auto">
            <a:xfrm>
              <a:off x="8646599" y="3371005"/>
              <a:ext cx="378896" cy="55448"/>
            </a:xfrm>
            <a:custGeom>
              <a:avLst/>
              <a:gdLst>
                <a:gd name="T0" fmla="*/ 181 w 181"/>
                <a:gd name="T1" fmla="*/ 12 h 24"/>
                <a:gd name="T2" fmla="*/ 164 w 181"/>
                <a:gd name="T3" fmla="*/ 24 h 24"/>
                <a:gd name="T4" fmla="*/ 16 w 181"/>
                <a:gd name="T5" fmla="*/ 24 h 24"/>
                <a:gd name="T6" fmla="*/ 0 w 181"/>
                <a:gd name="T7" fmla="*/ 12 h 24"/>
                <a:gd name="T8" fmla="*/ 16 w 181"/>
                <a:gd name="T9" fmla="*/ 0 h 24"/>
                <a:gd name="T10" fmla="*/ 164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8"/>
                    <a:pt x="173" y="24"/>
                    <a:pt x="164" y="24"/>
                  </a:cubicBezTo>
                  <a:cubicBezTo>
                    <a:pt x="16" y="24"/>
                    <a:pt x="16" y="24"/>
                    <a:pt x="16" y="24"/>
                  </a:cubicBezTo>
                  <a:cubicBezTo>
                    <a:pt x="7" y="24"/>
                    <a:pt x="0" y="18"/>
                    <a:pt x="0" y="12"/>
                  </a:cubicBezTo>
                  <a:cubicBezTo>
                    <a:pt x="0" y="5"/>
                    <a:pt x="7" y="0"/>
                    <a:pt x="16" y="0"/>
                  </a:cubicBezTo>
                  <a:cubicBezTo>
                    <a:pt x="164" y="0"/>
                    <a:pt x="164" y="0"/>
                    <a:pt x="164" y="0"/>
                  </a:cubicBezTo>
                  <a:cubicBezTo>
                    <a:pt x="173" y="0"/>
                    <a:pt x="181" y="5"/>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7" name="îṩḷíďé">
              <a:extLst>
                <a:ext uri="{FF2B5EF4-FFF2-40B4-BE49-F238E27FC236}">
                  <a16:creationId xmlns:a16="http://schemas.microsoft.com/office/drawing/2014/main" id="{C832AB69-BD31-4510-AF47-D928B7AB0F01}"/>
                </a:ext>
              </a:extLst>
            </p:cNvPr>
            <p:cNvSpPr/>
            <p:nvPr/>
          </p:nvSpPr>
          <p:spPr bwMode="auto">
            <a:xfrm>
              <a:off x="8729774" y="2881213"/>
              <a:ext cx="203309" cy="369652"/>
            </a:xfrm>
            <a:custGeom>
              <a:avLst/>
              <a:gdLst>
                <a:gd name="T0" fmla="*/ 85 w 95"/>
                <a:gd name="T1" fmla="*/ 8 h 176"/>
                <a:gd name="T2" fmla="*/ 70 w 95"/>
                <a:gd name="T3" fmla="*/ 2 h 176"/>
                <a:gd name="T4" fmla="*/ 48 w 95"/>
                <a:gd name="T5" fmla="*/ 1 h 176"/>
                <a:gd name="T6" fmla="*/ 25 w 95"/>
                <a:gd name="T7" fmla="*/ 1 h 176"/>
                <a:gd name="T8" fmla="*/ 2 w 95"/>
                <a:gd name="T9" fmla="*/ 0 h 176"/>
                <a:gd name="T10" fmla="*/ 0 w 95"/>
                <a:gd name="T11" fmla="*/ 3 h 176"/>
                <a:gd name="T12" fmla="*/ 23 w 95"/>
                <a:gd name="T13" fmla="*/ 173 h 176"/>
                <a:gd name="T14" fmla="*/ 27 w 95"/>
                <a:gd name="T15" fmla="*/ 173 h 176"/>
                <a:gd name="T16" fmla="*/ 21 w 95"/>
                <a:gd name="T17" fmla="*/ 10 h 176"/>
                <a:gd name="T18" fmla="*/ 44 w 95"/>
                <a:gd name="T19" fmla="*/ 10 h 176"/>
                <a:gd name="T20" fmla="*/ 67 w 95"/>
                <a:gd name="T21" fmla="*/ 10 h 176"/>
                <a:gd name="T22" fmla="*/ 86 w 95"/>
                <a:gd name="T23" fmla="*/ 15 h 176"/>
                <a:gd name="T24" fmla="*/ 67 w 95"/>
                <a:gd name="T25" fmla="*/ 176 h 176"/>
                <a:gd name="T26" fmla="*/ 70 w 95"/>
                <a:gd name="T27" fmla="*/ 97 h 176"/>
                <a:gd name="T28" fmla="*/ 90 w 95"/>
                <a:gd name="T29" fmla="*/ 9 h 176"/>
                <a:gd name="T30" fmla="*/ 86 w 95"/>
                <a:gd name="T31" fmla="*/ 9 h 176"/>
                <a:gd name="T32" fmla="*/ 89 w 95"/>
                <a:gd name="T33" fmla="*/ 7 h 176"/>
                <a:gd name="T34" fmla="*/ 88 w 95"/>
                <a:gd name="T35" fmla="*/ 10 h 176"/>
                <a:gd name="T36" fmla="*/ 87 w 95"/>
                <a:gd name="T37" fmla="*/ 11 h 176"/>
                <a:gd name="T38" fmla="*/ 81 w 95"/>
                <a:gd name="T39" fmla="*/ 14 h 176"/>
                <a:gd name="T40" fmla="*/ 59 w 95"/>
                <a:gd name="T41" fmla="*/ 13 h 176"/>
                <a:gd name="T42" fmla="*/ 59 w 95"/>
                <a:gd name="T43" fmla="*/ 13 h 176"/>
                <a:gd name="T44" fmla="*/ 38 w 95"/>
                <a:gd name="T45" fmla="*/ 13 h 176"/>
                <a:gd name="T46" fmla="*/ 33 w 95"/>
                <a:gd name="T47" fmla="*/ 11 h 176"/>
                <a:gd name="T48" fmla="*/ 25 w 95"/>
                <a:gd name="T49" fmla="*/ 3 h 176"/>
                <a:gd name="T50" fmla="*/ 25 w 95"/>
                <a:gd name="T51" fmla="*/ 3 h 176"/>
                <a:gd name="T52" fmla="*/ 12 w 95"/>
                <a:gd name="T53" fmla="*/ 12 h 176"/>
                <a:gd name="T54" fmla="*/ 17 w 95"/>
                <a:gd name="T55" fmla="*/ 50 h 176"/>
                <a:gd name="T56" fmla="*/ 27 w 95"/>
                <a:gd name="T57" fmla="*/ 128 h 176"/>
                <a:gd name="T58" fmla="*/ 17 w 95"/>
                <a:gd name="T59" fmla="*/ 50 h 176"/>
                <a:gd name="T60" fmla="*/ 25 w 95"/>
                <a:gd name="T61" fmla="*/ 172 h 176"/>
                <a:gd name="T62" fmla="*/ 26 w 95"/>
                <a:gd name="T63" fmla="*/ 169 h 176"/>
                <a:gd name="T64" fmla="*/ 26 w 95"/>
                <a:gd name="T65" fmla="*/ 167 h 176"/>
                <a:gd name="T66" fmla="*/ 11 w 95"/>
                <a:gd name="T67" fmla="*/ 13 h 176"/>
                <a:gd name="T68" fmla="*/ 20 w 95"/>
                <a:gd name="T69" fmla="*/ 8 h 176"/>
                <a:gd name="T70" fmla="*/ 20 w 95"/>
                <a:gd name="T71" fmla="*/ 8 h 176"/>
                <a:gd name="T72" fmla="*/ 25 w 95"/>
                <a:gd name="T73" fmla="*/ 4 h 176"/>
                <a:gd name="T74" fmla="*/ 28 w 95"/>
                <a:gd name="T75" fmla="*/ 6 h 176"/>
                <a:gd name="T76" fmla="*/ 28 w 95"/>
                <a:gd name="T77" fmla="*/ 6 h 176"/>
                <a:gd name="T78" fmla="*/ 36 w 95"/>
                <a:gd name="T79" fmla="*/ 14 h 176"/>
                <a:gd name="T80" fmla="*/ 41 w 95"/>
                <a:gd name="T81" fmla="*/ 12 h 176"/>
                <a:gd name="T82" fmla="*/ 48 w 95"/>
                <a:gd name="T83" fmla="*/ 6 h 176"/>
                <a:gd name="T84" fmla="*/ 54 w 95"/>
                <a:gd name="T85" fmla="*/ 13 h 176"/>
                <a:gd name="T86" fmla="*/ 70 w 95"/>
                <a:gd name="T87" fmla="*/ 6 h 176"/>
                <a:gd name="T88" fmla="*/ 70 w 95"/>
                <a:gd name="T89" fmla="*/ 6 h 176"/>
                <a:gd name="T90" fmla="*/ 78 w 95"/>
                <a:gd name="T91" fmla="*/ 13 h 176"/>
                <a:gd name="T92" fmla="*/ 84 w 95"/>
                <a:gd name="T93" fmla="*/ 14 h 176"/>
                <a:gd name="T94" fmla="*/ 83 w 95"/>
                <a:gd name="T95" fmla="*/ 15 h 176"/>
                <a:gd name="T96" fmla="*/ 85 w 95"/>
                <a:gd name="T97" fmla="*/ 13 h 176"/>
                <a:gd name="T98" fmla="*/ 86 w 95"/>
                <a:gd name="T99" fmla="*/ 12 h 176"/>
                <a:gd name="T100" fmla="*/ 85 w 95"/>
                <a:gd name="T101" fmla="*/ 24 h 176"/>
                <a:gd name="T102" fmla="*/ 66 w 95"/>
                <a:gd name="T103" fmla="*/ 1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 h="176">
                  <a:moveTo>
                    <a:pt x="95" y="6"/>
                  </a:moveTo>
                  <a:cubicBezTo>
                    <a:pt x="95" y="5"/>
                    <a:pt x="95" y="5"/>
                    <a:pt x="95" y="4"/>
                  </a:cubicBezTo>
                  <a:cubicBezTo>
                    <a:pt x="95" y="3"/>
                    <a:pt x="94" y="2"/>
                    <a:pt x="93" y="2"/>
                  </a:cubicBezTo>
                  <a:cubicBezTo>
                    <a:pt x="89" y="2"/>
                    <a:pt x="87" y="5"/>
                    <a:pt x="85" y="8"/>
                  </a:cubicBezTo>
                  <a:cubicBezTo>
                    <a:pt x="84" y="10"/>
                    <a:pt x="83" y="12"/>
                    <a:pt x="81" y="12"/>
                  </a:cubicBezTo>
                  <a:cubicBezTo>
                    <a:pt x="80" y="12"/>
                    <a:pt x="79" y="10"/>
                    <a:pt x="78" y="8"/>
                  </a:cubicBezTo>
                  <a:cubicBezTo>
                    <a:pt x="76" y="5"/>
                    <a:pt x="74" y="2"/>
                    <a:pt x="70" y="2"/>
                  </a:cubicBezTo>
                  <a:cubicBezTo>
                    <a:pt x="70" y="2"/>
                    <a:pt x="70" y="2"/>
                    <a:pt x="70" y="2"/>
                  </a:cubicBezTo>
                  <a:cubicBezTo>
                    <a:pt x="66" y="2"/>
                    <a:pt x="64" y="5"/>
                    <a:pt x="62" y="8"/>
                  </a:cubicBezTo>
                  <a:cubicBezTo>
                    <a:pt x="61" y="10"/>
                    <a:pt x="60" y="12"/>
                    <a:pt x="59" y="12"/>
                  </a:cubicBezTo>
                  <a:cubicBezTo>
                    <a:pt x="57" y="12"/>
                    <a:pt x="57" y="10"/>
                    <a:pt x="55" y="8"/>
                  </a:cubicBezTo>
                  <a:cubicBezTo>
                    <a:pt x="54" y="5"/>
                    <a:pt x="52" y="1"/>
                    <a:pt x="48" y="1"/>
                  </a:cubicBezTo>
                  <a:cubicBezTo>
                    <a:pt x="43" y="1"/>
                    <a:pt x="41" y="5"/>
                    <a:pt x="40" y="8"/>
                  </a:cubicBezTo>
                  <a:cubicBezTo>
                    <a:pt x="38" y="10"/>
                    <a:pt x="38" y="11"/>
                    <a:pt x="36" y="11"/>
                  </a:cubicBezTo>
                  <a:cubicBezTo>
                    <a:pt x="35" y="11"/>
                    <a:pt x="34" y="10"/>
                    <a:pt x="33" y="8"/>
                  </a:cubicBezTo>
                  <a:cubicBezTo>
                    <a:pt x="31" y="5"/>
                    <a:pt x="29" y="1"/>
                    <a:pt x="25" y="1"/>
                  </a:cubicBezTo>
                  <a:cubicBezTo>
                    <a:pt x="21" y="1"/>
                    <a:pt x="19" y="5"/>
                    <a:pt x="17" y="7"/>
                  </a:cubicBezTo>
                  <a:cubicBezTo>
                    <a:pt x="16" y="10"/>
                    <a:pt x="15" y="11"/>
                    <a:pt x="14" y="11"/>
                  </a:cubicBezTo>
                  <a:cubicBezTo>
                    <a:pt x="12" y="11"/>
                    <a:pt x="11" y="9"/>
                    <a:pt x="10" y="7"/>
                  </a:cubicBezTo>
                  <a:cubicBezTo>
                    <a:pt x="9" y="4"/>
                    <a:pt x="7" y="0"/>
                    <a:pt x="2" y="0"/>
                  </a:cubicBezTo>
                  <a:cubicBezTo>
                    <a:pt x="2" y="0"/>
                    <a:pt x="2" y="0"/>
                    <a:pt x="2" y="0"/>
                  </a:cubicBezTo>
                  <a:cubicBezTo>
                    <a:pt x="2" y="0"/>
                    <a:pt x="2" y="0"/>
                    <a:pt x="2" y="0"/>
                  </a:cubicBezTo>
                  <a:cubicBezTo>
                    <a:pt x="2" y="0"/>
                    <a:pt x="2" y="0"/>
                    <a:pt x="2" y="0"/>
                  </a:cubicBezTo>
                  <a:cubicBezTo>
                    <a:pt x="1" y="0"/>
                    <a:pt x="0" y="2"/>
                    <a:pt x="0" y="3"/>
                  </a:cubicBezTo>
                  <a:cubicBezTo>
                    <a:pt x="0" y="3"/>
                    <a:pt x="0" y="4"/>
                    <a:pt x="0" y="5"/>
                  </a:cubicBezTo>
                  <a:cubicBezTo>
                    <a:pt x="3" y="10"/>
                    <a:pt x="20" y="53"/>
                    <a:pt x="25" y="96"/>
                  </a:cubicBezTo>
                  <a:cubicBezTo>
                    <a:pt x="28" y="129"/>
                    <a:pt x="23" y="171"/>
                    <a:pt x="23" y="171"/>
                  </a:cubicBezTo>
                  <a:cubicBezTo>
                    <a:pt x="23" y="172"/>
                    <a:pt x="23" y="172"/>
                    <a:pt x="23" y="173"/>
                  </a:cubicBezTo>
                  <a:cubicBezTo>
                    <a:pt x="24" y="173"/>
                    <a:pt x="24" y="175"/>
                    <a:pt x="25" y="175"/>
                  </a:cubicBezTo>
                  <a:cubicBezTo>
                    <a:pt x="25" y="176"/>
                    <a:pt x="25" y="176"/>
                    <a:pt x="25" y="176"/>
                  </a:cubicBezTo>
                  <a:cubicBezTo>
                    <a:pt x="25" y="176"/>
                    <a:pt x="25" y="176"/>
                    <a:pt x="25" y="176"/>
                  </a:cubicBezTo>
                  <a:cubicBezTo>
                    <a:pt x="26" y="176"/>
                    <a:pt x="27" y="174"/>
                    <a:pt x="27" y="173"/>
                  </a:cubicBezTo>
                  <a:cubicBezTo>
                    <a:pt x="27" y="172"/>
                    <a:pt x="33" y="129"/>
                    <a:pt x="29" y="97"/>
                  </a:cubicBezTo>
                  <a:cubicBezTo>
                    <a:pt x="26" y="64"/>
                    <a:pt x="15" y="31"/>
                    <a:pt x="9" y="14"/>
                  </a:cubicBezTo>
                  <a:cubicBezTo>
                    <a:pt x="10" y="15"/>
                    <a:pt x="12" y="16"/>
                    <a:pt x="14" y="16"/>
                  </a:cubicBezTo>
                  <a:cubicBezTo>
                    <a:pt x="18" y="16"/>
                    <a:pt x="20" y="13"/>
                    <a:pt x="21" y="10"/>
                  </a:cubicBezTo>
                  <a:cubicBezTo>
                    <a:pt x="23" y="7"/>
                    <a:pt x="24" y="6"/>
                    <a:pt x="25" y="6"/>
                  </a:cubicBezTo>
                  <a:cubicBezTo>
                    <a:pt x="26" y="6"/>
                    <a:pt x="27" y="7"/>
                    <a:pt x="28" y="10"/>
                  </a:cubicBezTo>
                  <a:cubicBezTo>
                    <a:pt x="30" y="13"/>
                    <a:pt x="32" y="16"/>
                    <a:pt x="36" y="16"/>
                  </a:cubicBezTo>
                  <a:cubicBezTo>
                    <a:pt x="40" y="16"/>
                    <a:pt x="42" y="13"/>
                    <a:pt x="44" y="10"/>
                  </a:cubicBezTo>
                  <a:cubicBezTo>
                    <a:pt x="45" y="8"/>
                    <a:pt x="46" y="6"/>
                    <a:pt x="48" y="6"/>
                  </a:cubicBezTo>
                  <a:cubicBezTo>
                    <a:pt x="49" y="6"/>
                    <a:pt x="50" y="8"/>
                    <a:pt x="51" y="10"/>
                  </a:cubicBezTo>
                  <a:cubicBezTo>
                    <a:pt x="53" y="13"/>
                    <a:pt x="55" y="16"/>
                    <a:pt x="59" y="16"/>
                  </a:cubicBezTo>
                  <a:cubicBezTo>
                    <a:pt x="63" y="16"/>
                    <a:pt x="65" y="13"/>
                    <a:pt x="67" y="10"/>
                  </a:cubicBezTo>
                  <a:cubicBezTo>
                    <a:pt x="68" y="8"/>
                    <a:pt x="69" y="6"/>
                    <a:pt x="70" y="6"/>
                  </a:cubicBezTo>
                  <a:cubicBezTo>
                    <a:pt x="71" y="6"/>
                    <a:pt x="72" y="8"/>
                    <a:pt x="74" y="10"/>
                  </a:cubicBezTo>
                  <a:cubicBezTo>
                    <a:pt x="75" y="13"/>
                    <a:pt x="77" y="17"/>
                    <a:pt x="81" y="17"/>
                  </a:cubicBezTo>
                  <a:cubicBezTo>
                    <a:pt x="83" y="17"/>
                    <a:pt x="85" y="16"/>
                    <a:pt x="86" y="15"/>
                  </a:cubicBezTo>
                  <a:cubicBezTo>
                    <a:pt x="80" y="31"/>
                    <a:pt x="69" y="63"/>
                    <a:pt x="65" y="96"/>
                  </a:cubicBezTo>
                  <a:cubicBezTo>
                    <a:pt x="61" y="132"/>
                    <a:pt x="64" y="173"/>
                    <a:pt x="65" y="173"/>
                  </a:cubicBezTo>
                  <a:cubicBezTo>
                    <a:pt x="65" y="174"/>
                    <a:pt x="66" y="176"/>
                    <a:pt x="67" y="176"/>
                  </a:cubicBezTo>
                  <a:cubicBezTo>
                    <a:pt x="67" y="176"/>
                    <a:pt x="67" y="176"/>
                    <a:pt x="67" y="176"/>
                  </a:cubicBezTo>
                  <a:cubicBezTo>
                    <a:pt x="67" y="175"/>
                    <a:pt x="67" y="175"/>
                    <a:pt x="67" y="175"/>
                  </a:cubicBezTo>
                  <a:cubicBezTo>
                    <a:pt x="68" y="175"/>
                    <a:pt x="68" y="174"/>
                    <a:pt x="69" y="174"/>
                  </a:cubicBezTo>
                  <a:cubicBezTo>
                    <a:pt x="69" y="173"/>
                    <a:pt x="69" y="173"/>
                    <a:pt x="69" y="172"/>
                  </a:cubicBezTo>
                  <a:cubicBezTo>
                    <a:pt x="69" y="172"/>
                    <a:pt x="66" y="132"/>
                    <a:pt x="70" y="97"/>
                  </a:cubicBezTo>
                  <a:cubicBezTo>
                    <a:pt x="75" y="54"/>
                    <a:pt x="92" y="11"/>
                    <a:pt x="95" y="6"/>
                  </a:cubicBezTo>
                  <a:close/>
                  <a:moveTo>
                    <a:pt x="91" y="8"/>
                  </a:moveTo>
                  <a:cubicBezTo>
                    <a:pt x="91" y="8"/>
                    <a:pt x="91" y="8"/>
                    <a:pt x="91" y="8"/>
                  </a:cubicBezTo>
                  <a:cubicBezTo>
                    <a:pt x="90" y="9"/>
                    <a:pt x="90" y="9"/>
                    <a:pt x="90" y="9"/>
                  </a:cubicBezTo>
                  <a:lnTo>
                    <a:pt x="91" y="8"/>
                  </a:lnTo>
                  <a:close/>
                  <a:moveTo>
                    <a:pt x="90" y="4"/>
                  </a:moveTo>
                  <a:cubicBezTo>
                    <a:pt x="90" y="4"/>
                    <a:pt x="90" y="4"/>
                    <a:pt x="90" y="4"/>
                  </a:cubicBezTo>
                  <a:cubicBezTo>
                    <a:pt x="89" y="5"/>
                    <a:pt x="88" y="7"/>
                    <a:pt x="86" y="9"/>
                  </a:cubicBezTo>
                  <a:cubicBezTo>
                    <a:pt x="86" y="9"/>
                    <a:pt x="86" y="9"/>
                    <a:pt x="86" y="9"/>
                  </a:cubicBezTo>
                  <a:cubicBezTo>
                    <a:pt x="86" y="9"/>
                    <a:pt x="86" y="9"/>
                    <a:pt x="86" y="9"/>
                  </a:cubicBezTo>
                  <a:cubicBezTo>
                    <a:pt x="88" y="7"/>
                    <a:pt x="89" y="5"/>
                    <a:pt x="90" y="4"/>
                  </a:cubicBezTo>
                  <a:close/>
                  <a:moveTo>
                    <a:pt x="89" y="7"/>
                  </a:moveTo>
                  <a:cubicBezTo>
                    <a:pt x="89" y="8"/>
                    <a:pt x="89" y="8"/>
                    <a:pt x="89" y="8"/>
                  </a:cubicBezTo>
                  <a:lnTo>
                    <a:pt x="89" y="7"/>
                  </a:lnTo>
                  <a:close/>
                  <a:moveTo>
                    <a:pt x="88" y="8"/>
                  </a:moveTo>
                  <a:cubicBezTo>
                    <a:pt x="88" y="9"/>
                    <a:pt x="88" y="9"/>
                    <a:pt x="88" y="10"/>
                  </a:cubicBezTo>
                  <a:cubicBezTo>
                    <a:pt x="88" y="9"/>
                    <a:pt x="88" y="9"/>
                    <a:pt x="88" y="8"/>
                  </a:cubicBezTo>
                  <a:close/>
                  <a:moveTo>
                    <a:pt x="87" y="11"/>
                  </a:moveTo>
                  <a:cubicBezTo>
                    <a:pt x="86" y="11"/>
                    <a:pt x="86" y="11"/>
                    <a:pt x="86" y="11"/>
                  </a:cubicBezTo>
                  <a:lnTo>
                    <a:pt x="87" y="11"/>
                  </a:lnTo>
                  <a:close/>
                  <a:moveTo>
                    <a:pt x="81" y="14"/>
                  </a:moveTo>
                  <a:cubicBezTo>
                    <a:pt x="81" y="14"/>
                    <a:pt x="81" y="14"/>
                    <a:pt x="81" y="14"/>
                  </a:cubicBezTo>
                  <a:cubicBezTo>
                    <a:pt x="81" y="14"/>
                    <a:pt x="80" y="13"/>
                    <a:pt x="80" y="13"/>
                  </a:cubicBezTo>
                  <a:cubicBezTo>
                    <a:pt x="80" y="13"/>
                    <a:pt x="81" y="14"/>
                    <a:pt x="81" y="14"/>
                  </a:cubicBezTo>
                  <a:close/>
                  <a:moveTo>
                    <a:pt x="62" y="12"/>
                  </a:moveTo>
                  <a:cubicBezTo>
                    <a:pt x="61" y="13"/>
                    <a:pt x="60" y="13"/>
                    <a:pt x="59" y="13"/>
                  </a:cubicBezTo>
                  <a:cubicBezTo>
                    <a:pt x="60" y="13"/>
                    <a:pt x="61" y="13"/>
                    <a:pt x="62" y="12"/>
                  </a:cubicBezTo>
                  <a:close/>
                  <a:moveTo>
                    <a:pt x="59" y="13"/>
                  </a:moveTo>
                  <a:cubicBezTo>
                    <a:pt x="59" y="13"/>
                    <a:pt x="59" y="13"/>
                    <a:pt x="59" y="13"/>
                  </a:cubicBezTo>
                  <a:cubicBezTo>
                    <a:pt x="59" y="13"/>
                    <a:pt x="59" y="13"/>
                    <a:pt x="59" y="13"/>
                  </a:cubicBezTo>
                  <a:cubicBezTo>
                    <a:pt x="57" y="13"/>
                    <a:pt x="56" y="13"/>
                    <a:pt x="55" y="11"/>
                  </a:cubicBezTo>
                  <a:cubicBezTo>
                    <a:pt x="56" y="13"/>
                    <a:pt x="57" y="13"/>
                    <a:pt x="59" y="13"/>
                  </a:cubicBezTo>
                  <a:close/>
                  <a:moveTo>
                    <a:pt x="45" y="4"/>
                  </a:moveTo>
                  <a:cubicBezTo>
                    <a:pt x="45" y="4"/>
                    <a:pt x="44" y="4"/>
                    <a:pt x="44" y="5"/>
                  </a:cubicBezTo>
                  <a:cubicBezTo>
                    <a:pt x="44" y="4"/>
                    <a:pt x="45" y="4"/>
                    <a:pt x="45" y="4"/>
                  </a:cubicBezTo>
                  <a:close/>
                  <a:moveTo>
                    <a:pt x="38" y="13"/>
                  </a:moveTo>
                  <a:cubicBezTo>
                    <a:pt x="37" y="13"/>
                    <a:pt x="37" y="13"/>
                    <a:pt x="36" y="13"/>
                  </a:cubicBezTo>
                  <a:cubicBezTo>
                    <a:pt x="37" y="13"/>
                    <a:pt x="37" y="13"/>
                    <a:pt x="38" y="13"/>
                  </a:cubicBezTo>
                  <a:close/>
                  <a:moveTo>
                    <a:pt x="35" y="13"/>
                  </a:moveTo>
                  <a:cubicBezTo>
                    <a:pt x="34" y="12"/>
                    <a:pt x="33" y="12"/>
                    <a:pt x="33" y="11"/>
                  </a:cubicBezTo>
                  <a:cubicBezTo>
                    <a:pt x="33" y="12"/>
                    <a:pt x="34" y="12"/>
                    <a:pt x="35" y="13"/>
                  </a:cubicBezTo>
                  <a:close/>
                  <a:moveTo>
                    <a:pt x="29" y="5"/>
                  </a:moveTo>
                  <a:cubicBezTo>
                    <a:pt x="28" y="4"/>
                    <a:pt x="27" y="3"/>
                    <a:pt x="25" y="3"/>
                  </a:cubicBezTo>
                  <a:cubicBezTo>
                    <a:pt x="25" y="3"/>
                    <a:pt x="25" y="3"/>
                    <a:pt x="25" y="3"/>
                  </a:cubicBezTo>
                  <a:cubicBezTo>
                    <a:pt x="25" y="3"/>
                    <a:pt x="25" y="3"/>
                    <a:pt x="25" y="3"/>
                  </a:cubicBezTo>
                  <a:cubicBezTo>
                    <a:pt x="27" y="3"/>
                    <a:pt x="28" y="4"/>
                    <a:pt x="29" y="5"/>
                  </a:cubicBezTo>
                  <a:close/>
                  <a:moveTo>
                    <a:pt x="25" y="3"/>
                  </a:moveTo>
                  <a:cubicBezTo>
                    <a:pt x="25" y="3"/>
                    <a:pt x="25" y="3"/>
                    <a:pt x="25" y="3"/>
                  </a:cubicBezTo>
                  <a:cubicBezTo>
                    <a:pt x="24" y="3"/>
                    <a:pt x="23" y="3"/>
                    <a:pt x="23" y="3"/>
                  </a:cubicBezTo>
                  <a:cubicBezTo>
                    <a:pt x="23" y="3"/>
                    <a:pt x="24" y="3"/>
                    <a:pt x="25" y="3"/>
                  </a:cubicBezTo>
                  <a:close/>
                  <a:moveTo>
                    <a:pt x="9" y="7"/>
                  </a:moveTo>
                  <a:cubicBezTo>
                    <a:pt x="10" y="10"/>
                    <a:pt x="9" y="12"/>
                    <a:pt x="12" y="12"/>
                  </a:cubicBezTo>
                  <a:cubicBezTo>
                    <a:pt x="14" y="11"/>
                    <a:pt x="14" y="11"/>
                    <a:pt x="14" y="11"/>
                  </a:cubicBezTo>
                  <a:cubicBezTo>
                    <a:pt x="14" y="11"/>
                    <a:pt x="14" y="11"/>
                    <a:pt x="14" y="11"/>
                  </a:cubicBezTo>
                  <a:cubicBezTo>
                    <a:pt x="11" y="11"/>
                    <a:pt x="10" y="10"/>
                    <a:pt x="9" y="7"/>
                  </a:cubicBezTo>
                  <a:moveTo>
                    <a:pt x="17" y="50"/>
                  </a:moveTo>
                  <a:cubicBezTo>
                    <a:pt x="16" y="45"/>
                    <a:pt x="15" y="40"/>
                    <a:pt x="13" y="36"/>
                  </a:cubicBezTo>
                  <a:cubicBezTo>
                    <a:pt x="15" y="40"/>
                    <a:pt x="16" y="45"/>
                    <a:pt x="17" y="50"/>
                  </a:cubicBezTo>
                  <a:cubicBezTo>
                    <a:pt x="21" y="64"/>
                    <a:pt x="25" y="80"/>
                    <a:pt x="26" y="96"/>
                  </a:cubicBezTo>
                  <a:cubicBezTo>
                    <a:pt x="27" y="107"/>
                    <a:pt x="28" y="118"/>
                    <a:pt x="27" y="128"/>
                  </a:cubicBezTo>
                  <a:cubicBezTo>
                    <a:pt x="27" y="130"/>
                    <a:pt x="27" y="132"/>
                    <a:pt x="27" y="134"/>
                  </a:cubicBezTo>
                  <a:cubicBezTo>
                    <a:pt x="27" y="132"/>
                    <a:pt x="27" y="130"/>
                    <a:pt x="27" y="128"/>
                  </a:cubicBezTo>
                  <a:cubicBezTo>
                    <a:pt x="28" y="118"/>
                    <a:pt x="27" y="107"/>
                    <a:pt x="26" y="96"/>
                  </a:cubicBezTo>
                  <a:cubicBezTo>
                    <a:pt x="25" y="80"/>
                    <a:pt x="21" y="64"/>
                    <a:pt x="17" y="50"/>
                  </a:cubicBezTo>
                  <a:close/>
                  <a:moveTo>
                    <a:pt x="25" y="172"/>
                  </a:moveTo>
                  <a:cubicBezTo>
                    <a:pt x="25" y="172"/>
                    <a:pt x="25" y="172"/>
                    <a:pt x="25" y="172"/>
                  </a:cubicBezTo>
                  <a:cubicBezTo>
                    <a:pt x="25" y="172"/>
                    <a:pt x="25" y="172"/>
                    <a:pt x="25" y="172"/>
                  </a:cubicBezTo>
                  <a:cubicBezTo>
                    <a:pt x="25" y="172"/>
                    <a:pt x="25" y="172"/>
                    <a:pt x="25" y="172"/>
                  </a:cubicBezTo>
                  <a:close/>
                  <a:moveTo>
                    <a:pt x="26" y="172"/>
                  </a:moveTo>
                  <a:cubicBezTo>
                    <a:pt x="25" y="172"/>
                    <a:pt x="25" y="172"/>
                    <a:pt x="25" y="172"/>
                  </a:cubicBezTo>
                  <a:cubicBezTo>
                    <a:pt x="26" y="172"/>
                    <a:pt x="26" y="172"/>
                    <a:pt x="26" y="172"/>
                  </a:cubicBezTo>
                  <a:cubicBezTo>
                    <a:pt x="26" y="172"/>
                    <a:pt x="26" y="170"/>
                    <a:pt x="26" y="169"/>
                  </a:cubicBezTo>
                  <a:cubicBezTo>
                    <a:pt x="26" y="170"/>
                    <a:pt x="26" y="172"/>
                    <a:pt x="26" y="172"/>
                  </a:cubicBezTo>
                  <a:close/>
                  <a:moveTo>
                    <a:pt x="26" y="167"/>
                  </a:moveTo>
                  <a:cubicBezTo>
                    <a:pt x="26" y="166"/>
                    <a:pt x="26" y="165"/>
                    <a:pt x="26" y="164"/>
                  </a:cubicBezTo>
                  <a:cubicBezTo>
                    <a:pt x="26" y="165"/>
                    <a:pt x="26" y="166"/>
                    <a:pt x="26" y="167"/>
                  </a:cubicBezTo>
                  <a:close/>
                  <a:moveTo>
                    <a:pt x="6" y="7"/>
                  </a:moveTo>
                  <a:cubicBezTo>
                    <a:pt x="6" y="7"/>
                    <a:pt x="6" y="7"/>
                    <a:pt x="6" y="7"/>
                  </a:cubicBezTo>
                  <a:close/>
                  <a:moveTo>
                    <a:pt x="14" y="14"/>
                  </a:moveTo>
                  <a:cubicBezTo>
                    <a:pt x="12" y="14"/>
                    <a:pt x="11" y="14"/>
                    <a:pt x="11" y="13"/>
                  </a:cubicBezTo>
                  <a:cubicBezTo>
                    <a:pt x="11" y="14"/>
                    <a:pt x="12" y="14"/>
                    <a:pt x="14" y="14"/>
                  </a:cubicBezTo>
                  <a:cubicBezTo>
                    <a:pt x="14" y="14"/>
                    <a:pt x="14" y="14"/>
                    <a:pt x="14" y="14"/>
                  </a:cubicBezTo>
                  <a:close/>
                  <a:moveTo>
                    <a:pt x="21" y="6"/>
                  </a:moveTo>
                  <a:cubicBezTo>
                    <a:pt x="21" y="7"/>
                    <a:pt x="21" y="7"/>
                    <a:pt x="20" y="8"/>
                  </a:cubicBezTo>
                  <a:cubicBezTo>
                    <a:pt x="20" y="9"/>
                    <a:pt x="20" y="9"/>
                    <a:pt x="20" y="9"/>
                  </a:cubicBezTo>
                  <a:cubicBezTo>
                    <a:pt x="19" y="10"/>
                    <a:pt x="19" y="10"/>
                    <a:pt x="19" y="11"/>
                  </a:cubicBezTo>
                  <a:cubicBezTo>
                    <a:pt x="19" y="10"/>
                    <a:pt x="19" y="10"/>
                    <a:pt x="20" y="9"/>
                  </a:cubicBezTo>
                  <a:cubicBezTo>
                    <a:pt x="20" y="8"/>
                    <a:pt x="20" y="8"/>
                    <a:pt x="20" y="8"/>
                  </a:cubicBezTo>
                  <a:cubicBezTo>
                    <a:pt x="21" y="7"/>
                    <a:pt x="21" y="7"/>
                    <a:pt x="21" y="6"/>
                  </a:cubicBezTo>
                  <a:cubicBezTo>
                    <a:pt x="22" y="6"/>
                    <a:pt x="22" y="5"/>
                    <a:pt x="23" y="5"/>
                  </a:cubicBezTo>
                  <a:cubicBezTo>
                    <a:pt x="22" y="5"/>
                    <a:pt x="22" y="6"/>
                    <a:pt x="21" y="6"/>
                  </a:cubicBezTo>
                  <a:close/>
                  <a:moveTo>
                    <a:pt x="25" y="4"/>
                  </a:moveTo>
                  <a:cubicBezTo>
                    <a:pt x="25" y="4"/>
                    <a:pt x="25" y="4"/>
                    <a:pt x="25" y="4"/>
                  </a:cubicBezTo>
                  <a:cubicBezTo>
                    <a:pt x="24" y="4"/>
                    <a:pt x="24" y="4"/>
                    <a:pt x="24" y="4"/>
                  </a:cubicBezTo>
                  <a:lnTo>
                    <a:pt x="25" y="4"/>
                  </a:lnTo>
                  <a:close/>
                  <a:moveTo>
                    <a:pt x="28" y="6"/>
                  </a:moveTo>
                  <a:cubicBezTo>
                    <a:pt x="27" y="5"/>
                    <a:pt x="27" y="5"/>
                    <a:pt x="27" y="5"/>
                  </a:cubicBezTo>
                  <a:cubicBezTo>
                    <a:pt x="27" y="5"/>
                    <a:pt x="27" y="5"/>
                    <a:pt x="28" y="6"/>
                  </a:cubicBezTo>
                  <a:cubicBezTo>
                    <a:pt x="29" y="7"/>
                    <a:pt x="29" y="8"/>
                    <a:pt x="30" y="9"/>
                  </a:cubicBezTo>
                  <a:cubicBezTo>
                    <a:pt x="29" y="8"/>
                    <a:pt x="29" y="7"/>
                    <a:pt x="28" y="6"/>
                  </a:cubicBezTo>
                  <a:close/>
                  <a:moveTo>
                    <a:pt x="36" y="14"/>
                  </a:moveTo>
                  <a:cubicBezTo>
                    <a:pt x="36" y="14"/>
                    <a:pt x="35" y="14"/>
                    <a:pt x="35" y="14"/>
                  </a:cubicBezTo>
                  <a:cubicBezTo>
                    <a:pt x="35" y="14"/>
                    <a:pt x="36" y="14"/>
                    <a:pt x="36" y="14"/>
                  </a:cubicBezTo>
                  <a:cubicBezTo>
                    <a:pt x="36" y="14"/>
                    <a:pt x="36" y="14"/>
                    <a:pt x="36" y="14"/>
                  </a:cubicBezTo>
                  <a:close/>
                  <a:moveTo>
                    <a:pt x="38" y="14"/>
                  </a:moveTo>
                  <a:cubicBezTo>
                    <a:pt x="39" y="14"/>
                    <a:pt x="39" y="13"/>
                    <a:pt x="40" y="13"/>
                  </a:cubicBezTo>
                  <a:cubicBezTo>
                    <a:pt x="39" y="13"/>
                    <a:pt x="39" y="14"/>
                    <a:pt x="38" y="14"/>
                  </a:cubicBezTo>
                  <a:close/>
                  <a:moveTo>
                    <a:pt x="41" y="12"/>
                  </a:moveTo>
                  <a:cubicBezTo>
                    <a:pt x="41" y="11"/>
                    <a:pt x="41" y="11"/>
                    <a:pt x="42" y="10"/>
                  </a:cubicBezTo>
                  <a:cubicBezTo>
                    <a:pt x="41" y="11"/>
                    <a:pt x="41" y="11"/>
                    <a:pt x="41" y="12"/>
                  </a:cubicBezTo>
                  <a:close/>
                  <a:moveTo>
                    <a:pt x="53" y="10"/>
                  </a:moveTo>
                  <a:cubicBezTo>
                    <a:pt x="51" y="7"/>
                    <a:pt x="50" y="6"/>
                    <a:pt x="48" y="6"/>
                  </a:cubicBezTo>
                  <a:cubicBezTo>
                    <a:pt x="48" y="6"/>
                    <a:pt x="48" y="6"/>
                    <a:pt x="48" y="6"/>
                  </a:cubicBezTo>
                  <a:cubicBezTo>
                    <a:pt x="48" y="6"/>
                    <a:pt x="48" y="6"/>
                    <a:pt x="48" y="6"/>
                  </a:cubicBezTo>
                  <a:cubicBezTo>
                    <a:pt x="50" y="6"/>
                    <a:pt x="51" y="7"/>
                    <a:pt x="53" y="10"/>
                  </a:cubicBezTo>
                  <a:cubicBezTo>
                    <a:pt x="53" y="11"/>
                    <a:pt x="54" y="12"/>
                    <a:pt x="54" y="13"/>
                  </a:cubicBezTo>
                  <a:cubicBezTo>
                    <a:pt x="54" y="12"/>
                    <a:pt x="53" y="11"/>
                    <a:pt x="53" y="10"/>
                  </a:cubicBezTo>
                  <a:close/>
                  <a:moveTo>
                    <a:pt x="59" y="15"/>
                  </a:moveTo>
                  <a:cubicBezTo>
                    <a:pt x="59" y="15"/>
                    <a:pt x="59" y="15"/>
                    <a:pt x="59" y="15"/>
                  </a:cubicBezTo>
                  <a:close/>
                  <a:moveTo>
                    <a:pt x="70" y="6"/>
                  </a:moveTo>
                  <a:cubicBezTo>
                    <a:pt x="70" y="6"/>
                    <a:pt x="70" y="6"/>
                    <a:pt x="70" y="6"/>
                  </a:cubicBezTo>
                  <a:cubicBezTo>
                    <a:pt x="69" y="6"/>
                    <a:pt x="68" y="6"/>
                    <a:pt x="67" y="7"/>
                  </a:cubicBezTo>
                  <a:cubicBezTo>
                    <a:pt x="68" y="6"/>
                    <a:pt x="69" y="6"/>
                    <a:pt x="70" y="6"/>
                  </a:cubicBezTo>
                  <a:cubicBezTo>
                    <a:pt x="70" y="6"/>
                    <a:pt x="70" y="6"/>
                    <a:pt x="70" y="6"/>
                  </a:cubicBezTo>
                  <a:cubicBezTo>
                    <a:pt x="72" y="6"/>
                    <a:pt x="74" y="7"/>
                    <a:pt x="75" y="9"/>
                  </a:cubicBezTo>
                  <a:cubicBezTo>
                    <a:pt x="74" y="7"/>
                    <a:pt x="72" y="6"/>
                    <a:pt x="70" y="6"/>
                  </a:cubicBezTo>
                  <a:close/>
                  <a:moveTo>
                    <a:pt x="81" y="13"/>
                  </a:moveTo>
                  <a:cubicBezTo>
                    <a:pt x="80" y="13"/>
                    <a:pt x="79" y="14"/>
                    <a:pt x="78" y="13"/>
                  </a:cubicBezTo>
                  <a:cubicBezTo>
                    <a:pt x="79" y="14"/>
                    <a:pt x="80" y="14"/>
                    <a:pt x="81" y="15"/>
                  </a:cubicBezTo>
                  <a:cubicBezTo>
                    <a:pt x="82" y="14"/>
                    <a:pt x="82" y="14"/>
                    <a:pt x="82" y="14"/>
                  </a:cubicBezTo>
                  <a:cubicBezTo>
                    <a:pt x="81" y="13"/>
                    <a:pt x="81" y="13"/>
                    <a:pt x="81" y="13"/>
                  </a:cubicBezTo>
                  <a:close/>
                  <a:moveTo>
                    <a:pt x="84" y="14"/>
                  </a:moveTo>
                  <a:cubicBezTo>
                    <a:pt x="83" y="14"/>
                    <a:pt x="83" y="14"/>
                    <a:pt x="83" y="14"/>
                  </a:cubicBezTo>
                  <a:lnTo>
                    <a:pt x="84" y="14"/>
                  </a:lnTo>
                  <a:close/>
                  <a:moveTo>
                    <a:pt x="83" y="15"/>
                  </a:moveTo>
                  <a:cubicBezTo>
                    <a:pt x="83" y="15"/>
                    <a:pt x="83" y="15"/>
                    <a:pt x="83" y="15"/>
                  </a:cubicBezTo>
                  <a:close/>
                  <a:moveTo>
                    <a:pt x="84" y="14"/>
                  </a:moveTo>
                  <a:cubicBezTo>
                    <a:pt x="85" y="13"/>
                    <a:pt x="85" y="13"/>
                    <a:pt x="85" y="13"/>
                  </a:cubicBezTo>
                  <a:lnTo>
                    <a:pt x="84" y="14"/>
                  </a:lnTo>
                  <a:close/>
                  <a:moveTo>
                    <a:pt x="85" y="13"/>
                  </a:moveTo>
                  <a:cubicBezTo>
                    <a:pt x="86" y="13"/>
                    <a:pt x="86" y="13"/>
                    <a:pt x="86" y="13"/>
                  </a:cubicBezTo>
                  <a:lnTo>
                    <a:pt x="85" y="13"/>
                  </a:lnTo>
                  <a:close/>
                  <a:moveTo>
                    <a:pt x="86" y="12"/>
                  </a:moveTo>
                  <a:cubicBezTo>
                    <a:pt x="86" y="12"/>
                    <a:pt x="86" y="12"/>
                    <a:pt x="86" y="12"/>
                  </a:cubicBezTo>
                  <a:close/>
                  <a:moveTo>
                    <a:pt x="88" y="14"/>
                  </a:moveTo>
                  <a:cubicBezTo>
                    <a:pt x="87" y="16"/>
                    <a:pt x="87" y="19"/>
                    <a:pt x="86" y="21"/>
                  </a:cubicBezTo>
                  <a:cubicBezTo>
                    <a:pt x="87" y="19"/>
                    <a:pt x="87" y="16"/>
                    <a:pt x="88" y="14"/>
                  </a:cubicBezTo>
                  <a:close/>
                  <a:moveTo>
                    <a:pt x="85" y="24"/>
                  </a:moveTo>
                  <a:cubicBezTo>
                    <a:pt x="84" y="27"/>
                    <a:pt x="83" y="30"/>
                    <a:pt x="82" y="33"/>
                  </a:cubicBezTo>
                  <a:cubicBezTo>
                    <a:pt x="83" y="30"/>
                    <a:pt x="84" y="27"/>
                    <a:pt x="85" y="24"/>
                  </a:cubicBezTo>
                  <a:close/>
                  <a:moveTo>
                    <a:pt x="66" y="172"/>
                  </a:moveTo>
                  <a:cubicBezTo>
                    <a:pt x="66" y="172"/>
                    <a:pt x="66" y="172"/>
                    <a:pt x="66" y="172"/>
                  </a:cubicBezTo>
                  <a:close/>
                  <a:moveTo>
                    <a:pt x="67" y="173"/>
                  </a:moveTo>
                  <a:cubicBezTo>
                    <a:pt x="67" y="172"/>
                    <a:pt x="67" y="172"/>
                    <a:pt x="67" y="172"/>
                  </a:cubicBezTo>
                  <a:cubicBezTo>
                    <a:pt x="67" y="173"/>
                    <a:pt x="67" y="173"/>
                    <a:pt x="67" y="173"/>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8" name="ïṡľîḑe">
              <a:extLst>
                <a:ext uri="{FF2B5EF4-FFF2-40B4-BE49-F238E27FC236}">
                  <a16:creationId xmlns:a16="http://schemas.microsoft.com/office/drawing/2014/main" id="{D51FE162-2884-4F0C-84B5-248EB56D8B16}"/>
                </a:ext>
              </a:extLst>
            </p:cNvPr>
            <p:cNvSpPr/>
            <p:nvPr/>
          </p:nvSpPr>
          <p:spPr bwMode="auto">
            <a:xfrm>
              <a:off x="5024009" y="5662849"/>
              <a:ext cx="1090474" cy="0"/>
            </a:xfrm>
            <a:custGeom>
              <a:avLst/>
              <a:gdLst>
                <a:gd name="T0" fmla="*/ 0 w 118"/>
                <a:gd name="T1" fmla="*/ 118 w 118"/>
                <a:gd name="T2" fmla="*/ 0 w 118"/>
              </a:gdLst>
              <a:ahLst/>
              <a:cxnLst>
                <a:cxn ang="0">
                  <a:pos x="T0" y="0"/>
                </a:cxn>
                <a:cxn ang="0">
                  <a:pos x="T1" y="0"/>
                </a:cxn>
                <a:cxn ang="0">
                  <a:pos x="T2" y="0"/>
                </a:cxn>
              </a:cxnLst>
              <a:rect l="0" t="0" r="r" b="b"/>
              <a:pathLst>
                <a:path w="118">
                  <a:moveTo>
                    <a:pt x="0" y="0"/>
                  </a:moveTo>
                  <a:lnTo>
                    <a:pt x="118" y="0"/>
                  </a:lnTo>
                  <a:lnTo>
                    <a:pt x="0" y="0"/>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îslîḋê">
              <a:extLst>
                <a:ext uri="{FF2B5EF4-FFF2-40B4-BE49-F238E27FC236}">
                  <a16:creationId xmlns:a16="http://schemas.microsoft.com/office/drawing/2014/main" id="{A0CFAEFA-6944-4485-8B75-8E3A30826D76}"/>
                </a:ext>
              </a:extLst>
            </p:cNvPr>
            <p:cNvSpPr/>
            <p:nvPr/>
          </p:nvSpPr>
          <p:spPr bwMode="auto">
            <a:xfrm>
              <a:off x="5024009" y="5662849"/>
              <a:ext cx="109047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išļïḑé">
              <a:extLst>
                <a:ext uri="{FF2B5EF4-FFF2-40B4-BE49-F238E27FC236}">
                  <a16:creationId xmlns:a16="http://schemas.microsoft.com/office/drawing/2014/main" id="{D5380A77-D7E3-4CCA-AFFD-A85E7802A0E7}"/>
                </a:ext>
              </a:extLst>
            </p:cNvPr>
            <p:cNvSpPr/>
            <p:nvPr/>
          </p:nvSpPr>
          <p:spPr bwMode="auto">
            <a:xfrm>
              <a:off x="5560004" y="5625883"/>
              <a:ext cx="554478" cy="64692"/>
            </a:xfrm>
            <a:prstGeom prst="rect">
              <a:avLst/>
            </a:prstGeom>
            <a:solidFill>
              <a:srgbClr val="414B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1" name="íṧ1ídê">
              <a:extLst>
                <a:ext uri="{FF2B5EF4-FFF2-40B4-BE49-F238E27FC236}">
                  <a16:creationId xmlns:a16="http://schemas.microsoft.com/office/drawing/2014/main" id="{624BED4D-14EC-4B42-BA04-9EA470FD1091}"/>
                </a:ext>
              </a:extLst>
            </p:cNvPr>
            <p:cNvSpPr/>
            <p:nvPr/>
          </p:nvSpPr>
          <p:spPr bwMode="auto">
            <a:xfrm>
              <a:off x="5024009" y="5422574"/>
              <a:ext cx="794751" cy="480548"/>
            </a:xfrm>
            <a:custGeom>
              <a:avLst/>
              <a:gdLst>
                <a:gd name="T0" fmla="*/ 312 w 380"/>
                <a:gd name="T1" fmla="*/ 115 h 230"/>
                <a:gd name="T2" fmla="*/ 380 w 380"/>
                <a:gd name="T3" fmla="*/ 228 h 230"/>
                <a:gd name="T4" fmla="*/ 376 w 380"/>
                <a:gd name="T5" fmla="*/ 230 h 230"/>
                <a:gd name="T6" fmla="*/ 193 w 380"/>
                <a:gd name="T7" fmla="*/ 158 h 230"/>
                <a:gd name="T8" fmla="*/ 0 w 380"/>
                <a:gd name="T9" fmla="*/ 116 h 230"/>
                <a:gd name="T10" fmla="*/ 192 w 380"/>
                <a:gd name="T11" fmla="*/ 73 h 230"/>
                <a:gd name="T12" fmla="*/ 376 w 380"/>
                <a:gd name="T13" fmla="*/ 0 h 230"/>
                <a:gd name="T14" fmla="*/ 380 w 380"/>
                <a:gd name="T15" fmla="*/ 2 h 230"/>
                <a:gd name="T16" fmla="*/ 312 w 380"/>
                <a:gd name="T17" fmla="*/ 11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30">
                  <a:moveTo>
                    <a:pt x="312" y="115"/>
                  </a:moveTo>
                  <a:cubicBezTo>
                    <a:pt x="380" y="228"/>
                    <a:pt x="380" y="228"/>
                    <a:pt x="380" y="228"/>
                  </a:cubicBezTo>
                  <a:cubicBezTo>
                    <a:pt x="376" y="230"/>
                    <a:pt x="376" y="230"/>
                    <a:pt x="376" y="230"/>
                  </a:cubicBezTo>
                  <a:cubicBezTo>
                    <a:pt x="193" y="158"/>
                    <a:pt x="193" y="158"/>
                    <a:pt x="193" y="158"/>
                  </a:cubicBezTo>
                  <a:cubicBezTo>
                    <a:pt x="129" y="144"/>
                    <a:pt x="64" y="130"/>
                    <a:pt x="0" y="116"/>
                  </a:cubicBezTo>
                  <a:cubicBezTo>
                    <a:pt x="64" y="102"/>
                    <a:pt x="128" y="87"/>
                    <a:pt x="192" y="73"/>
                  </a:cubicBezTo>
                  <a:cubicBezTo>
                    <a:pt x="376" y="0"/>
                    <a:pt x="376" y="0"/>
                    <a:pt x="376" y="0"/>
                  </a:cubicBezTo>
                  <a:cubicBezTo>
                    <a:pt x="380" y="2"/>
                    <a:pt x="380" y="2"/>
                    <a:pt x="380" y="2"/>
                  </a:cubicBezTo>
                  <a:lnTo>
                    <a:pt x="312" y="115"/>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7" name="Rectangle 36">
            <a:extLst>
              <a:ext uri="{FF2B5EF4-FFF2-40B4-BE49-F238E27FC236}">
                <a16:creationId xmlns:a16="http://schemas.microsoft.com/office/drawing/2014/main" id="{8E58082F-3538-41B1-8DDC-670E13ED5BE5}"/>
              </a:ext>
            </a:extLst>
          </p:cNvPr>
          <p:cNvSpPr/>
          <p:nvPr/>
        </p:nvSpPr>
        <p:spPr>
          <a:xfrm>
            <a:off x="6668087" y="3161582"/>
            <a:ext cx="3788870" cy="3046817"/>
          </a:xfrm>
          <a:prstGeom prst="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200" dirty="0"/>
          </a:p>
        </p:txBody>
      </p:sp>
      <p:sp>
        <p:nvSpPr>
          <p:cNvPr id="38" name="TextBox 15">
            <a:extLst>
              <a:ext uri="{FF2B5EF4-FFF2-40B4-BE49-F238E27FC236}">
                <a16:creationId xmlns:a16="http://schemas.microsoft.com/office/drawing/2014/main" id="{D141F6B0-0157-4123-8AC5-4C222DD64984}"/>
              </a:ext>
            </a:extLst>
          </p:cNvPr>
          <p:cNvSpPr txBox="1"/>
          <p:nvPr/>
        </p:nvSpPr>
        <p:spPr>
          <a:xfrm>
            <a:off x="6704875" y="3260985"/>
            <a:ext cx="3624013" cy="276999"/>
          </a:xfrm>
          <a:prstGeom prst="rect">
            <a:avLst/>
          </a:prstGeom>
          <a:solidFill>
            <a:schemeClr val="accent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bg1"/>
                </a:solidFill>
                <a:latin typeface="Arial" panose="020B0604020202020204" pitchFamily="34" charset="0"/>
              </a:rPr>
              <a:t>2. High Performance Collaborative Learning</a:t>
            </a:r>
            <a:endParaRPr lang="en-HK" altLang="zh-CN" sz="1200" kern="0" dirty="0">
              <a:solidFill>
                <a:schemeClr val="bg1"/>
              </a:solidFill>
              <a:latin typeface="Arial" panose="020B0604020202020204" pitchFamily="34" charset="0"/>
            </a:endParaRPr>
          </a:p>
        </p:txBody>
      </p:sp>
      <p:sp>
        <p:nvSpPr>
          <p:cNvPr id="41" name="圆角矩形 26">
            <a:extLst>
              <a:ext uri="{FF2B5EF4-FFF2-40B4-BE49-F238E27FC236}">
                <a16:creationId xmlns:a16="http://schemas.microsoft.com/office/drawing/2014/main" id="{AD5BCE2B-BE54-4356-BE6E-06737116332C}"/>
              </a:ext>
            </a:extLst>
          </p:cNvPr>
          <p:cNvSpPr/>
          <p:nvPr/>
        </p:nvSpPr>
        <p:spPr>
          <a:xfrm>
            <a:off x="8896033" y="3977849"/>
            <a:ext cx="1423169" cy="259716"/>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tx1"/>
                </a:solidFill>
                <a:latin typeface="Arial" panose="020B0604020202020204" pitchFamily="34" charset="0"/>
              </a:rPr>
              <a:t>Transfer learning </a:t>
            </a:r>
            <a:endParaRPr lang="zh-CN" altLang="en-US" sz="1200" kern="0" dirty="0">
              <a:solidFill>
                <a:schemeClr val="tx1"/>
              </a:solidFill>
              <a:latin typeface="Arial" panose="020B0604020202020204" pitchFamily="34" charset="0"/>
            </a:endParaRPr>
          </a:p>
        </p:txBody>
      </p:sp>
      <p:sp>
        <p:nvSpPr>
          <p:cNvPr id="42" name="圆角矩形 26">
            <a:extLst>
              <a:ext uri="{FF2B5EF4-FFF2-40B4-BE49-F238E27FC236}">
                <a16:creationId xmlns:a16="http://schemas.microsoft.com/office/drawing/2014/main" id="{DF1D1857-E15E-46E6-A2DF-BD055AF6694B}"/>
              </a:ext>
            </a:extLst>
          </p:cNvPr>
          <p:cNvSpPr/>
          <p:nvPr/>
        </p:nvSpPr>
        <p:spPr>
          <a:xfrm>
            <a:off x="8896033" y="3628107"/>
            <a:ext cx="1423169" cy="259716"/>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tx1"/>
                </a:solidFill>
                <a:latin typeface="Arial" panose="020B0604020202020204" pitchFamily="34" charset="0"/>
              </a:rPr>
              <a:t>Split learning </a:t>
            </a:r>
            <a:endParaRPr lang="zh-CN" altLang="en-US" sz="1200" kern="0" dirty="0">
              <a:solidFill>
                <a:schemeClr val="tx1"/>
              </a:solidFill>
              <a:latin typeface="Arial" panose="020B0604020202020204" pitchFamily="34" charset="0"/>
            </a:endParaRPr>
          </a:p>
        </p:txBody>
      </p:sp>
      <p:sp>
        <p:nvSpPr>
          <p:cNvPr id="43" name="圆角矩形 26">
            <a:extLst>
              <a:ext uri="{FF2B5EF4-FFF2-40B4-BE49-F238E27FC236}">
                <a16:creationId xmlns:a16="http://schemas.microsoft.com/office/drawing/2014/main" id="{5E027B4B-7DAE-48C0-BC69-43B03EF4D7A2}"/>
              </a:ext>
            </a:extLst>
          </p:cNvPr>
          <p:cNvSpPr/>
          <p:nvPr/>
        </p:nvSpPr>
        <p:spPr>
          <a:xfrm>
            <a:off x="8896032" y="4328588"/>
            <a:ext cx="1423169" cy="401787"/>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tx1"/>
                </a:solidFill>
                <a:latin typeface="Arial" panose="020B0604020202020204" pitchFamily="34" charset="0"/>
              </a:rPr>
              <a:t>Multiview aggregation</a:t>
            </a:r>
            <a:endParaRPr lang="zh-CN" altLang="en-US" sz="1200" kern="0" dirty="0">
              <a:solidFill>
                <a:schemeClr val="tx1"/>
              </a:solidFill>
              <a:latin typeface="Arial" panose="020B0604020202020204" pitchFamily="34" charset="0"/>
            </a:endParaRPr>
          </a:p>
        </p:txBody>
      </p:sp>
      <p:sp>
        <p:nvSpPr>
          <p:cNvPr id="45" name="圆角矩形 26">
            <a:extLst>
              <a:ext uri="{FF2B5EF4-FFF2-40B4-BE49-F238E27FC236}">
                <a16:creationId xmlns:a16="http://schemas.microsoft.com/office/drawing/2014/main" id="{E93AE413-412E-41E6-8D03-B7F114DA9928}"/>
              </a:ext>
            </a:extLst>
          </p:cNvPr>
          <p:cNvSpPr/>
          <p:nvPr/>
        </p:nvSpPr>
        <p:spPr>
          <a:xfrm>
            <a:off x="8977003" y="5284236"/>
            <a:ext cx="1348673" cy="259716"/>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tx1"/>
                </a:solidFill>
                <a:latin typeface="Arial" panose="020B0604020202020204" pitchFamily="34" charset="0"/>
              </a:rPr>
              <a:t>Model pruning </a:t>
            </a:r>
            <a:endParaRPr lang="zh-CN" altLang="en-US" sz="1200" kern="0" dirty="0">
              <a:solidFill>
                <a:schemeClr val="tx1"/>
              </a:solidFill>
              <a:latin typeface="Arial" panose="020B0604020202020204" pitchFamily="34" charset="0"/>
            </a:endParaRPr>
          </a:p>
        </p:txBody>
      </p:sp>
      <p:sp>
        <p:nvSpPr>
          <p:cNvPr id="46" name="圆角矩形 26">
            <a:extLst>
              <a:ext uri="{FF2B5EF4-FFF2-40B4-BE49-F238E27FC236}">
                <a16:creationId xmlns:a16="http://schemas.microsoft.com/office/drawing/2014/main" id="{390F7A7A-624C-4626-B3E3-CB5B6E0B6A91}"/>
              </a:ext>
            </a:extLst>
          </p:cNvPr>
          <p:cNvSpPr/>
          <p:nvPr/>
        </p:nvSpPr>
        <p:spPr>
          <a:xfrm>
            <a:off x="8968128" y="5643308"/>
            <a:ext cx="1348673" cy="366446"/>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tx1"/>
                </a:solidFill>
                <a:latin typeface="Arial" panose="020B0604020202020204" pitchFamily="34" charset="0"/>
              </a:rPr>
              <a:t>Knowledge </a:t>
            </a:r>
            <a:r>
              <a:rPr lang="en-HK" sz="1200" kern="0" dirty="0">
                <a:solidFill>
                  <a:schemeClr val="tx1"/>
                </a:solidFill>
                <a:latin typeface="Arial" panose="020B0604020202020204" pitchFamily="34" charset="0"/>
              </a:rPr>
              <a:t>distillation</a:t>
            </a:r>
            <a:endParaRPr lang="zh-CN" altLang="en-US" sz="1200" kern="0" dirty="0">
              <a:solidFill>
                <a:schemeClr val="tx1"/>
              </a:solidFill>
              <a:latin typeface="Arial" panose="020B0604020202020204" pitchFamily="34" charset="0"/>
            </a:endParaRPr>
          </a:p>
        </p:txBody>
      </p:sp>
      <p:sp>
        <p:nvSpPr>
          <p:cNvPr id="49" name="右箭头 19">
            <a:extLst>
              <a:ext uri="{FF2B5EF4-FFF2-40B4-BE49-F238E27FC236}">
                <a16:creationId xmlns:a16="http://schemas.microsoft.com/office/drawing/2014/main" id="{2EA6753E-E8C9-4CC8-8E50-70D8DAF783A1}"/>
              </a:ext>
            </a:extLst>
          </p:cNvPr>
          <p:cNvSpPr/>
          <p:nvPr/>
        </p:nvSpPr>
        <p:spPr>
          <a:xfrm rot="16200000">
            <a:off x="4717521" y="4805102"/>
            <a:ext cx="268669" cy="254929"/>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60" name="Group 59">
            <a:extLst>
              <a:ext uri="{FF2B5EF4-FFF2-40B4-BE49-F238E27FC236}">
                <a16:creationId xmlns:a16="http://schemas.microsoft.com/office/drawing/2014/main" id="{C6EEC55B-F5AA-4996-84C5-9D002D99CB8A}"/>
              </a:ext>
            </a:extLst>
          </p:cNvPr>
          <p:cNvGrpSpPr/>
          <p:nvPr/>
        </p:nvGrpSpPr>
        <p:grpSpPr>
          <a:xfrm>
            <a:off x="1145692" y="1019161"/>
            <a:ext cx="9255423" cy="1797485"/>
            <a:chOff x="487842" y="1414174"/>
            <a:chExt cx="9255423" cy="1797485"/>
          </a:xfrm>
        </p:grpSpPr>
        <p:sp>
          <p:nvSpPr>
            <p:cNvPr id="50" name="TextBox 15">
              <a:extLst>
                <a:ext uri="{FF2B5EF4-FFF2-40B4-BE49-F238E27FC236}">
                  <a16:creationId xmlns:a16="http://schemas.microsoft.com/office/drawing/2014/main" id="{3C073D46-CB29-4814-90DF-899A7DDE51B8}"/>
                </a:ext>
              </a:extLst>
            </p:cNvPr>
            <p:cNvSpPr txBox="1"/>
            <p:nvPr/>
          </p:nvSpPr>
          <p:spPr>
            <a:xfrm>
              <a:off x="604395" y="1527251"/>
              <a:ext cx="9029314" cy="276999"/>
            </a:xfrm>
            <a:prstGeom prst="rect">
              <a:avLst/>
            </a:prstGeom>
            <a:solidFill>
              <a:srgbClr val="0070C0"/>
            </a:solidFill>
            <a:ln>
              <a:solidFill>
                <a:srgbClr val="0070C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bg1"/>
                  </a:solidFill>
                  <a:latin typeface="Arial" panose="020B0604020202020204" pitchFamily="34" charset="0"/>
                </a:rPr>
                <a:t>1. Real–time Risk Management Platform</a:t>
              </a:r>
              <a:endParaRPr lang="en-HK" altLang="zh-CN" sz="1200" kern="0" dirty="0">
                <a:solidFill>
                  <a:schemeClr val="bg1"/>
                </a:solidFill>
                <a:latin typeface="Arial" panose="020B0604020202020204" pitchFamily="34" charset="0"/>
              </a:endParaRPr>
            </a:p>
          </p:txBody>
        </p:sp>
        <p:sp>
          <p:nvSpPr>
            <p:cNvPr id="51" name="Rectangle 50">
              <a:extLst>
                <a:ext uri="{FF2B5EF4-FFF2-40B4-BE49-F238E27FC236}">
                  <a16:creationId xmlns:a16="http://schemas.microsoft.com/office/drawing/2014/main" id="{DA49B8F2-A4E6-47CD-B2A2-8186206CD7F0}"/>
                </a:ext>
              </a:extLst>
            </p:cNvPr>
            <p:cNvSpPr/>
            <p:nvPr/>
          </p:nvSpPr>
          <p:spPr>
            <a:xfrm>
              <a:off x="487842" y="1414174"/>
              <a:ext cx="9255423" cy="1797485"/>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2" name="圆角矩形 26">
              <a:extLst>
                <a:ext uri="{FF2B5EF4-FFF2-40B4-BE49-F238E27FC236}">
                  <a16:creationId xmlns:a16="http://schemas.microsoft.com/office/drawing/2014/main" id="{BE5F026C-39F5-4187-9DC9-69E3261E97AF}"/>
                </a:ext>
              </a:extLst>
            </p:cNvPr>
            <p:cNvSpPr/>
            <p:nvPr/>
          </p:nvSpPr>
          <p:spPr>
            <a:xfrm>
              <a:off x="6998667" y="2559501"/>
              <a:ext cx="2607843" cy="247526"/>
            </a:xfrm>
            <a:prstGeom prst="roundRect">
              <a:avLst>
                <a:gd name="adj" fmla="val 10433"/>
              </a:avLst>
            </a:prstGeom>
            <a:solidFill>
              <a:srgbClr val="0070C0"/>
            </a:solidFill>
            <a:ln>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Emergency event simulation</a:t>
              </a:r>
            </a:p>
          </p:txBody>
        </p:sp>
        <p:sp>
          <p:nvSpPr>
            <p:cNvPr id="53" name="圆角矩形 26">
              <a:extLst>
                <a:ext uri="{FF2B5EF4-FFF2-40B4-BE49-F238E27FC236}">
                  <a16:creationId xmlns:a16="http://schemas.microsoft.com/office/drawing/2014/main" id="{7E4C1391-3DBF-4D1D-8DE6-FED5925EB4B5}"/>
                </a:ext>
              </a:extLst>
            </p:cNvPr>
            <p:cNvSpPr/>
            <p:nvPr/>
          </p:nvSpPr>
          <p:spPr>
            <a:xfrm>
              <a:off x="6998667" y="2273267"/>
              <a:ext cx="2607843" cy="215798"/>
            </a:xfrm>
            <a:prstGeom prst="roundRect">
              <a:avLst>
                <a:gd name="adj" fmla="val 10433"/>
              </a:avLst>
            </a:prstGeom>
            <a:solidFill>
              <a:srgbClr val="0070C0"/>
            </a:solidFill>
            <a:ln>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Proactive risk prediction</a:t>
              </a:r>
            </a:p>
          </p:txBody>
        </p:sp>
        <p:pic>
          <p:nvPicPr>
            <p:cNvPr id="54" name="Picture 14">
              <a:extLst>
                <a:ext uri="{FF2B5EF4-FFF2-40B4-BE49-F238E27FC236}">
                  <a16:creationId xmlns:a16="http://schemas.microsoft.com/office/drawing/2014/main" id="{41D54EE3-B626-4B82-8F0E-08CD4904FFD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6141" b="10729"/>
            <a:stretch/>
          </p:blipFill>
          <p:spPr bwMode="auto">
            <a:xfrm>
              <a:off x="633622" y="1927082"/>
              <a:ext cx="3017900" cy="1167164"/>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24C8043D-0034-4D1A-A6E4-735468558D8F}"/>
                </a:ext>
              </a:extLst>
            </p:cNvPr>
            <p:cNvPicPr>
              <a:picLocks noChangeAspect="1"/>
            </p:cNvPicPr>
            <p:nvPr/>
          </p:nvPicPr>
          <p:blipFill rotWithShape="1">
            <a:blip r:embed="rId16"/>
            <a:srcRect r="30635"/>
            <a:stretch/>
          </p:blipFill>
          <p:spPr>
            <a:xfrm>
              <a:off x="3878833" y="1929800"/>
              <a:ext cx="2884850" cy="1160926"/>
            </a:xfrm>
            <a:prstGeom prst="rect">
              <a:avLst/>
            </a:prstGeom>
            <a:ln>
              <a:solidFill>
                <a:srgbClr val="0070C0"/>
              </a:solidFill>
            </a:ln>
          </p:spPr>
        </p:pic>
        <p:sp>
          <p:nvSpPr>
            <p:cNvPr id="57" name="圆角矩形 26">
              <a:extLst>
                <a:ext uri="{FF2B5EF4-FFF2-40B4-BE49-F238E27FC236}">
                  <a16:creationId xmlns:a16="http://schemas.microsoft.com/office/drawing/2014/main" id="{804C69CA-BF2F-47E1-BB90-BD06944E8E52}"/>
                </a:ext>
              </a:extLst>
            </p:cNvPr>
            <p:cNvSpPr/>
            <p:nvPr/>
          </p:nvSpPr>
          <p:spPr>
            <a:xfrm>
              <a:off x="7005380" y="2869283"/>
              <a:ext cx="2597515" cy="227012"/>
            </a:xfrm>
            <a:prstGeom prst="roundRect">
              <a:avLst>
                <a:gd name="adj" fmla="val 10433"/>
              </a:avLst>
            </a:prstGeom>
            <a:solidFill>
              <a:srgbClr val="0070C0"/>
            </a:solidFill>
            <a:ln>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Big data analytics</a:t>
              </a:r>
            </a:p>
          </p:txBody>
        </p:sp>
        <p:sp>
          <p:nvSpPr>
            <p:cNvPr id="59" name="圆角矩形 26">
              <a:extLst>
                <a:ext uri="{FF2B5EF4-FFF2-40B4-BE49-F238E27FC236}">
                  <a16:creationId xmlns:a16="http://schemas.microsoft.com/office/drawing/2014/main" id="{3444365A-58A9-483F-ACA8-20505E0B2CE4}"/>
                </a:ext>
              </a:extLst>
            </p:cNvPr>
            <p:cNvSpPr/>
            <p:nvPr/>
          </p:nvSpPr>
          <p:spPr>
            <a:xfrm>
              <a:off x="6982427" y="1961654"/>
              <a:ext cx="2597515" cy="233089"/>
            </a:xfrm>
            <a:prstGeom prst="roundRect">
              <a:avLst>
                <a:gd name="adj" fmla="val 10433"/>
              </a:avLst>
            </a:prstGeom>
            <a:solidFill>
              <a:srgbClr val="0070C0"/>
            </a:solidFill>
            <a:ln>
              <a:solidFill>
                <a:srgbClr val="0070C0"/>
              </a:solid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Emergency self-defending</a:t>
              </a:r>
            </a:p>
          </p:txBody>
        </p:sp>
      </p:grpSp>
      <p:sp>
        <p:nvSpPr>
          <p:cNvPr id="62" name="右箭头 19">
            <a:extLst>
              <a:ext uri="{FF2B5EF4-FFF2-40B4-BE49-F238E27FC236}">
                <a16:creationId xmlns:a16="http://schemas.microsoft.com/office/drawing/2014/main" id="{DEA8ADDD-51D6-4259-991B-818760C6AF1D}"/>
              </a:ext>
            </a:extLst>
          </p:cNvPr>
          <p:cNvSpPr/>
          <p:nvPr/>
        </p:nvSpPr>
        <p:spPr>
          <a:xfrm rot="16200000">
            <a:off x="3512132" y="2878932"/>
            <a:ext cx="329098" cy="245541"/>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3" name="TextBox 62">
            <a:extLst>
              <a:ext uri="{FF2B5EF4-FFF2-40B4-BE49-F238E27FC236}">
                <a16:creationId xmlns:a16="http://schemas.microsoft.com/office/drawing/2014/main" id="{8B5B72A1-6683-44BF-B9EC-D9FD797ECEBD}"/>
              </a:ext>
            </a:extLst>
          </p:cNvPr>
          <p:cNvSpPr txBox="1"/>
          <p:nvPr/>
        </p:nvSpPr>
        <p:spPr>
          <a:xfrm>
            <a:off x="3744308" y="2834380"/>
            <a:ext cx="2449510" cy="276999"/>
          </a:xfrm>
          <a:prstGeom prst="rect">
            <a:avLst/>
          </a:prstGeom>
          <a:noFill/>
        </p:spPr>
        <p:txBody>
          <a:bodyPr wrap="square" rtlCol="0">
            <a:spAutoFit/>
          </a:bodyPr>
          <a:lstStyle/>
          <a:p>
            <a:pPr algn="ctr"/>
            <a:r>
              <a:rPr lang="en-HK" altLang="zh-CN" sz="1200" kern="0" dirty="0">
                <a:latin typeface="Arial" panose="020B0604020202020204" pitchFamily="34" charset="0"/>
              </a:rPr>
              <a:t>General</a:t>
            </a:r>
            <a:r>
              <a:rPr lang="en-US" altLang="zh-CN" sz="1200" kern="0" dirty="0">
                <a:latin typeface="Arial" panose="020B0604020202020204" pitchFamily="34" charset="0"/>
              </a:rPr>
              <a:t> </a:t>
            </a:r>
            <a:r>
              <a:rPr lang="en-US" sz="1200" kern="0" dirty="0">
                <a:latin typeface="Arial" panose="020B0604020202020204" pitchFamily="34" charset="0"/>
              </a:rPr>
              <a:t>state of </a:t>
            </a:r>
            <a:r>
              <a:rPr lang="en-HK" altLang="zh-CN" sz="1200" kern="0" dirty="0">
                <a:latin typeface="Arial" panose="020B0604020202020204" pitchFamily="34" charset="0"/>
              </a:rPr>
              <a:t>digital entity </a:t>
            </a:r>
            <a:endParaRPr lang="en-HK" sz="1200" kern="0" dirty="0">
              <a:latin typeface="Arial" panose="020B0604020202020204" pitchFamily="34" charset="0"/>
            </a:endParaRPr>
          </a:p>
        </p:txBody>
      </p:sp>
      <p:sp>
        <p:nvSpPr>
          <p:cNvPr id="128" name="右箭头 19">
            <a:extLst>
              <a:ext uri="{FF2B5EF4-FFF2-40B4-BE49-F238E27FC236}">
                <a16:creationId xmlns:a16="http://schemas.microsoft.com/office/drawing/2014/main" id="{D3B0BF5F-CB73-4E36-A232-01B4BF155529}"/>
              </a:ext>
            </a:extLst>
          </p:cNvPr>
          <p:cNvSpPr/>
          <p:nvPr/>
        </p:nvSpPr>
        <p:spPr>
          <a:xfrm rot="5400000">
            <a:off x="8297854" y="2873484"/>
            <a:ext cx="329098" cy="245541"/>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9" name="TextBox 128">
            <a:extLst>
              <a:ext uri="{FF2B5EF4-FFF2-40B4-BE49-F238E27FC236}">
                <a16:creationId xmlns:a16="http://schemas.microsoft.com/office/drawing/2014/main" id="{FC0CE9A0-884B-473B-8A5F-CA2EA22FB65E}"/>
              </a:ext>
            </a:extLst>
          </p:cNvPr>
          <p:cNvSpPr txBox="1"/>
          <p:nvPr/>
        </p:nvSpPr>
        <p:spPr>
          <a:xfrm>
            <a:off x="8420607" y="2860709"/>
            <a:ext cx="2360076" cy="276999"/>
          </a:xfrm>
          <a:prstGeom prst="rect">
            <a:avLst/>
          </a:prstGeom>
          <a:noFill/>
        </p:spPr>
        <p:txBody>
          <a:bodyPr wrap="square" rtlCol="0">
            <a:spAutoFit/>
          </a:bodyPr>
          <a:lstStyle/>
          <a:p>
            <a:pPr algn="ctr"/>
            <a:r>
              <a:rPr lang="en-HK" altLang="zh-CN" sz="1200" kern="0" dirty="0">
                <a:latin typeface="Arial" panose="020B0604020202020204" pitchFamily="34" charset="0"/>
              </a:rPr>
              <a:t>Learning task distribution</a:t>
            </a:r>
            <a:endParaRPr lang="en-HK" sz="1200" kern="0" dirty="0">
              <a:latin typeface="Arial" panose="020B0604020202020204" pitchFamily="34" charset="0"/>
            </a:endParaRPr>
          </a:p>
        </p:txBody>
      </p:sp>
      <p:sp>
        <p:nvSpPr>
          <p:cNvPr id="131" name="右箭头 19">
            <a:extLst>
              <a:ext uri="{FF2B5EF4-FFF2-40B4-BE49-F238E27FC236}">
                <a16:creationId xmlns:a16="http://schemas.microsoft.com/office/drawing/2014/main" id="{71B9B5F6-92C9-41D3-BAA3-2DA7B70A9C58}"/>
              </a:ext>
            </a:extLst>
          </p:cNvPr>
          <p:cNvSpPr/>
          <p:nvPr/>
        </p:nvSpPr>
        <p:spPr>
          <a:xfrm rot="5400000">
            <a:off x="4423924" y="4813648"/>
            <a:ext cx="268669" cy="254929"/>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2" name="文本框 171">
            <a:extLst>
              <a:ext uri="{FF2B5EF4-FFF2-40B4-BE49-F238E27FC236}">
                <a16:creationId xmlns:a16="http://schemas.microsoft.com/office/drawing/2014/main" id="{AF7E53F6-54C8-4E0F-B718-9FF3AB719352}"/>
              </a:ext>
            </a:extLst>
          </p:cNvPr>
          <p:cNvSpPr txBox="1"/>
          <p:nvPr/>
        </p:nvSpPr>
        <p:spPr>
          <a:xfrm>
            <a:off x="3594276" y="4810365"/>
            <a:ext cx="941841" cy="276999"/>
          </a:xfrm>
          <a:prstGeom prst="rect">
            <a:avLst/>
          </a:prstGeom>
          <a:noFill/>
        </p:spPr>
        <p:txBody>
          <a:bodyPr wrap="square">
            <a:spAutoFit/>
          </a:bodyPr>
          <a:lstStyle/>
          <a:p>
            <a:pPr algn="ctr"/>
            <a:r>
              <a:rPr lang="en-US" altLang="zh-CN" sz="1200" kern="0" dirty="0">
                <a:latin typeface="Arial" panose="020B0604020202020204" pitchFamily="34" charset="0"/>
              </a:rPr>
              <a:t>control</a:t>
            </a:r>
            <a:endParaRPr lang="zh-CN" altLang="en-US" sz="1200" dirty="0"/>
          </a:p>
        </p:txBody>
      </p:sp>
      <p:sp>
        <p:nvSpPr>
          <p:cNvPr id="133" name="右箭头 19">
            <a:extLst>
              <a:ext uri="{FF2B5EF4-FFF2-40B4-BE49-F238E27FC236}">
                <a16:creationId xmlns:a16="http://schemas.microsoft.com/office/drawing/2014/main" id="{42E5C25C-EDC5-4316-AEC9-D81ACD41E427}"/>
              </a:ext>
            </a:extLst>
          </p:cNvPr>
          <p:cNvSpPr/>
          <p:nvPr/>
        </p:nvSpPr>
        <p:spPr>
          <a:xfrm rot="16200000">
            <a:off x="7813133" y="4848584"/>
            <a:ext cx="268669" cy="254929"/>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4" name="文本框 171">
            <a:extLst>
              <a:ext uri="{FF2B5EF4-FFF2-40B4-BE49-F238E27FC236}">
                <a16:creationId xmlns:a16="http://schemas.microsoft.com/office/drawing/2014/main" id="{DEC54896-9B6D-4CAE-A57D-20860115840A}"/>
              </a:ext>
            </a:extLst>
          </p:cNvPr>
          <p:cNvSpPr txBox="1"/>
          <p:nvPr/>
        </p:nvSpPr>
        <p:spPr>
          <a:xfrm>
            <a:off x="7995464" y="4843197"/>
            <a:ext cx="941841" cy="276999"/>
          </a:xfrm>
          <a:prstGeom prst="rect">
            <a:avLst/>
          </a:prstGeom>
          <a:noFill/>
        </p:spPr>
        <p:txBody>
          <a:bodyPr wrap="square">
            <a:spAutoFit/>
          </a:bodyPr>
          <a:lstStyle/>
          <a:p>
            <a:pPr algn="ctr"/>
            <a:r>
              <a:rPr lang="en-US" altLang="zh-CN" sz="1200" kern="0" dirty="0">
                <a:latin typeface="Arial" panose="020B0604020202020204" pitchFamily="34" charset="0"/>
              </a:rPr>
              <a:t>connected</a:t>
            </a:r>
            <a:endParaRPr lang="zh-CN" altLang="en-US" sz="1200" dirty="0"/>
          </a:p>
        </p:txBody>
      </p:sp>
      <p:sp>
        <p:nvSpPr>
          <p:cNvPr id="135" name="右箭头 19">
            <a:extLst>
              <a:ext uri="{FF2B5EF4-FFF2-40B4-BE49-F238E27FC236}">
                <a16:creationId xmlns:a16="http://schemas.microsoft.com/office/drawing/2014/main" id="{9576E490-DCB6-4113-80F9-0B98EF329A76}"/>
              </a:ext>
            </a:extLst>
          </p:cNvPr>
          <p:cNvSpPr/>
          <p:nvPr/>
        </p:nvSpPr>
        <p:spPr>
          <a:xfrm rot="5400000">
            <a:off x="2758643" y="2841938"/>
            <a:ext cx="329098" cy="245541"/>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6" name="文本框 171">
            <a:extLst>
              <a:ext uri="{FF2B5EF4-FFF2-40B4-BE49-F238E27FC236}">
                <a16:creationId xmlns:a16="http://schemas.microsoft.com/office/drawing/2014/main" id="{44936454-7364-4C36-AA18-9A0394894DF4}"/>
              </a:ext>
            </a:extLst>
          </p:cNvPr>
          <p:cNvSpPr txBox="1"/>
          <p:nvPr/>
        </p:nvSpPr>
        <p:spPr>
          <a:xfrm>
            <a:off x="1071005" y="2855292"/>
            <a:ext cx="1917808" cy="276999"/>
          </a:xfrm>
          <a:prstGeom prst="rect">
            <a:avLst/>
          </a:prstGeom>
          <a:noFill/>
        </p:spPr>
        <p:txBody>
          <a:bodyPr wrap="square">
            <a:spAutoFit/>
          </a:bodyPr>
          <a:lstStyle/>
          <a:p>
            <a:pPr algn="ctr"/>
            <a:r>
              <a:rPr lang="en-US" altLang="zh-CN" sz="1200" kern="0" dirty="0">
                <a:latin typeface="Arial" panose="020B0604020202020204" pitchFamily="34" charset="0"/>
              </a:rPr>
              <a:t>Emergency response</a:t>
            </a:r>
            <a:endParaRPr lang="zh-CN" altLang="en-US" sz="1200" kern="0" dirty="0">
              <a:latin typeface="Arial" panose="020B0604020202020204" pitchFamily="34" charset="0"/>
            </a:endParaRPr>
          </a:p>
        </p:txBody>
      </p:sp>
      <p:sp>
        <p:nvSpPr>
          <p:cNvPr id="137" name="右箭头 19">
            <a:extLst>
              <a:ext uri="{FF2B5EF4-FFF2-40B4-BE49-F238E27FC236}">
                <a16:creationId xmlns:a16="http://schemas.microsoft.com/office/drawing/2014/main" id="{7FDBDA8C-7863-4359-A581-CB650E72F7F2}"/>
              </a:ext>
            </a:extLst>
          </p:cNvPr>
          <p:cNvSpPr/>
          <p:nvPr/>
        </p:nvSpPr>
        <p:spPr>
          <a:xfrm rot="16200000">
            <a:off x="7908271" y="2901783"/>
            <a:ext cx="329098" cy="245541"/>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9" name="TextBox 138">
            <a:extLst>
              <a:ext uri="{FF2B5EF4-FFF2-40B4-BE49-F238E27FC236}">
                <a16:creationId xmlns:a16="http://schemas.microsoft.com/office/drawing/2014/main" id="{E52C5EA4-1BEB-4FC0-B38B-F75689DD38CA}"/>
              </a:ext>
            </a:extLst>
          </p:cNvPr>
          <p:cNvSpPr txBox="1"/>
          <p:nvPr/>
        </p:nvSpPr>
        <p:spPr>
          <a:xfrm>
            <a:off x="6741873" y="2860708"/>
            <a:ext cx="1288114" cy="276999"/>
          </a:xfrm>
          <a:prstGeom prst="rect">
            <a:avLst/>
          </a:prstGeom>
          <a:noFill/>
        </p:spPr>
        <p:txBody>
          <a:bodyPr wrap="square" rtlCol="0">
            <a:spAutoFit/>
          </a:bodyPr>
          <a:lstStyle/>
          <a:p>
            <a:pPr algn="ctr"/>
            <a:r>
              <a:rPr lang="en-HK" altLang="zh-CN" sz="1200" kern="0" dirty="0">
                <a:latin typeface="Arial" panose="020B0604020202020204" pitchFamily="34" charset="0"/>
              </a:rPr>
              <a:t>Real-time data</a:t>
            </a:r>
            <a:endParaRPr lang="en-HK" sz="1200" kern="0" dirty="0">
              <a:latin typeface="Arial" panose="020B0604020202020204" pitchFamily="34" charset="0"/>
            </a:endParaRPr>
          </a:p>
        </p:txBody>
      </p:sp>
      <p:sp>
        <p:nvSpPr>
          <p:cNvPr id="3" name="右箭头 19">
            <a:extLst>
              <a:ext uri="{FF2B5EF4-FFF2-40B4-BE49-F238E27FC236}">
                <a16:creationId xmlns:a16="http://schemas.microsoft.com/office/drawing/2014/main" id="{9DEDC1AE-9520-4E81-890B-C31FCF154E9E}"/>
              </a:ext>
            </a:extLst>
          </p:cNvPr>
          <p:cNvSpPr/>
          <p:nvPr/>
        </p:nvSpPr>
        <p:spPr>
          <a:xfrm>
            <a:off x="5695002" y="5480771"/>
            <a:ext cx="1210519" cy="295318"/>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TextBox 3">
            <a:extLst>
              <a:ext uri="{FF2B5EF4-FFF2-40B4-BE49-F238E27FC236}">
                <a16:creationId xmlns:a16="http://schemas.microsoft.com/office/drawing/2014/main" id="{1DC78FC5-BB19-4878-9CB7-D6BB7D1B04C2}"/>
              </a:ext>
            </a:extLst>
          </p:cNvPr>
          <p:cNvSpPr txBox="1"/>
          <p:nvPr/>
        </p:nvSpPr>
        <p:spPr>
          <a:xfrm flipH="1">
            <a:off x="5965508" y="5251439"/>
            <a:ext cx="794778" cy="276999"/>
          </a:xfrm>
          <a:prstGeom prst="rect">
            <a:avLst/>
          </a:prstGeom>
          <a:noFill/>
        </p:spPr>
        <p:txBody>
          <a:bodyPr wrap="square" rtlCol="0">
            <a:spAutoFit/>
          </a:bodyPr>
          <a:lstStyle/>
          <a:p>
            <a:pPr algn="ctr"/>
            <a:r>
              <a:rPr lang="en-US" altLang="zh-CN" sz="1200" kern="0" dirty="0">
                <a:latin typeface="Arial" panose="020B0604020202020204" pitchFamily="34" charset="0"/>
              </a:rPr>
              <a:t>sensing</a:t>
            </a:r>
            <a:endParaRPr lang="en-HK" sz="1400" kern="0" dirty="0">
              <a:latin typeface="Arial" panose="020B0604020202020204" pitchFamily="34" charset="0"/>
            </a:endParaRPr>
          </a:p>
        </p:txBody>
      </p:sp>
      <p:sp>
        <p:nvSpPr>
          <p:cNvPr id="9" name="右箭头 19">
            <a:extLst>
              <a:ext uri="{FF2B5EF4-FFF2-40B4-BE49-F238E27FC236}">
                <a16:creationId xmlns:a16="http://schemas.microsoft.com/office/drawing/2014/main" id="{4E71B0A3-9A77-41DB-8C26-36762950591D}"/>
              </a:ext>
            </a:extLst>
          </p:cNvPr>
          <p:cNvSpPr/>
          <p:nvPr/>
        </p:nvSpPr>
        <p:spPr>
          <a:xfrm rot="10800000">
            <a:off x="5666749" y="4099260"/>
            <a:ext cx="1210519" cy="295318"/>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TextBox 9">
            <a:extLst>
              <a:ext uri="{FF2B5EF4-FFF2-40B4-BE49-F238E27FC236}">
                <a16:creationId xmlns:a16="http://schemas.microsoft.com/office/drawing/2014/main" id="{320C460E-F58C-4A6E-AE88-15F74DBD6A72}"/>
              </a:ext>
            </a:extLst>
          </p:cNvPr>
          <p:cNvSpPr txBox="1"/>
          <p:nvPr/>
        </p:nvSpPr>
        <p:spPr>
          <a:xfrm flipH="1">
            <a:off x="5946573" y="3878909"/>
            <a:ext cx="794778" cy="276999"/>
          </a:xfrm>
          <a:prstGeom prst="rect">
            <a:avLst/>
          </a:prstGeom>
          <a:noFill/>
        </p:spPr>
        <p:txBody>
          <a:bodyPr wrap="square" rtlCol="0">
            <a:spAutoFit/>
          </a:bodyPr>
          <a:lstStyle/>
          <a:p>
            <a:pPr algn="ctr"/>
            <a:r>
              <a:rPr lang="en-US" altLang="zh-CN" sz="1200" kern="0" dirty="0">
                <a:latin typeface="Arial" panose="020B0604020202020204" pitchFamily="34" charset="0"/>
              </a:rPr>
              <a:t>updating</a:t>
            </a:r>
            <a:endParaRPr lang="en-HK" sz="1400" kern="0" dirty="0">
              <a:latin typeface="Arial" panose="020B0604020202020204" pitchFamily="34" charset="0"/>
            </a:endParaRPr>
          </a:p>
        </p:txBody>
      </p:sp>
    </p:spTree>
    <p:extLst>
      <p:ext uri="{BB962C8B-B14F-4D97-AF65-F5344CB8AC3E}">
        <p14:creationId xmlns:p14="http://schemas.microsoft.com/office/powerpoint/2010/main" val="413221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73B0-3108-4E9C-BD96-A331CDCAA3E1}"/>
              </a:ext>
            </a:extLst>
          </p:cNvPr>
          <p:cNvSpPr>
            <a:spLocks noGrp="1"/>
          </p:cNvSpPr>
          <p:nvPr>
            <p:ph type="title"/>
          </p:nvPr>
        </p:nvSpPr>
        <p:spPr/>
        <p:txBody>
          <a:bodyPr/>
          <a:lstStyle/>
          <a:p>
            <a:r>
              <a:rPr lang="en-HK" dirty="0"/>
              <a:t>Research Teams</a:t>
            </a:r>
          </a:p>
        </p:txBody>
      </p:sp>
      <p:sp>
        <p:nvSpPr>
          <p:cNvPr id="5" name="Footer Placeholder 4">
            <a:extLst>
              <a:ext uri="{FF2B5EF4-FFF2-40B4-BE49-F238E27FC236}">
                <a16:creationId xmlns:a16="http://schemas.microsoft.com/office/drawing/2014/main" id="{CB19975A-0353-43AC-8BA3-890C0DC0D092}"/>
              </a:ext>
            </a:extLst>
          </p:cNvPr>
          <p:cNvSpPr>
            <a:spLocks noGrp="1"/>
          </p:cNvSpPr>
          <p:nvPr>
            <p:ph type="ftr" sz="quarter" idx="12"/>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AA7FC417-9C8A-44E0-A2D3-67A2B4859E1E}"/>
              </a:ext>
            </a:extLst>
          </p:cNvPr>
          <p:cNvSpPr>
            <a:spLocks noGrp="1"/>
          </p:cNvSpPr>
          <p:nvPr>
            <p:ph type="sldNum" sz="quarter" idx="33"/>
          </p:nvPr>
        </p:nvSpPr>
        <p:spPr/>
        <p:txBody>
          <a:bodyPr/>
          <a:lstStyle/>
          <a:p>
            <a:fld id="{19B51A1E-902D-48AF-9020-955120F399B6}" type="slidenum">
              <a:rPr lang="en-US" noProof="0" smtClean="0"/>
              <a:pPr/>
              <a:t>12</a:t>
            </a:fld>
            <a:endParaRPr lang="en-US" noProof="0" dirty="0"/>
          </a:p>
        </p:txBody>
      </p:sp>
      <p:grpSp>
        <p:nvGrpSpPr>
          <p:cNvPr id="11" name="Group 10">
            <a:extLst>
              <a:ext uri="{FF2B5EF4-FFF2-40B4-BE49-F238E27FC236}">
                <a16:creationId xmlns:a16="http://schemas.microsoft.com/office/drawing/2014/main" id="{88332E31-5B23-4B5E-ACBA-2465BB82E60A}"/>
              </a:ext>
            </a:extLst>
          </p:cNvPr>
          <p:cNvGrpSpPr/>
          <p:nvPr/>
        </p:nvGrpSpPr>
        <p:grpSpPr>
          <a:xfrm>
            <a:off x="432000" y="1021977"/>
            <a:ext cx="11121905" cy="3162778"/>
            <a:chOff x="432000" y="1021977"/>
            <a:chExt cx="11121905" cy="3162778"/>
          </a:xfrm>
        </p:grpSpPr>
        <p:pic>
          <p:nvPicPr>
            <p:cNvPr id="7" name="Picture 2" descr="http://www.bre.polyu.edu.hk/staff/bshengli/2020_10_14-BRE-Staff_portraits-68-s.jpg">
              <a:extLst>
                <a:ext uri="{FF2B5EF4-FFF2-40B4-BE49-F238E27FC236}">
                  <a16:creationId xmlns:a16="http://schemas.microsoft.com/office/drawing/2014/main" id="{8330D617-7F7E-4400-8823-09C47E11DF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0403"/>
            <a:stretch/>
          </p:blipFill>
          <p:spPr bwMode="auto">
            <a:xfrm>
              <a:off x="3256835" y="1021977"/>
              <a:ext cx="2647399" cy="3162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icpads2020.comp.polyu.edu.hk/images/Song_Guo.jpg">
              <a:extLst>
                <a:ext uri="{FF2B5EF4-FFF2-40B4-BE49-F238E27FC236}">
                  <a16:creationId xmlns:a16="http://schemas.microsoft.com/office/drawing/2014/main" id="{CCBEAB8F-68D5-4C89-84B5-33B0454CB0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32"/>
            <a:stretch/>
          </p:blipFill>
          <p:spPr bwMode="auto">
            <a:xfrm>
              <a:off x="432000" y="1021977"/>
              <a:ext cx="2647399" cy="3162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eie.polyu.edu.hk/~enkmlam/kmlam.jpg">
              <a:extLst>
                <a:ext uri="{FF2B5EF4-FFF2-40B4-BE49-F238E27FC236}">
                  <a16:creationId xmlns:a16="http://schemas.microsoft.com/office/drawing/2014/main" id="{ACDDF244-1382-4EC7-A9D3-EB07DEB3F5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047" r="1" b="5548"/>
            <a:stretch/>
          </p:blipFill>
          <p:spPr bwMode="auto">
            <a:xfrm>
              <a:off x="6081670" y="1021977"/>
              <a:ext cx="2647399" cy="3162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4.comp.polyu.edu.hk/~pinli/img/PingLi.png">
              <a:extLst>
                <a:ext uri="{FF2B5EF4-FFF2-40B4-BE49-F238E27FC236}">
                  <a16:creationId xmlns:a16="http://schemas.microsoft.com/office/drawing/2014/main" id="{70597AA7-BC9E-4D70-BAE7-9E6E0CF0AA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607" r="4" b="6662"/>
            <a:stretch/>
          </p:blipFill>
          <p:spPr bwMode="auto">
            <a:xfrm>
              <a:off x="8906506" y="1021977"/>
              <a:ext cx="2647399" cy="3162778"/>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6FA1226A-BADA-4193-9429-AE3DB50BE5AA}"/>
              </a:ext>
            </a:extLst>
          </p:cNvPr>
          <p:cNvSpPr txBox="1"/>
          <p:nvPr/>
        </p:nvSpPr>
        <p:spPr>
          <a:xfrm>
            <a:off x="450418" y="4406401"/>
            <a:ext cx="2636934" cy="646331"/>
          </a:xfrm>
          <a:prstGeom prst="rect">
            <a:avLst/>
          </a:prstGeom>
          <a:noFill/>
        </p:spPr>
        <p:txBody>
          <a:bodyPr wrap="square" rtlCol="0">
            <a:spAutoFit/>
          </a:bodyPr>
          <a:lstStyle/>
          <a:p>
            <a:r>
              <a:rPr lang="en-US" altLang="zh-CN" b="1" dirty="0"/>
              <a:t>PI  </a:t>
            </a:r>
            <a:r>
              <a:rPr lang="en-US" altLang="zh-CN" dirty="0"/>
              <a:t>Guo,</a:t>
            </a:r>
            <a:r>
              <a:rPr lang="zh-CN" altLang="en-US" dirty="0"/>
              <a:t> </a:t>
            </a:r>
            <a:r>
              <a:rPr lang="en-US" altLang="zh-CN" dirty="0"/>
              <a:t>Song  [COMP]</a:t>
            </a:r>
          </a:p>
          <a:p>
            <a:r>
              <a:rPr lang="en-US" altLang="zh-CN" dirty="0">
                <a:solidFill>
                  <a:srgbClr val="C00000"/>
                </a:solidFill>
              </a:rPr>
              <a:t>Edge learning</a:t>
            </a:r>
          </a:p>
        </p:txBody>
      </p:sp>
      <p:sp>
        <p:nvSpPr>
          <p:cNvPr id="25" name="TextBox 24">
            <a:extLst>
              <a:ext uri="{FF2B5EF4-FFF2-40B4-BE49-F238E27FC236}">
                <a16:creationId xmlns:a16="http://schemas.microsoft.com/office/drawing/2014/main" id="{75E8044A-7CCE-451F-A819-FB3054EF9D52}"/>
              </a:ext>
            </a:extLst>
          </p:cNvPr>
          <p:cNvSpPr txBox="1"/>
          <p:nvPr/>
        </p:nvSpPr>
        <p:spPr>
          <a:xfrm>
            <a:off x="3289864" y="4406401"/>
            <a:ext cx="2603622" cy="646331"/>
          </a:xfrm>
          <a:prstGeom prst="rect">
            <a:avLst/>
          </a:prstGeom>
          <a:noFill/>
        </p:spPr>
        <p:txBody>
          <a:bodyPr wrap="square" rtlCol="0">
            <a:spAutoFit/>
          </a:bodyPr>
          <a:lstStyle/>
          <a:p>
            <a:r>
              <a:rPr lang="en-US" altLang="zh-CN" b="1" dirty="0"/>
              <a:t>Co-PI </a:t>
            </a:r>
            <a:r>
              <a:rPr lang="en-US" altLang="zh-CN" dirty="0"/>
              <a:t>Li,</a:t>
            </a:r>
            <a:r>
              <a:rPr lang="zh-CN" altLang="en-US" dirty="0"/>
              <a:t> </a:t>
            </a:r>
            <a:r>
              <a:rPr lang="en-US" altLang="zh-CN" dirty="0"/>
              <a:t>Heng [BRE]</a:t>
            </a:r>
          </a:p>
          <a:p>
            <a:r>
              <a:rPr lang="en-US" dirty="0">
                <a:solidFill>
                  <a:srgbClr val="C00000"/>
                </a:solidFill>
              </a:rPr>
              <a:t>Smart construction </a:t>
            </a:r>
          </a:p>
        </p:txBody>
      </p:sp>
      <p:sp>
        <p:nvSpPr>
          <p:cNvPr id="26" name="TextBox 25">
            <a:extLst>
              <a:ext uri="{FF2B5EF4-FFF2-40B4-BE49-F238E27FC236}">
                <a16:creationId xmlns:a16="http://schemas.microsoft.com/office/drawing/2014/main" id="{47DC1712-8D58-4B4D-92A5-62BC5AA87AB5}"/>
              </a:ext>
            </a:extLst>
          </p:cNvPr>
          <p:cNvSpPr txBox="1"/>
          <p:nvPr/>
        </p:nvSpPr>
        <p:spPr>
          <a:xfrm>
            <a:off x="6081671" y="4406401"/>
            <a:ext cx="2683826" cy="646331"/>
          </a:xfrm>
          <a:prstGeom prst="rect">
            <a:avLst/>
          </a:prstGeom>
          <a:noFill/>
        </p:spPr>
        <p:txBody>
          <a:bodyPr wrap="square" rtlCol="0">
            <a:spAutoFit/>
          </a:bodyPr>
          <a:lstStyle/>
          <a:p>
            <a:r>
              <a:rPr lang="en-US" altLang="zh-CN" b="1" dirty="0"/>
              <a:t>Co-PI </a:t>
            </a:r>
            <a:r>
              <a:rPr lang="en-US" altLang="zh-CN" dirty="0"/>
              <a:t>Kin-Man Lam </a:t>
            </a:r>
            <a:r>
              <a:rPr lang="en-US" dirty="0"/>
              <a:t>[EIE]</a:t>
            </a:r>
          </a:p>
          <a:p>
            <a:r>
              <a:rPr lang="en-US" dirty="0">
                <a:solidFill>
                  <a:srgbClr val="C00000"/>
                </a:solidFill>
              </a:rPr>
              <a:t>Video analysis</a:t>
            </a:r>
          </a:p>
        </p:txBody>
      </p:sp>
      <p:sp>
        <p:nvSpPr>
          <p:cNvPr id="27" name="TextBox 26">
            <a:extLst>
              <a:ext uri="{FF2B5EF4-FFF2-40B4-BE49-F238E27FC236}">
                <a16:creationId xmlns:a16="http://schemas.microsoft.com/office/drawing/2014/main" id="{AF097388-9694-4ACB-B6B4-9E2BC0646AE1}"/>
              </a:ext>
            </a:extLst>
          </p:cNvPr>
          <p:cNvSpPr txBox="1"/>
          <p:nvPr/>
        </p:nvSpPr>
        <p:spPr>
          <a:xfrm>
            <a:off x="8945643" y="4406401"/>
            <a:ext cx="2608262" cy="646331"/>
          </a:xfrm>
          <a:prstGeom prst="rect">
            <a:avLst/>
          </a:prstGeom>
          <a:noFill/>
        </p:spPr>
        <p:txBody>
          <a:bodyPr wrap="square" rtlCol="0">
            <a:spAutoFit/>
          </a:bodyPr>
          <a:lstStyle/>
          <a:p>
            <a:r>
              <a:rPr lang="en-US" altLang="zh-CN" b="1" dirty="0"/>
              <a:t>Co-PI </a:t>
            </a:r>
            <a:r>
              <a:rPr lang="en-US" altLang="zh-CN" dirty="0"/>
              <a:t>Li, Ping [COMP]</a:t>
            </a:r>
            <a:endParaRPr lang="en-US" dirty="0"/>
          </a:p>
          <a:p>
            <a:r>
              <a:rPr lang="en-US" dirty="0">
                <a:solidFill>
                  <a:srgbClr val="C00000"/>
                </a:solidFill>
              </a:rPr>
              <a:t>Graphics </a:t>
            </a:r>
            <a:r>
              <a:rPr lang="en-US" altLang="zh-CN" dirty="0">
                <a:solidFill>
                  <a:srgbClr val="C00000"/>
                </a:solidFill>
              </a:rPr>
              <a:t>and </a:t>
            </a:r>
            <a:r>
              <a:rPr lang="en-US" dirty="0">
                <a:solidFill>
                  <a:srgbClr val="C00000"/>
                </a:solidFill>
              </a:rPr>
              <a:t>AI</a:t>
            </a:r>
          </a:p>
        </p:txBody>
      </p:sp>
      <p:sp>
        <p:nvSpPr>
          <p:cNvPr id="13" name="Rectangle 12">
            <a:extLst>
              <a:ext uri="{FF2B5EF4-FFF2-40B4-BE49-F238E27FC236}">
                <a16:creationId xmlns:a16="http://schemas.microsoft.com/office/drawing/2014/main" id="{823C49E7-BE95-4EF4-8728-548F5DB45783}"/>
              </a:ext>
            </a:extLst>
          </p:cNvPr>
          <p:cNvSpPr/>
          <p:nvPr/>
        </p:nvSpPr>
        <p:spPr>
          <a:xfrm>
            <a:off x="6095999" y="5179990"/>
            <a:ext cx="2633069" cy="9541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C00000"/>
                </a:solidFill>
                <a:latin typeface="Calibri" panose="020F0502020204030204" pitchFamily="34" charset="0"/>
              </a:rPr>
              <a:t>[GRF] </a:t>
            </a:r>
            <a:r>
              <a:rPr lang="en-US" sz="1400" dirty="0">
                <a:solidFill>
                  <a:srgbClr val="000000"/>
                </a:solidFill>
                <a:latin typeface="Calibri" panose="020F0502020204030204" pitchFamily="34" charset="0"/>
              </a:rPr>
              <a:t>Efficient Techniques for Model-Based Video Coding</a:t>
            </a:r>
            <a:endParaRPr lang="en-HK" sz="1400" dirty="0">
              <a:solidFill>
                <a:srgbClr val="000000"/>
              </a:solidFill>
              <a:latin typeface="Calibri" panose="020F0502020204030204" pitchFamily="34" charset="0"/>
            </a:endParaRPr>
          </a:p>
        </p:txBody>
      </p:sp>
      <p:sp>
        <p:nvSpPr>
          <p:cNvPr id="14" name="Rectangle 13">
            <a:extLst>
              <a:ext uri="{FF2B5EF4-FFF2-40B4-BE49-F238E27FC236}">
                <a16:creationId xmlns:a16="http://schemas.microsoft.com/office/drawing/2014/main" id="{459E9E86-4B7A-46BC-8267-963BD85D99B6}"/>
              </a:ext>
            </a:extLst>
          </p:cNvPr>
          <p:cNvSpPr/>
          <p:nvPr/>
        </p:nvSpPr>
        <p:spPr>
          <a:xfrm>
            <a:off x="8913670" y="5179990"/>
            <a:ext cx="2633069" cy="9541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C00000"/>
                </a:solidFill>
                <a:latin typeface="Calibri" panose="020F0502020204030204" pitchFamily="34" charset="0"/>
              </a:rPr>
              <a:t>[NSFC/FDCT] </a:t>
            </a:r>
            <a:r>
              <a:rPr lang="en-US" sz="1400" dirty="0">
                <a:solidFill>
                  <a:srgbClr val="000000"/>
                </a:solidFill>
                <a:latin typeface="Calibri" panose="020F0502020204030204" pitchFamily="34" charset="0"/>
              </a:rPr>
              <a:t>Key Techniques for Aided Decision-making of Urban Scene Abnormal Events Based on Cross-view Panoramic Video</a:t>
            </a:r>
            <a:endParaRPr lang="en-HK" sz="1400" dirty="0">
              <a:solidFill>
                <a:srgbClr val="000000"/>
              </a:solidFill>
              <a:latin typeface="Calibri" panose="020F0502020204030204" pitchFamily="34" charset="0"/>
            </a:endParaRPr>
          </a:p>
        </p:txBody>
      </p:sp>
      <p:sp>
        <p:nvSpPr>
          <p:cNvPr id="17" name="Rectangle 16">
            <a:extLst>
              <a:ext uri="{FF2B5EF4-FFF2-40B4-BE49-F238E27FC236}">
                <a16:creationId xmlns:a16="http://schemas.microsoft.com/office/drawing/2014/main" id="{FC595D61-0BD3-48E5-8436-BA34A5C73C3B}"/>
              </a:ext>
            </a:extLst>
          </p:cNvPr>
          <p:cNvSpPr/>
          <p:nvPr/>
        </p:nvSpPr>
        <p:spPr>
          <a:xfrm>
            <a:off x="3259384" y="5179990"/>
            <a:ext cx="2633069" cy="9541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C00000"/>
                </a:solidFill>
                <a:latin typeface="Calibri" panose="020F0502020204030204" pitchFamily="34" charset="0"/>
              </a:rPr>
              <a:t>[ITF] </a:t>
            </a:r>
            <a:r>
              <a:rPr lang="en-US" sz="1400" b="0" i="0" dirty="0">
                <a:solidFill>
                  <a:srgbClr val="000000"/>
                </a:solidFill>
                <a:effectLst/>
                <a:latin typeface="Calibri" panose="020F0502020204030204" pitchFamily="34" charset="0"/>
              </a:rPr>
              <a:t>Proactively Monitoring Construction Progress by Integrating 3D Laser-scanning and BIM</a:t>
            </a:r>
            <a:endParaRPr lang="en-HK" sz="1400" dirty="0"/>
          </a:p>
        </p:txBody>
      </p:sp>
      <p:sp>
        <p:nvSpPr>
          <p:cNvPr id="19" name="Rectangle 18">
            <a:extLst>
              <a:ext uri="{FF2B5EF4-FFF2-40B4-BE49-F238E27FC236}">
                <a16:creationId xmlns:a16="http://schemas.microsoft.com/office/drawing/2014/main" id="{FB4471C9-4C1F-488A-BFD9-4343EA35C6F9}"/>
              </a:ext>
            </a:extLst>
          </p:cNvPr>
          <p:cNvSpPr/>
          <p:nvPr/>
        </p:nvSpPr>
        <p:spPr>
          <a:xfrm>
            <a:off x="445629" y="5179990"/>
            <a:ext cx="2633069" cy="9541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C00000"/>
                </a:solidFill>
                <a:latin typeface="Calibri" panose="020F0502020204030204" pitchFamily="34" charset="0"/>
              </a:rPr>
              <a:t>[RIF] </a:t>
            </a:r>
            <a:r>
              <a:rPr lang="en-US" sz="1400" b="0" i="0" dirty="0">
                <a:solidFill>
                  <a:srgbClr val="000000"/>
                </a:solidFill>
                <a:effectLst/>
                <a:latin typeface="Calibri" panose="020F0502020204030204" pitchFamily="34" charset="0"/>
              </a:rPr>
              <a:t>Edge Learning: the Enabling Technology for Distributed Big Data Analytics in Cloud-Edge Environments</a:t>
            </a:r>
            <a:endParaRPr lang="en-HK" sz="1400" dirty="0"/>
          </a:p>
        </p:txBody>
      </p:sp>
      <p:sp>
        <p:nvSpPr>
          <p:cNvPr id="20" name="Rectangle 19">
            <a:extLst>
              <a:ext uri="{FF2B5EF4-FFF2-40B4-BE49-F238E27FC236}">
                <a16:creationId xmlns:a16="http://schemas.microsoft.com/office/drawing/2014/main" id="{30759298-7547-41BD-BAA4-0BD83C34BA1D}"/>
              </a:ext>
            </a:extLst>
          </p:cNvPr>
          <p:cNvSpPr/>
          <p:nvPr/>
        </p:nvSpPr>
        <p:spPr>
          <a:xfrm>
            <a:off x="431999" y="1021977"/>
            <a:ext cx="2640233" cy="5112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2" name="Rectangle 21">
            <a:extLst>
              <a:ext uri="{FF2B5EF4-FFF2-40B4-BE49-F238E27FC236}">
                <a16:creationId xmlns:a16="http://schemas.microsoft.com/office/drawing/2014/main" id="{B8E3DD97-02B2-4E05-90AB-9CC2DFE5CB9D}"/>
              </a:ext>
            </a:extLst>
          </p:cNvPr>
          <p:cNvSpPr/>
          <p:nvPr/>
        </p:nvSpPr>
        <p:spPr>
          <a:xfrm>
            <a:off x="3260417" y="1021977"/>
            <a:ext cx="2640233" cy="5112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31" name="Rectangle 30">
            <a:extLst>
              <a:ext uri="{FF2B5EF4-FFF2-40B4-BE49-F238E27FC236}">
                <a16:creationId xmlns:a16="http://schemas.microsoft.com/office/drawing/2014/main" id="{FE65B20B-0A0C-4B77-99BF-E5046F04615F}"/>
              </a:ext>
            </a:extLst>
          </p:cNvPr>
          <p:cNvSpPr/>
          <p:nvPr/>
        </p:nvSpPr>
        <p:spPr>
          <a:xfrm>
            <a:off x="6080182" y="1021977"/>
            <a:ext cx="2640233" cy="5112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33" name="Rectangle 32">
            <a:extLst>
              <a:ext uri="{FF2B5EF4-FFF2-40B4-BE49-F238E27FC236}">
                <a16:creationId xmlns:a16="http://schemas.microsoft.com/office/drawing/2014/main" id="{F5790D55-D363-45D7-92B0-9F70FA4D3436}"/>
              </a:ext>
            </a:extLst>
          </p:cNvPr>
          <p:cNvSpPr/>
          <p:nvPr/>
        </p:nvSpPr>
        <p:spPr>
          <a:xfrm>
            <a:off x="8900562" y="1010309"/>
            <a:ext cx="2640233" cy="5112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833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altLang="zh-CN" dirty="0"/>
              <a:t>Task 1: Interactive Digital Twins for Smart City</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13</a:t>
            </a:fld>
            <a:endParaRPr lang="en-US" dirty="0"/>
          </a:p>
        </p:txBody>
      </p:sp>
      <p:sp>
        <p:nvSpPr>
          <p:cNvPr id="227" name="Google Shape;927;p25">
            <a:extLst>
              <a:ext uri="{FF2B5EF4-FFF2-40B4-BE49-F238E27FC236}">
                <a16:creationId xmlns:a16="http://schemas.microsoft.com/office/drawing/2014/main" id="{65DCA480-0C43-4F73-AD93-05A6A3E33842}"/>
              </a:ext>
            </a:extLst>
          </p:cNvPr>
          <p:cNvSpPr txBox="1"/>
          <p:nvPr/>
        </p:nvSpPr>
        <p:spPr>
          <a:xfrm>
            <a:off x="9392000" y="3783850"/>
            <a:ext cx="2640475" cy="1022179"/>
          </a:xfrm>
          <a:prstGeom prst="rect">
            <a:avLst/>
          </a:prstGeom>
          <a:noFill/>
          <a:ln>
            <a:noFill/>
          </a:ln>
        </p:spPr>
        <p:txBody>
          <a:bodyPr spcFirstLastPara="1" wrap="square" lIns="91425" tIns="91425" rIns="91425" bIns="91425" anchor="ctr" anchorCtr="0">
            <a:noAutofit/>
          </a:bodyPr>
          <a:lstStyle/>
          <a:p>
            <a:pPr>
              <a:buClr>
                <a:srgbClr val="000000"/>
              </a:buClr>
            </a:pPr>
            <a:r>
              <a:rPr lang="en-US" altLang="zh-CN" sz="1600" dirty="0"/>
              <a:t> Prof. Li, Heng has rich experience in digital construction and BIM, and he will lead the research on Digital Twins.</a:t>
            </a:r>
          </a:p>
          <a:p>
            <a:pPr>
              <a:buClr>
                <a:srgbClr val="000000"/>
              </a:buClr>
            </a:pPr>
            <a:endParaRPr lang="en-US" altLang="zh-CN" sz="1600" dirty="0"/>
          </a:p>
          <a:p>
            <a:pPr>
              <a:buClr>
                <a:srgbClr val="000000"/>
              </a:buClr>
            </a:pPr>
            <a:r>
              <a:rPr lang="en-US" altLang="zh-CN" sz="1600" dirty="0"/>
              <a:t>Prof. Kenneth K. M. Lam  with his </a:t>
            </a:r>
            <a:r>
              <a:rPr lang="en-HK" sz="1600" dirty="0"/>
              <a:t>abundant </a:t>
            </a:r>
            <a:r>
              <a:rPr lang="en-US" altLang="zh-CN" sz="1600" dirty="0"/>
              <a:t>experience in computer vision,  will assist the development of video-based City information Sensing.</a:t>
            </a:r>
          </a:p>
          <a:p>
            <a:pPr algn="ctr">
              <a:buClr>
                <a:srgbClr val="000000"/>
              </a:buClr>
            </a:pP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28" name="Google Shape;928;p25">
            <a:extLst>
              <a:ext uri="{FF2B5EF4-FFF2-40B4-BE49-F238E27FC236}">
                <a16:creationId xmlns:a16="http://schemas.microsoft.com/office/drawing/2014/main" id="{860D9B30-EB42-4A95-94DA-F99C24388A06}"/>
              </a:ext>
            </a:extLst>
          </p:cNvPr>
          <p:cNvSpPr txBox="1"/>
          <p:nvPr/>
        </p:nvSpPr>
        <p:spPr>
          <a:xfrm>
            <a:off x="9414337" y="864000"/>
            <a:ext cx="1398127" cy="1878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HK" sz="1400" kern="0" dirty="0">
                <a:solidFill>
                  <a:schemeClr val="bg1"/>
                </a:solidFill>
                <a:latin typeface="Arial"/>
                <a:cs typeface="Arial"/>
                <a:sym typeface="Arial"/>
              </a:rPr>
              <a:t>Principal</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grpSp>
        <p:nvGrpSpPr>
          <p:cNvPr id="1043" name="组合 1042">
            <a:extLst>
              <a:ext uri="{FF2B5EF4-FFF2-40B4-BE49-F238E27FC236}">
                <a16:creationId xmlns:a16="http://schemas.microsoft.com/office/drawing/2014/main" id="{2EE8343D-AF92-43B7-AEFC-F021B79B0028}"/>
              </a:ext>
            </a:extLst>
          </p:cNvPr>
          <p:cNvGrpSpPr/>
          <p:nvPr/>
        </p:nvGrpSpPr>
        <p:grpSpPr>
          <a:xfrm>
            <a:off x="9475269" y="1413954"/>
            <a:ext cx="1976071" cy="1293007"/>
            <a:chOff x="9903873" y="1497177"/>
            <a:chExt cx="1466193" cy="1071964"/>
          </a:xfrm>
        </p:grpSpPr>
        <p:grpSp>
          <p:nvGrpSpPr>
            <p:cNvPr id="262" name="Google Shape;905;p25">
              <a:extLst>
                <a:ext uri="{FF2B5EF4-FFF2-40B4-BE49-F238E27FC236}">
                  <a16:creationId xmlns:a16="http://schemas.microsoft.com/office/drawing/2014/main" id="{046C579D-92E6-48EC-84A4-22D9FB592B21}"/>
                </a:ext>
              </a:extLst>
            </p:cNvPr>
            <p:cNvGrpSpPr/>
            <p:nvPr/>
          </p:nvGrpSpPr>
          <p:grpSpPr>
            <a:xfrm>
              <a:off x="9903873" y="1497177"/>
              <a:ext cx="1448692" cy="1071964"/>
              <a:chOff x="2463325" y="1217325"/>
              <a:chExt cx="1448692" cy="1063384"/>
            </a:xfrm>
          </p:grpSpPr>
          <p:sp>
            <p:nvSpPr>
              <p:cNvPr id="263" name="Google Shape;906;p25">
                <a:extLst>
                  <a:ext uri="{FF2B5EF4-FFF2-40B4-BE49-F238E27FC236}">
                    <a16:creationId xmlns:a16="http://schemas.microsoft.com/office/drawing/2014/main" id="{7E6AA8A0-E0D8-490C-91B0-61CB41DA68E0}"/>
                  </a:ext>
                </a:extLst>
              </p:cNvPr>
              <p:cNvSpPr/>
              <p:nvPr/>
            </p:nvSpPr>
            <p:spPr>
              <a:xfrm>
                <a:off x="2469924"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907;p25">
                <a:extLst>
                  <a:ext uri="{FF2B5EF4-FFF2-40B4-BE49-F238E27FC236}">
                    <a16:creationId xmlns:a16="http://schemas.microsoft.com/office/drawing/2014/main" id="{AE272A4F-5C0F-4A7B-AB2B-38C7B38F4253}"/>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FF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908;p25">
                <a:extLst>
                  <a:ext uri="{FF2B5EF4-FFF2-40B4-BE49-F238E27FC236}">
                    <a16:creationId xmlns:a16="http://schemas.microsoft.com/office/drawing/2014/main" id="{58C8ADA1-92FC-4C81-9A55-1B6D8EC96CEF}"/>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909;p25">
                <a:extLst>
                  <a:ext uri="{FF2B5EF4-FFF2-40B4-BE49-F238E27FC236}">
                    <a16:creationId xmlns:a16="http://schemas.microsoft.com/office/drawing/2014/main" id="{55BA404E-797A-476D-9FAA-35AC36BAED3E}"/>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0" name="Google Shape;928;p25">
              <a:extLst>
                <a:ext uri="{FF2B5EF4-FFF2-40B4-BE49-F238E27FC236}">
                  <a16:creationId xmlns:a16="http://schemas.microsoft.com/office/drawing/2014/main" id="{B63A48ED-8C2C-4394-83D4-2C4EE391721B}"/>
                </a:ext>
              </a:extLst>
            </p:cNvPr>
            <p:cNvSpPr txBox="1"/>
            <p:nvPr/>
          </p:nvSpPr>
          <p:spPr>
            <a:xfrm>
              <a:off x="9944445" y="1528127"/>
              <a:ext cx="1425621" cy="189315"/>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HK" sz="1400" kern="0" dirty="0">
                  <a:solidFill>
                    <a:schemeClr val="bg1"/>
                  </a:solidFill>
                  <a:latin typeface="Arial"/>
                  <a:cs typeface="Arial"/>
                  <a:sym typeface="Arial"/>
                </a:rPr>
                <a:t>Task 1 principal</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grpSp>
      <p:pic>
        <p:nvPicPr>
          <p:cNvPr id="1044" name="Picture 2" descr="http://www.bre.polyu.edu.hk/staff/bshengli/2020_10_14-BRE-Staff_portraits-68-s.jpg">
            <a:extLst>
              <a:ext uri="{FF2B5EF4-FFF2-40B4-BE49-F238E27FC236}">
                <a16:creationId xmlns:a16="http://schemas.microsoft.com/office/drawing/2014/main" id="{E048AB5C-2BDE-4EF9-9094-4D1697C722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 b="10403"/>
          <a:stretch/>
        </p:blipFill>
        <p:spPr bwMode="auto">
          <a:xfrm>
            <a:off x="9670750" y="1779766"/>
            <a:ext cx="670879" cy="801481"/>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6" descr="http://www.eie.polyu.edu.hk/~enkmlam/kmlam.jpg">
            <a:extLst>
              <a:ext uri="{FF2B5EF4-FFF2-40B4-BE49-F238E27FC236}">
                <a16:creationId xmlns:a16="http://schemas.microsoft.com/office/drawing/2014/main" id="{BA89FAA5-9B5C-40AE-81CD-D1A4DC81C3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047" r="1" b="5548"/>
          <a:stretch/>
        </p:blipFill>
        <p:spPr bwMode="auto">
          <a:xfrm flipH="1">
            <a:off x="10533418" y="1799082"/>
            <a:ext cx="626431" cy="7483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建筑信息建模（BIM） | WSP">
            <a:extLst>
              <a:ext uri="{FF2B5EF4-FFF2-40B4-BE49-F238E27FC236}">
                <a16:creationId xmlns:a16="http://schemas.microsoft.com/office/drawing/2014/main" id="{0341AC54-4144-4583-B25C-B0091B7A1DE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21007"/>
          <a:stretch/>
        </p:blipFill>
        <p:spPr bwMode="auto">
          <a:xfrm>
            <a:off x="2986154" y="4797788"/>
            <a:ext cx="1961898" cy="677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15">
            <a:extLst>
              <a:ext uri="{FF2B5EF4-FFF2-40B4-BE49-F238E27FC236}">
                <a16:creationId xmlns:a16="http://schemas.microsoft.com/office/drawing/2014/main" id="{B8A52F40-6FD0-41FB-9916-90ED9070E967}"/>
              </a:ext>
            </a:extLst>
          </p:cNvPr>
          <p:cNvSpPr txBox="1"/>
          <p:nvPr/>
        </p:nvSpPr>
        <p:spPr>
          <a:xfrm>
            <a:off x="1089661" y="5784965"/>
            <a:ext cx="5973772" cy="338554"/>
          </a:xfrm>
          <a:prstGeom prst="rect">
            <a:avLst/>
          </a:prstGeom>
          <a:solidFill>
            <a:schemeClr val="accent3">
              <a:lumMod val="20000"/>
              <a:lumOff val="80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latin typeface="Arial" panose="020B0604020202020204" pitchFamily="34" charset="0"/>
              </a:rPr>
              <a:t>Multi-source City Information</a:t>
            </a:r>
          </a:p>
        </p:txBody>
      </p:sp>
      <p:grpSp>
        <p:nvGrpSpPr>
          <p:cNvPr id="30" name="Group 16">
            <a:extLst>
              <a:ext uri="{FF2B5EF4-FFF2-40B4-BE49-F238E27FC236}">
                <a16:creationId xmlns:a16="http://schemas.microsoft.com/office/drawing/2014/main" id="{4A75F432-B26E-4EC2-8B80-0F47725391A8}"/>
              </a:ext>
            </a:extLst>
          </p:cNvPr>
          <p:cNvGrpSpPr/>
          <p:nvPr/>
        </p:nvGrpSpPr>
        <p:grpSpPr>
          <a:xfrm>
            <a:off x="5158792" y="4976810"/>
            <a:ext cx="241976" cy="419722"/>
            <a:chOff x="1132973" y="945628"/>
            <a:chExt cx="2108060" cy="4230323"/>
          </a:xfrm>
        </p:grpSpPr>
        <p:sp>
          <p:nvSpPr>
            <p:cNvPr id="31" name="ï$ḻiḍê">
              <a:extLst>
                <a:ext uri="{FF2B5EF4-FFF2-40B4-BE49-F238E27FC236}">
                  <a16:creationId xmlns:a16="http://schemas.microsoft.com/office/drawing/2014/main" id="{9A3D32C7-2C6D-4597-8E46-64481F622BDE}"/>
                </a:ext>
              </a:extLst>
            </p:cNvPr>
            <p:cNvSpPr/>
            <p:nvPr/>
          </p:nvSpPr>
          <p:spPr bwMode="auto">
            <a:xfrm>
              <a:off x="1132973" y="945628"/>
              <a:ext cx="2108060" cy="4230323"/>
            </a:xfrm>
            <a:custGeom>
              <a:avLst/>
              <a:gdLst>
                <a:gd name="T0" fmla="*/ 1330 w 1330"/>
                <a:gd name="T1" fmla="*/ 634 h 2667"/>
                <a:gd name="T2" fmla="*/ 1315 w 1330"/>
                <a:gd name="T3" fmla="*/ 634 h 2667"/>
                <a:gd name="T4" fmla="*/ 1315 w 1330"/>
                <a:gd name="T5" fmla="*/ 233 h 2667"/>
                <a:gd name="T6" fmla="*/ 1083 w 1330"/>
                <a:gd name="T7" fmla="*/ 0 h 2667"/>
                <a:gd name="T8" fmla="*/ 233 w 1330"/>
                <a:gd name="T9" fmla="*/ 0 h 2667"/>
                <a:gd name="T10" fmla="*/ 0 w 1330"/>
                <a:gd name="T11" fmla="*/ 233 h 2667"/>
                <a:gd name="T12" fmla="*/ 0 w 1330"/>
                <a:gd name="T13" fmla="*/ 2435 h 2667"/>
                <a:gd name="T14" fmla="*/ 233 w 1330"/>
                <a:gd name="T15" fmla="*/ 2667 h 2667"/>
                <a:gd name="T16" fmla="*/ 233 w 1330"/>
                <a:gd name="T17" fmla="*/ 2667 h 2667"/>
                <a:gd name="T18" fmla="*/ 1083 w 1330"/>
                <a:gd name="T19" fmla="*/ 2667 h 2667"/>
                <a:gd name="T20" fmla="*/ 1315 w 1330"/>
                <a:gd name="T21" fmla="*/ 2435 h 2667"/>
                <a:gd name="T22" fmla="*/ 1315 w 1330"/>
                <a:gd name="T23" fmla="*/ 920 h 2667"/>
                <a:gd name="T24" fmla="*/ 1330 w 1330"/>
                <a:gd name="T25" fmla="*/ 920 h 2667"/>
                <a:gd name="T26" fmla="*/ 1330 w 1330"/>
                <a:gd name="T27" fmla="*/ 634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0" h="2667">
                  <a:moveTo>
                    <a:pt x="1330" y="634"/>
                  </a:moveTo>
                  <a:cubicBezTo>
                    <a:pt x="1315" y="634"/>
                    <a:pt x="1315" y="634"/>
                    <a:pt x="1315" y="634"/>
                  </a:cubicBezTo>
                  <a:cubicBezTo>
                    <a:pt x="1315" y="233"/>
                    <a:pt x="1315" y="233"/>
                    <a:pt x="1315" y="233"/>
                  </a:cubicBezTo>
                  <a:cubicBezTo>
                    <a:pt x="1315" y="104"/>
                    <a:pt x="1211" y="0"/>
                    <a:pt x="1083" y="0"/>
                  </a:cubicBezTo>
                  <a:cubicBezTo>
                    <a:pt x="233" y="0"/>
                    <a:pt x="233" y="0"/>
                    <a:pt x="233" y="0"/>
                  </a:cubicBezTo>
                  <a:cubicBezTo>
                    <a:pt x="104" y="0"/>
                    <a:pt x="0" y="104"/>
                    <a:pt x="0" y="233"/>
                  </a:cubicBezTo>
                  <a:cubicBezTo>
                    <a:pt x="0" y="2435"/>
                    <a:pt x="0" y="2435"/>
                    <a:pt x="0" y="2435"/>
                  </a:cubicBezTo>
                  <a:cubicBezTo>
                    <a:pt x="0" y="2563"/>
                    <a:pt x="104" y="2667"/>
                    <a:pt x="233" y="2667"/>
                  </a:cubicBezTo>
                  <a:cubicBezTo>
                    <a:pt x="233" y="2667"/>
                    <a:pt x="233" y="2667"/>
                    <a:pt x="233" y="2667"/>
                  </a:cubicBezTo>
                  <a:cubicBezTo>
                    <a:pt x="1083" y="2667"/>
                    <a:pt x="1083" y="2667"/>
                    <a:pt x="1083" y="2667"/>
                  </a:cubicBezTo>
                  <a:cubicBezTo>
                    <a:pt x="1211" y="2667"/>
                    <a:pt x="1315" y="2563"/>
                    <a:pt x="1315" y="2435"/>
                  </a:cubicBezTo>
                  <a:cubicBezTo>
                    <a:pt x="1315" y="920"/>
                    <a:pt x="1315" y="920"/>
                    <a:pt x="1315" y="920"/>
                  </a:cubicBezTo>
                  <a:cubicBezTo>
                    <a:pt x="1330" y="920"/>
                    <a:pt x="1330" y="920"/>
                    <a:pt x="1330" y="920"/>
                  </a:cubicBezTo>
                  <a:cubicBezTo>
                    <a:pt x="1330" y="634"/>
                    <a:pt x="1330" y="634"/>
                    <a:pt x="1330" y="634"/>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2" name="ïṥḷíḓé">
              <a:extLst>
                <a:ext uri="{FF2B5EF4-FFF2-40B4-BE49-F238E27FC236}">
                  <a16:creationId xmlns:a16="http://schemas.microsoft.com/office/drawing/2014/main" id="{88154866-2013-426E-8BC1-D3F0FD17516B}"/>
                </a:ext>
              </a:extLst>
            </p:cNvPr>
            <p:cNvSpPr/>
            <p:nvPr/>
          </p:nvSpPr>
          <p:spPr bwMode="auto">
            <a:xfrm>
              <a:off x="1234419" y="1042001"/>
              <a:ext cx="1905169" cy="4038587"/>
            </a:xfrm>
            <a:custGeom>
              <a:avLst/>
              <a:gdLst>
                <a:gd name="T0" fmla="*/ 1202 w 1202"/>
                <a:gd name="T1" fmla="*/ 173 h 2546"/>
                <a:gd name="T2" fmla="*/ 1202 w 1202"/>
                <a:gd name="T3" fmla="*/ 2372 h 2546"/>
                <a:gd name="T4" fmla="*/ 1028 w 1202"/>
                <a:gd name="T5" fmla="*/ 2546 h 2546"/>
                <a:gd name="T6" fmla="*/ 174 w 1202"/>
                <a:gd name="T7" fmla="*/ 2546 h 2546"/>
                <a:gd name="T8" fmla="*/ 0 w 1202"/>
                <a:gd name="T9" fmla="*/ 2372 h 2546"/>
                <a:gd name="T10" fmla="*/ 0 w 1202"/>
                <a:gd name="T11" fmla="*/ 173 h 2546"/>
                <a:gd name="T12" fmla="*/ 174 w 1202"/>
                <a:gd name="T13" fmla="*/ 0 h 2546"/>
                <a:gd name="T14" fmla="*/ 278 w 1202"/>
                <a:gd name="T15" fmla="*/ 0 h 2546"/>
                <a:gd name="T16" fmla="*/ 323 w 1202"/>
                <a:gd name="T17" fmla="*/ 107 h 2546"/>
                <a:gd name="T18" fmla="*/ 354 w 1202"/>
                <a:gd name="T19" fmla="*/ 113 h 2546"/>
                <a:gd name="T20" fmla="*/ 841 w 1202"/>
                <a:gd name="T21" fmla="*/ 113 h 2546"/>
                <a:gd name="T22" fmla="*/ 923 w 1202"/>
                <a:gd name="T23" fmla="*/ 31 h 2546"/>
                <a:gd name="T24" fmla="*/ 917 w 1202"/>
                <a:gd name="T25" fmla="*/ 0 h 2546"/>
                <a:gd name="T26" fmla="*/ 1028 w 1202"/>
                <a:gd name="T27" fmla="*/ 0 h 2546"/>
                <a:gd name="T28" fmla="*/ 1202 w 1202"/>
                <a:gd name="T29" fmla="*/ 173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546">
                  <a:moveTo>
                    <a:pt x="1202" y="173"/>
                  </a:moveTo>
                  <a:cubicBezTo>
                    <a:pt x="1202" y="2372"/>
                    <a:pt x="1202" y="2372"/>
                    <a:pt x="1202" y="2372"/>
                  </a:cubicBezTo>
                  <a:cubicBezTo>
                    <a:pt x="1202" y="2468"/>
                    <a:pt x="1124" y="2546"/>
                    <a:pt x="1028" y="2546"/>
                  </a:cubicBezTo>
                  <a:cubicBezTo>
                    <a:pt x="174" y="2546"/>
                    <a:pt x="174" y="2546"/>
                    <a:pt x="174" y="2546"/>
                  </a:cubicBezTo>
                  <a:cubicBezTo>
                    <a:pt x="78" y="2546"/>
                    <a:pt x="0" y="2468"/>
                    <a:pt x="0" y="2372"/>
                  </a:cubicBezTo>
                  <a:cubicBezTo>
                    <a:pt x="0" y="173"/>
                    <a:pt x="0" y="173"/>
                    <a:pt x="0" y="173"/>
                  </a:cubicBezTo>
                  <a:cubicBezTo>
                    <a:pt x="0" y="77"/>
                    <a:pt x="78" y="0"/>
                    <a:pt x="174" y="0"/>
                  </a:cubicBezTo>
                  <a:cubicBezTo>
                    <a:pt x="278" y="0"/>
                    <a:pt x="278" y="0"/>
                    <a:pt x="278" y="0"/>
                  </a:cubicBezTo>
                  <a:cubicBezTo>
                    <a:pt x="260" y="42"/>
                    <a:pt x="281" y="90"/>
                    <a:pt x="323" y="107"/>
                  </a:cubicBezTo>
                  <a:cubicBezTo>
                    <a:pt x="333" y="111"/>
                    <a:pt x="343" y="113"/>
                    <a:pt x="354" y="113"/>
                  </a:cubicBezTo>
                  <a:cubicBezTo>
                    <a:pt x="841" y="113"/>
                    <a:pt x="841" y="113"/>
                    <a:pt x="841" y="113"/>
                  </a:cubicBezTo>
                  <a:cubicBezTo>
                    <a:pt x="887" y="113"/>
                    <a:pt x="924" y="76"/>
                    <a:pt x="923" y="31"/>
                  </a:cubicBezTo>
                  <a:cubicBezTo>
                    <a:pt x="923" y="20"/>
                    <a:pt x="921" y="10"/>
                    <a:pt x="917" y="0"/>
                  </a:cubicBezTo>
                  <a:cubicBezTo>
                    <a:pt x="1028" y="0"/>
                    <a:pt x="1028" y="0"/>
                    <a:pt x="1028" y="0"/>
                  </a:cubicBezTo>
                  <a:cubicBezTo>
                    <a:pt x="1124" y="0"/>
                    <a:pt x="1202" y="77"/>
                    <a:pt x="1202"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3" name="îśḷïḍé">
              <a:extLst>
                <a:ext uri="{FF2B5EF4-FFF2-40B4-BE49-F238E27FC236}">
                  <a16:creationId xmlns:a16="http://schemas.microsoft.com/office/drawing/2014/main" id="{2D924C72-E59B-4D6D-83B9-8B650A57BB3F}"/>
                </a:ext>
              </a:extLst>
            </p:cNvPr>
            <p:cNvSpPr/>
            <p:nvPr/>
          </p:nvSpPr>
          <p:spPr bwMode="auto">
            <a:xfrm>
              <a:off x="1831941" y="3400636"/>
              <a:ext cx="28405" cy="556942"/>
            </a:xfrm>
            <a:custGeom>
              <a:avLst/>
              <a:gdLst>
                <a:gd name="T0" fmla="*/ 28 w 28"/>
                <a:gd name="T1" fmla="*/ 549 h 549"/>
                <a:gd name="T2" fmla="*/ 0 w 28"/>
                <a:gd name="T3" fmla="*/ 549 h 549"/>
                <a:gd name="T4" fmla="*/ 9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9"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4" name="ïṩľïḍe">
              <a:extLst>
                <a:ext uri="{FF2B5EF4-FFF2-40B4-BE49-F238E27FC236}">
                  <a16:creationId xmlns:a16="http://schemas.microsoft.com/office/drawing/2014/main" id="{5E09A72F-B0AF-42D7-9E76-08ED5654C13C}"/>
                </a:ext>
              </a:extLst>
            </p:cNvPr>
            <p:cNvSpPr/>
            <p:nvPr/>
          </p:nvSpPr>
          <p:spPr bwMode="auto">
            <a:xfrm>
              <a:off x="1703103" y="2783840"/>
              <a:ext cx="266805" cy="723315"/>
            </a:xfrm>
            <a:custGeom>
              <a:avLst/>
              <a:gdLst>
                <a:gd name="T0" fmla="*/ 114 w 168"/>
                <a:gd name="T1" fmla="*/ 168 h 456"/>
                <a:gd name="T2" fmla="*/ 143 w 168"/>
                <a:gd name="T3" fmla="*/ 123 h 456"/>
                <a:gd name="T4" fmla="*/ 113 w 168"/>
                <a:gd name="T5" fmla="*/ 53 h 456"/>
                <a:gd name="T6" fmla="*/ 95 w 168"/>
                <a:gd name="T7" fmla="*/ 69 h 456"/>
                <a:gd name="T8" fmla="*/ 109 w 168"/>
                <a:gd name="T9" fmla="*/ 46 h 456"/>
                <a:gd name="T10" fmla="*/ 84 w 168"/>
                <a:gd name="T11" fmla="*/ 0 h 456"/>
                <a:gd name="T12" fmla="*/ 7 w 168"/>
                <a:gd name="T13" fmla="*/ 189 h 456"/>
                <a:gd name="T14" fmla="*/ 44 w 168"/>
                <a:gd name="T15" fmla="*/ 247 h 456"/>
                <a:gd name="T16" fmla="*/ 3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5" y="99"/>
                    <a:pt x="125" y="76"/>
                    <a:pt x="113" y="53"/>
                  </a:cubicBezTo>
                  <a:cubicBezTo>
                    <a:pt x="95" y="69"/>
                    <a:pt x="95" y="69"/>
                    <a:pt x="95" y="69"/>
                  </a:cubicBezTo>
                  <a:cubicBezTo>
                    <a:pt x="109" y="46"/>
                    <a:pt x="109" y="46"/>
                    <a:pt x="109" y="46"/>
                  </a:cubicBezTo>
                  <a:cubicBezTo>
                    <a:pt x="95" y="18"/>
                    <a:pt x="84" y="0"/>
                    <a:pt x="84" y="0"/>
                  </a:cubicBezTo>
                  <a:cubicBezTo>
                    <a:pt x="84" y="0"/>
                    <a:pt x="26" y="92"/>
                    <a:pt x="7" y="189"/>
                  </a:cubicBezTo>
                  <a:cubicBezTo>
                    <a:pt x="44" y="247"/>
                    <a:pt x="44" y="247"/>
                    <a:pt x="44" y="247"/>
                  </a:cubicBezTo>
                  <a:cubicBezTo>
                    <a:pt x="3" y="213"/>
                    <a:pt x="3" y="213"/>
                    <a:pt x="3"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 name="íśľïḍê">
              <a:extLst>
                <a:ext uri="{FF2B5EF4-FFF2-40B4-BE49-F238E27FC236}">
                  <a16:creationId xmlns:a16="http://schemas.microsoft.com/office/drawing/2014/main" id="{76512E75-F049-4EAD-93F3-8A1008EACDF2}"/>
                </a:ext>
              </a:extLst>
            </p:cNvPr>
            <p:cNvSpPr/>
            <p:nvPr/>
          </p:nvSpPr>
          <p:spPr bwMode="auto">
            <a:xfrm>
              <a:off x="2573515" y="3400636"/>
              <a:ext cx="28405" cy="556942"/>
            </a:xfrm>
            <a:custGeom>
              <a:avLst/>
              <a:gdLst>
                <a:gd name="T0" fmla="*/ 28 w 28"/>
                <a:gd name="T1" fmla="*/ 549 h 549"/>
                <a:gd name="T2" fmla="*/ 0 w 28"/>
                <a:gd name="T3" fmla="*/ 549 h 549"/>
                <a:gd name="T4" fmla="*/ 10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10"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 name="ïsḻide">
              <a:extLst>
                <a:ext uri="{FF2B5EF4-FFF2-40B4-BE49-F238E27FC236}">
                  <a16:creationId xmlns:a16="http://schemas.microsoft.com/office/drawing/2014/main" id="{312F3A6F-74B4-4288-9E3E-CB06C60CB59C}"/>
                </a:ext>
              </a:extLst>
            </p:cNvPr>
            <p:cNvSpPr/>
            <p:nvPr/>
          </p:nvSpPr>
          <p:spPr bwMode="auto">
            <a:xfrm>
              <a:off x="2445692" y="2783840"/>
              <a:ext cx="265790" cy="723315"/>
            </a:xfrm>
            <a:custGeom>
              <a:avLst/>
              <a:gdLst>
                <a:gd name="T0" fmla="*/ 114 w 168"/>
                <a:gd name="T1" fmla="*/ 168 h 456"/>
                <a:gd name="T2" fmla="*/ 143 w 168"/>
                <a:gd name="T3" fmla="*/ 123 h 456"/>
                <a:gd name="T4" fmla="*/ 113 w 168"/>
                <a:gd name="T5" fmla="*/ 53 h 456"/>
                <a:gd name="T6" fmla="*/ 94 w 168"/>
                <a:gd name="T7" fmla="*/ 69 h 456"/>
                <a:gd name="T8" fmla="*/ 109 w 168"/>
                <a:gd name="T9" fmla="*/ 46 h 456"/>
                <a:gd name="T10" fmla="*/ 84 w 168"/>
                <a:gd name="T11" fmla="*/ 0 h 456"/>
                <a:gd name="T12" fmla="*/ 6 w 168"/>
                <a:gd name="T13" fmla="*/ 189 h 456"/>
                <a:gd name="T14" fmla="*/ 44 w 168"/>
                <a:gd name="T15" fmla="*/ 247 h 456"/>
                <a:gd name="T16" fmla="*/ 2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4" y="99"/>
                    <a:pt x="124" y="76"/>
                    <a:pt x="113" y="53"/>
                  </a:cubicBezTo>
                  <a:cubicBezTo>
                    <a:pt x="94" y="69"/>
                    <a:pt x="94" y="69"/>
                    <a:pt x="94" y="69"/>
                  </a:cubicBezTo>
                  <a:cubicBezTo>
                    <a:pt x="109" y="46"/>
                    <a:pt x="109" y="46"/>
                    <a:pt x="109" y="46"/>
                  </a:cubicBezTo>
                  <a:cubicBezTo>
                    <a:pt x="95" y="18"/>
                    <a:pt x="84" y="0"/>
                    <a:pt x="84" y="0"/>
                  </a:cubicBezTo>
                  <a:cubicBezTo>
                    <a:pt x="84" y="0"/>
                    <a:pt x="26" y="92"/>
                    <a:pt x="6" y="189"/>
                  </a:cubicBezTo>
                  <a:cubicBezTo>
                    <a:pt x="44" y="247"/>
                    <a:pt x="44" y="247"/>
                    <a:pt x="44" y="247"/>
                  </a:cubicBezTo>
                  <a:cubicBezTo>
                    <a:pt x="2" y="213"/>
                    <a:pt x="2" y="213"/>
                    <a:pt x="2"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 name="íṡlîḋè">
              <a:extLst>
                <a:ext uri="{FF2B5EF4-FFF2-40B4-BE49-F238E27FC236}">
                  <a16:creationId xmlns:a16="http://schemas.microsoft.com/office/drawing/2014/main" id="{56448A05-321F-431B-B333-2CCEE3FABEBC}"/>
                </a:ext>
              </a:extLst>
            </p:cNvPr>
            <p:cNvSpPr/>
            <p:nvPr/>
          </p:nvSpPr>
          <p:spPr bwMode="auto">
            <a:xfrm>
              <a:off x="1576295" y="1587785"/>
              <a:ext cx="525493" cy="523464"/>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 name="îSḷïḑé">
              <a:extLst>
                <a:ext uri="{FF2B5EF4-FFF2-40B4-BE49-F238E27FC236}">
                  <a16:creationId xmlns:a16="http://schemas.microsoft.com/office/drawing/2014/main" id="{85F09601-691E-42FB-A46D-1C7C578581CC}"/>
                </a:ext>
              </a:extLst>
            </p:cNvPr>
            <p:cNvSpPr/>
            <p:nvPr/>
          </p:nvSpPr>
          <p:spPr bwMode="auto">
            <a:xfrm>
              <a:off x="2142367" y="2728045"/>
              <a:ext cx="58839" cy="1148375"/>
            </a:xfrm>
            <a:custGeom>
              <a:avLst/>
              <a:gdLst>
                <a:gd name="T0" fmla="*/ 58 w 58"/>
                <a:gd name="T1" fmla="*/ 1132 h 1132"/>
                <a:gd name="T2" fmla="*/ 0 w 58"/>
                <a:gd name="T3" fmla="*/ 1132 h 1132"/>
                <a:gd name="T4" fmla="*/ 19 w 58"/>
                <a:gd name="T5" fmla="*/ 0 h 1132"/>
                <a:gd name="T6" fmla="*/ 39 w 58"/>
                <a:gd name="T7" fmla="*/ 0 h 1132"/>
                <a:gd name="T8" fmla="*/ 58 w 58"/>
                <a:gd name="T9" fmla="*/ 1132 h 1132"/>
              </a:gdLst>
              <a:ahLst/>
              <a:cxnLst>
                <a:cxn ang="0">
                  <a:pos x="T0" y="T1"/>
                </a:cxn>
                <a:cxn ang="0">
                  <a:pos x="T2" y="T3"/>
                </a:cxn>
                <a:cxn ang="0">
                  <a:pos x="T4" y="T5"/>
                </a:cxn>
                <a:cxn ang="0">
                  <a:pos x="T6" y="T7"/>
                </a:cxn>
                <a:cxn ang="0">
                  <a:pos x="T8" y="T9"/>
                </a:cxn>
              </a:cxnLst>
              <a:rect l="0" t="0" r="r" b="b"/>
              <a:pathLst>
                <a:path w="58" h="1132">
                  <a:moveTo>
                    <a:pt x="58" y="1132"/>
                  </a:moveTo>
                  <a:lnTo>
                    <a:pt x="0" y="1132"/>
                  </a:lnTo>
                  <a:lnTo>
                    <a:pt x="19" y="0"/>
                  </a:lnTo>
                  <a:lnTo>
                    <a:pt x="39" y="0"/>
                  </a:lnTo>
                  <a:lnTo>
                    <a:pt x="58" y="11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 name="îSļïḑê">
              <a:extLst>
                <a:ext uri="{FF2B5EF4-FFF2-40B4-BE49-F238E27FC236}">
                  <a16:creationId xmlns:a16="http://schemas.microsoft.com/office/drawing/2014/main" id="{FA620E64-4C23-45AF-945C-72AF5C3FD045}"/>
                </a:ext>
              </a:extLst>
            </p:cNvPr>
            <p:cNvSpPr/>
            <p:nvPr/>
          </p:nvSpPr>
          <p:spPr bwMode="auto">
            <a:xfrm>
              <a:off x="1877591" y="1457934"/>
              <a:ext cx="548826" cy="1488222"/>
            </a:xfrm>
            <a:custGeom>
              <a:avLst/>
              <a:gdLst>
                <a:gd name="T0" fmla="*/ 235 w 346"/>
                <a:gd name="T1" fmla="*/ 345 h 938"/>
                <a:gd name="T2" fmla="*/ 295 w 346"/>
                <a:gd name="T3" fmla="*/ 253 h 938"/>
                <a:gd name="T4" fmla="*/ 233 w 346"/>
                <a:gd name="T5" fmla="*/ 109 h 938"/>
                <a:gd name="T6" fmla="*/ 195 w 346"/>
                <a:gd name="T7" fmla="*/ 141 h 938"/>
                <a:gd name="T8" fmla="*/ 225 w 346"/>
                <a:gd name="T9" fmla="*/ 93 h 938"/>
                <a:gd name="T10" fmla="*/ 173 w 346"/>
                <a:gd name="T11" fmla="*/ 0 h 938"/>
                <a:gd name="T12" fmla="*/ 13 w 346"/>
                <a:gd name="T13" fmla="*/ 389 h 938"/>
                <a:gd name="T14" fmla="*/ 90 w 346"/>
                <a:gd name="T15" fmla="*/ 507 h 938"/>
                <a:gd name="T16" fmla="*/ 5 w 346"/>
                <a:gd name="T17" fmla="*/ 439 h 938"/>
                <a:gd name="T18" fmla="*/ 0 w 346"/>
                <a:gd name="T19" fmla="*/ 509 h 938"/>
                <a:gd name="T20" fmla="*/ 173 w 346"/>
                <a:gd name="T21" fmla="*/ 938 h 938"/>
                <a:gd name="T22" fmla="*/ 346 w 346"/>
                <a:gd name="T23" fmla="*/ 509 h 938"/>
                <a:gd name="T24" fmla="*/ 307 w 346"/>
                <a:gd name="T25" fmla="*/ 288 h 938"/>
                <a:gd name="T26" fmla="*/ 235 w 346"/>
                <a:gd name="T27" fmla="*/ 34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938">
                  <a:moveTo>
                    <a:pt x="235" y="345"/>
                  </a:moveTo>
                  <a:cubicBezTo>
                    <a:pt x="295" y="253"/>
                    <a:pt x="295" y="253"/>
                    <a:pt x="295" y="253"/>
                  </a:cubicBezTo>
                  <a:cubicBezTo>
                    <a:pt x="277" y="204"/>
                    <a:pt x="257" y="156"/>
                    <a:pt x="233" y="109"/>
                  </a:cubicBezTo>
                  <a:cubicBezTo>
                    <a:pt x="195" y="141"/>
                    <a:pt x="195" y="141"/>
                    <a:pt x="195" y="141"/>
                  </a:cubicBezTo>
                  <a:cubicBezTo>
                    <a:pt x="225" y="93"/>
                    <a:pt x="225" y="93"/>
                    <a:pt x="225" y="93"/>
                  </a:cubicBezTo>
                  <a:cubicBezTo>
                    <a:pt x="196" y="36"/>
                    <a:pt x="173" y="0"/>
                    <a:pt x="173" y="0"/>
                  </a:cubicBezTo>
                  <a:cubicBezTo>
                    <a:pt x="173" y="0"/>
                    <a:pt x="53" y="189"/>
                    <a:pt x="13" y="389"/>
                  </a:cubicBezTo>
                  <a:cubicBezTo>
                    <a:pt x="90" y="507"/>
                    <a:pt x="90" y="507"/>
                    <a:pt x="90" y="507"/>
                  </a:cubicBezTo>
                  <a:cubicBezTo>
                    <a:pt x="5" y="439"/>
                    <a:pt x="5" y="439"/>
                    <a:pt x="5" y="439"/>
                  </a:cubicBezTo>
                  <a:cubicBezTo>
                    <a:pt x="2" y="462"/>
                    <a:pt x="0" y="486"/>
                    <a:pt x="0" y="509"/>
                  </a:cubicBezTo>
                  <a:cubicBezTo>
                    <a:pt x="0" y="746"/>
                    <a:pt x="78" y="938"/>
                    <a:pt x="173" y="938"/>
                  </a:cubicBezTo>
                  <a:cubicBezTo>
                    <a:pt x="269" y="938"/>
                    <a:pt x="346" y="746"/>
                    <a:pt x="346" y="509"/>
                  </a:cubicBezTo>
                  <a:cubicBezTo>
                    <a:pt x="346" y="436"/>
                    <a:pt x="330" y="359"/>
                    <a:pt x="307" y="288"/>
                  </a:cubicBezTo>
                  <a:lnTo>
                    <a:pt x="235" y="3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 name="íšḷïḑe">
              <a:extLst>
                <a:ext uri="{FF2B5EF4-FFF2-40B4-BE49-F238E27FC236}">
                  <a16:creationId xmlns:a16="http://schemas.microsoft.com/office/drawing/2014/main" id="{1C9A4F24-D57F-4A1B-BD48-29E24D6F511A}"/>
                </a:ext>
              </a:extLst>
            </p:cNvPr>
            <p:cNvSpPr/>
            <p:nvPr/>
          </p:nvSpPr>
          <p:spPr bwMode="auto">
            <a:xfrm>
              <a:off x="1194856" y="3483822"/>
              <a:ext cx="1984295" cy="1625174"/>
            </a:xfrm>
            <a:custGeom>
              <a:avLst/>
              <a:gdLst>
                <a:gd name="T0" fmla="*/ 1252 w 1252"/>
                <a:gd name="T1" fmla="*/ 352 h 1025"/>
                <a:gd name="T2" fmla="*/ 1252 w 1252"/>
                <a:gd name="T3" fmla="*/ 844 h 1025"/>
                <a:gd name="T4" fmla="*/ 1071 w 1252"/>
                <a:gd name="T5" fmla="*/ 1025 h 1025"/>
                <a:gd name="T6" fmla="*/ 181 w 1252"/>
                <a:gd name="T7" fmla="*/ 1025 h 1025"/>
                <a:gd name="T8" fmla="*/ 0 w 1252"/>
                <a:gd name="T9" fmla="*/ 844 h 1025"/>
                <a:gd name="T10" fmla="*/ 0 w 1252"/>
                <a:gd name="T11" fmla="*/ 400 h 1025"/>
                <a:gd name="T12" fmla="*/ 1200 w 1252"/>
                <a:gd name="T13" fmla="*/ 304 h 1025"/>
                <a:gd name="T14" fmla="*/ 1252 w 1252"/>
                <a:gd name="T15" fmla="*/ 352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2" h="1025">
                  <a:moveTo>
                    <a:pt x="1252" y="352"/>
                  </a:moveTo>
                  <a:cubicBezTo>
                    <a:pt x="1252" y="844"/>
                    <a:pt x="1252" y="844"/>
                    <a:pt x="1252" y="844"/>
                  </a:cubicBezTo>
                  <a:cubicBezTo>
                    <a:pt x="1252" y="944"/>
                    <a:pt x="1171" y="1025"/>
                    <a:pt x="1071" y="1025"/>
                  </a:cubicBezTo>
                  <a:cubicBezTo>
                    <a:pt x="181" y="1025"/>
                    <a:pt x="181" y="1025"/>
                    <a:pt x="181" y="1025"/>
                  </a:cubicBezTo>
                  <a:cubicBezTo>
                    <a:pt x="81" y="1025"/>
                    <a:pt x="0" y="944"/>
                    <a:pt x="0" y="844"/>
                  </a:cubicBezTo>
                  <a:cubicBezTo>
                    <a:pt x="0" y="400"/>
                    <a:pt x="0" y="400"/>
                    <a:pt x="0" y="400"/>
                  </a:cubicBezTo>
                  <a:cubicBezTo>
                    <a:pt x="305" y="42"/>
                    <a:pt x="842" y="0"/>
                    <a:pt x="1200" y="304"/>
                  </a:cubicBezTo>
                  <a:cubicBezTo>
                    <a:pt x="1218" y="320"/>
                    <a:pt x="1235" y="336"/>
                    <a:pt x="1252" y="352"/>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 name="íSlîḍé">
              <a:extLst>
                <a:ext uri="{FF2B5EF4-FFF2-40B4-BE49-F238E27FC236}">
                  <a16:creationId xmlns:a16="http://schemas.microsoft.com/office/drawing/2014/main" id="{5AF1B35B-797B-45C6-BFFE-EE3C63EEF62B}"/>
                </a:ext>
              </a:extLst>
            </p:cNvPr>
            <p:cNvSpPr/>
            <p:nvPr/>
          </p:nvSpPr>
          <p:spPr bwMode="auto">
            <a:xfrm>
              <a:off x="1787304" y="4010330"/>
              <a:ext cx="802443" cy="802443"/>
            </a:xfrm>
            <a:prstGeom prst="ellipse">
              <a:avLst/>
            </a:prstGeom>
            <a:solidFill>
              <a:srgbClr val="4347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 name="ïṥlîḑe">
              <a:extLst>
                <a:ext uri="{FF2B5EF4-FFF2-40B4-BE49-F238E27FC236}">
                  <a16:creationId xmlns:a16="http://schemas.microsoft.com/office/drawing/2014/main" id="{F1CD01E6-284A-4EEE-B71A-C8709F31BE09}"/>
                </a:ext>
              </a:extLst>
            </p:cNvPr>
            <p:cNvSpPr/>
            <p:nvPr/>
          </p:nvSpPr>
          <p:spPr bwMode="auto">
            <a:xfrm>
              <a:off x="1866432" y="4087429"/>
              <a:ext cx="645200" cy="646215"/>
            </a:xfrm>
            <a:prstGeom prst="ellipse">
              <a:avLst/>
            </a:pr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 name="íṡliḍè">
              <a:extLst>
                <a:ext uri="{FF2B5EF4-FFF2-40B4-BE49-F238E27FC236}">
                  <a16:creationId xmlns:a16="http://schemas.microsoft.com/office/drawing/2014/main" id="{E0AB5384-51D7-4B96-A781-B803769371AA}"/>
                </a:ext>
              </a:extLst>
            </p:cNvPr>
            <p:cNvSpPr/>
            <p:nvPr/>
          </p:nvSpPr>
          <p:spPr bwMode="auto">
            <a:xfrm>
              <a:off x="2037877" y="4229455"/>
              <a:ext cx="361150" cy="319557"/>
            </a:xfrm>
            <a:custGeom>
              <a:avLst/>
              <a:gdLst>
                <a:gd name="T0" fmla="*/ 111 w 356"/>
                <a:gd name="T1" fmla="*/ 315 h 315"/>
                <a:gd name="T2" fmla="*/ 0 w 356"/>
                <a:gd name="T3" fmla="*/ 172 h 315"/>
                <a:gd name="T4" fmla="*/ 64 w 356"/>
                <a:gd name="T5" fmla="*/ 120 h 315"/>
                <a:gd name="T6" fmla="*/ 117 w 356"/>
                <a:gd name="T7" fmla="*/ 189 h 315"/>
                <a:gd name="T8" fmla="*/ 297 w 356"/>
                <a:gd name="T9" fmla="*/ 0 h 315"/>
                <a:gd name="T10" fmla="*/ 356 w 356"/>
                <a:gd name="T11" fmla="*/ 56 h 315"/>
                <a:gd name="T12" fmla="*/ 111 w 356"/>
                <a:gd name="T13" fmla="*/ 315 h 315"/>
              </a:gdLst>
              <a:ahLst/>
              <a:cxnLst>
                <a:cxn ang="0">
                  <a:pos x="T0" y="T1"/>
                </a:cxn>
                <a:cxn ang="0">
                  <a:pos x="T2" y="T3"/>
                </a:cxn>
                <a:cxn ang="0">
                  <a:pos x="T4" y="T5"/>
                </a:cxn>
                <a:cxn ang="0">
                  <a:pos x="T6" y="T7"/>
                </a:cxn>
                <a:cxn ang="0">
                  <a:pos x="T8" y="T9"/>
                </a:cxn>
                <a:cxn ang="0">
                  <a:pos x="T10" y="T11"/>
                </a:cxn>
                <a:cxn ang="0">
                  <a:pos x="T12" y="T13"/>
                </a:cxn>
              </a:cxnLst>
              <a:rect l="0" t="0" r="r" b="b"/>
              <a:pathLst>
                <a:path w="356" h="315">
                  <a:moveTo>
                    <a:pt x="111" y="315"/>
                  </a:moveTo>
                  <a:lnTo>
                    <a:pt x="0" y="172"/>
                  </a:lnTo>
                  <a:lnTo>
                    <a:pt x="64" y="120"/>
                  </a:lnTo>
                  <a:lnTo>
                    <a:pt x="117" y="189"/>
                  </a:lnTo>
                  <a:lnTo>
                    <a:pt x="297" y="0"/>
                  </a:lnTo>
                  <a:lnTo>
                    <a:pt x="356" y="56"/>
                  </a:lnTo>
                  <a:lnTo>
                    <a:pt x="111" y="3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nvGrpSpPr>
          <p:cNvPr id="44" name="c569f952-4d85-4c00-b240-6a87172c60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CA184D1-660C-4868-B291-8C83244C289B}"/>
              </a:ext>
            </a:extLst>
          </p:cNvPr>
          <p:cNvGrpSpPr>
            <a:grpSpLocks noChangeAspect="1"/>
          </p:cNvGrpSpPr>
          <p:nvPr>
            <p:custDataLst>
              <p:tags r:id="rId2"/>
            </p:custDataLst>
          </p:nvPr>
        </p:nvGrpSpPr>
        <p:grpSpPr bwMode="auto">
          <a:xfrm>
            <a:off x="5340100" y="4964816"/>
            <a:ext cx="698896" cy="420524"/>
            <a:chOff x="2584" y="1301"/>
            <a:chExt cx="2514" cy="1718"/>
          </a:xfrm>
        </p:grpSpPr>
        <p:sp>
          <p:nvSpPr>
            <p:cNvPr id="45" name="íṥḷïḍè">
              <a:extLst>
                <a:ext uri="{FF2B5EF4-FFF2-40B4-BE49-F238E27FC236}">
                  <a16:creationId xmlns:a16="http://schemas.microsoft.com/office/drawing/2014/main" id="{646ACC2F-29A7-43FD-9472-5F5BB6E60A5C}"/>
                </a:ext>
              </a:extLst>
            </p:cNvPr>
            <p:cNvSpPr/>
            <p:nvPr/>
          </p:nvSpPr>
          <p:spPr bwMode="auto">
            <a:xfrm>
              <a:off x="3434" y="1671"/>
              <a:ext cx="445" cy="849"/>
            </a:xfrm>
            <a:custGeom>
              <a:avLst/>
              <a:gdLst>
                <a:gd name="T0" fmla="*/ 120 w 214"/>
                <a:gd name="T1" fmla="*/ 0 h 408"/>
                <a:gd name="T2" fmla="*/ 2 w 214"/>
                <a:gd name="T3" fmla="*/ 147 h 408"/>
                <a:gd name="T4" fmla="*/ 2 w 214"/>
                <a:gd name="T5" fmla="*/ 388 h 408"/>
                <a:gd name="T6" fmla="*/ 21 w 214"/>
                <a:gd name="T7" fmla="*/ 408 h 408"/>
                <a:gd name="T8" fmla="*/ 21 w 214"/>
                <a:gd name="T9" fmla="*/ 408 h 408"/>
                <a:gd name="T10" fmla="*/ 40 w 214"/>
                <a:gd name="T11" fmla="*/ 388 h 408"/>
                <a:gd name="T12" fmla="*/ 40 w 214"/>
                <a:gd name="T13" fmla="*/ 204 h 408"/>
                <a:gd name="T14" fmla="*/ 86 w 214"/>
                <a:gd name="T15" fmla="*/ 116 h 408"/>
                <a:gd name="T16" fmla="*/ 214 w 214"/>
                <a:gd name="T17" fmla="*/ 26 h 408"/>
                <a:gd name="T18" fmla="*/ 120 w 214"/>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8">
                  <a:moveTo>
                    <a:pt x="120" y="0"/>
                  </a:moveTo>
                  <a:cubicBezTo>
                    <a:pt x="120" y="0"/>
                    <a:pt x="4" y="101"/>
                    <a:pt x="2" y="147"/>
                  </a:cubicBezTo>
                  <a:cubicBezTo>
                    <a:pt x="0" y="183"/>
                    <a:pt x="1" y="346"/>
                    <a:pt x="2" y="388"/>
                  </a:cubicBezTo>
                  <a:cubicBezTo>
                    <a:pt x="2" y="399"/>
                    <a:pt x="10" y="408"/>
                    <a:pt x="21" y="408"/>
                  </a:cubicBezTo>
                  <a:cubicBezTo>
                    <a:pt x="21" y="408"/>
                    <a:pt x="21" y="408"/>
                    <a:pt x="21" y="408"/>
                  </a:cubicBezTo>
                  <a:cubicBezTo>
                    <a:pt x="32" y="408"/>
                    <a:pt x="40" y="399"/>
                    <a:pt x="40" y="388"/>
                  </a:cubicBezTo>
                  <a:cubicBezTo>
                    <a:pt x="40" y="204"/>
                    <a:pt x="40" y="204"/>
                    <a:pt x="40" y="204"/>
                  </a:cubicBezTo>
                  <a:cubicBezTo>
                    <a:pt x="40" y="169"/>
                    <a:pt x="58" y="137"/>
                    <a:pt x="86" y="116"/>
                  </a:cubicBezTo>
                  <a:cubicBezTo>
                    <a:pt x="214" y="26"/>
                    <a:pt x="214" y="26"/>
                    <a:pt x="214" y="26"/>
                  </a:cubicBezTo>
                  <a:lnTo>
                    <a:pt x="12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6" name="íSļïḓe">
              <a:extLst>
                <a:ext uri="{FF2B5EF4-FFF2-40B4-BE49-F238E27FC236}">
                  <a16:creationId xmlns:a16="http://schemas.microsoft.com/office/drawing/2014/main" id="{920A8CC5-77D4-44C7-BD92-F65965FD7334}"/>
                </a:ext>
              </a:extLst>
            </p:cNvPr>
            <p:cNvSpPr/>
            <p:nvPr/>
          </p:nvSpPr>
          <p:spPr bwMode="auto">
            <a:xfrm>
              <a:off x="3813" y="1671"/>
              <a:ext cx="443" cy="849"/>
            </a:xfrm>
            <a:custGeom>
              <a:avLst/>
              <a:gdLst>
                <a:gd name="T0" fmla="*/ 94 w 213"/>
                <a:gd name="T1" fmla="*/ 0 h 408"/>
                <a:gd name="T2" fmla="*/ 212 w 213"/>
                <a:gd name="T3" fmla="*/ 147 h 408"/>
                <a:gd name="T4" fmla="*/ 212 w 213"/>
                <a:gd name="T5" fmla="*/ 388 h 408"/>
                <a:gd name="T6" fmla="*/ 192 w 213"/>
                <a:gd name="T7" fmla="*/ 408 h 408"/>
                <a:gd name="T8" fmla="*/ 192 w 213"/>
                <a:gd name="T9" fmla="*/ 408 h 408"/>
                <a:gd name="T10" fmla="*/ 173 w 213"/>
                <a:gd name="T11" fmla="*/ 388 h 408"/>
                <a:gd name="T12" fmla="*/ 173 w 213"/>
                <a:gd name="T13" fmla="*/ 204 h 408"/>
                <a:gd name="T14" fmla="*/ 127 w 213"/>
                <a:gd name="T15" fmla="*/ 116 h 408"/>
                <a:gd name="T16" fmla="*/ 0 w 213"/>
                <a:gd name="T17" fmla="*/ 26 h 408"/>
                <a:gd name="T18" fmla="*/ 94 w 213"/>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08">
                  <a:moveTo>
                    <a:pt x="94" y="0"/>
                  </a:moveTo>
                  <a:cubicBezTo>
                    <a:pt x="94" y="0"/>
                    <a:pt x="209" y="101"/>
                    <a:pt x="212" y="147"/>
                  </a:cubicBezTo>
                  <a:cubicBezTo>
                    <a:pt x="213" y="183"/>
                    <a:pt x="212" y="346"/>
                    <a:pt x="212" y="388"/>
                  </a:cubicBezTo>
                  <a:cubicBezTo>
                    <a:pt x="212" y="399"/>
                    <a:pt x="203" y="408"/>
                    <a:pt x="192" y="408"/>
                  </a:cubicBezTo>
                  <a:cubicBezTo>
                    <a:pt x="192" y="408"/>
                    <a:pt x="192" y="408"/>
                    <a:pt x="192" y="408"/>
                  </a:cubicBezTo>
                  <a:cubicBezTo>
                    <a:pt x="182" y="408"/>
                    <a:pt x="173" y="399"/>
                    <a:pt x="173" y="388"/>
                  </a:cubicBezTo>
                  <a:cubicBezTo>
                    <a:pt x="173" y="204"/>
                    <a:pt x="173" y="204"/>
                    <a:pt x="173" y="204"/>
                  </a:cubicBezTo>
                  <a:cubicBezTo>
                    <a:pt x="173" y="169"/>
                    <a:pt x="156" y="137"/>
                    <a:pt x="127" y="116"/>
                  </a:cubicBezTo>
                  <a:cubicBezTo>
                    <a:pt x="0" y="26"/>
                    <a:pt x="0" y="26"/>
                    <a:pt x="0" y="26"/>
                  </a:cubicBezTo>
                  <a:lnTo>
                    <a:pt x="94"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7" name="íṥḷide">
              <a:extLst>
                <a:ext uri="{FF2B5EF4-FFF2-40B4-BE49-F238E27FC236}">
                  <a16:creationId xmlns:a16="http://schemas.microsoft.com/office/drawing/2014/main" id="{A182387E-255E-49A6-BE75-C9015D4FB681}"/>
                </a:ext>
              </a:extLst>
            </p:cNvPr>
            <p:cNvSpPr/>
            <p:nvPr/>
          </p:nvSpPr>
          <p:spPr bwMode="auto">
            <a:xfrm>
              <a:off x="3339" y="2326"/>
              <a:ext cx="1027" cy="693"/>
            </a:xfrm>
            <a:prstGeom prst="rect">
              <a:avLst/>
            </a:prstGeom>
            <a:solidFill>
              <a:srgbClr val="E29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8" name="iṧḷiďe">
              <a:extLst>
                <a:ext uri="{FF2B5EF4-FFF2-40B4-BE49-F238E27FC236}">
                  <a16:creationId xmlns:a16="http://schemas.microsoft.com/office/drawing/2014/main" id="{B6D9A505-20FE-4D16-8055-1FCF152CBBE9}"/>
                </a:ext>
              </a:extLst>
            </p:cNvPr>
            <p:cNvSpPr/>
            <p:nvPr/>
          </p:nvSpPr>
          <p:spPr bwMode="auto">
            <a:xfrm>
              <a:off x="3339" y="2326"/>
              <a:ext cx="628" cy="693"/>
            </a:xfrm>
            <a:prstGeom prst="rect">
              <a:avLst/>
            </a:prstGeom>
            <a:solidFill>
              <a:srgbClr val="FFB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9" name="íṧľíḑe">
              <a:extLst>
                <a:ext uri="{FF2B5EF4-FFF2-40B4-BE49-F238E27FC236}">
                  <a16:creationId xmlns:a16="http://schemas.microsoft.com/office/drawing/2014/main" id="{1EF24A3A-AD49-4A99-B2BD-D2F2DBACD353}"/>
                </a:ext>
              </a:extLst>
            </p:cNvPr>
            <p:cNvSpPr/>
            <p:nvPr/>
          </p:nvSpPr>
          <p:spPr bwMode="auto">
            <a:xfrm>
              <a:off x="3526" y="2326"/>
              <a:ext cx="212" cy="300"/>
            </a:xfrm>
            <a:prstGeom prst="rect">
              <a:avLst/>
            </a:prstGeom>
            <a:solidFill>
              <a:srgbClr val="AA64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0" name="îśļíḑe">
              <a:extLst>
                <a:ext uri="{FF2B5EF4-FFF2-40B4-BE49-F238E27FC236}">
                  <a16:creationId xmlns:a16="http://schemas.microsoft.com/office/drawing/2014/main" id="{479E730D-F7E9-416E-A131-235664452DD1}"/>
                </a:ext>
              </a:extLst>
            </p:cNvPr>
            <p:cNvSpPr/>
            <p:nvPr/>
          </p:nvSpPr>
          <p:spPr bwMode="auto">
            <a:xfrm>
              <a:off x="3717" y="2832"/>
              <a:ext cx="98" cy="110"/>
            </a:xfrm>
            <a:custGeom>
              <a:avLst/>
              <a:gdLst>
                <a:gd name="T0" fmla="*/ 25 w 47"/>
                <a:gd name="T1" fmla="*/ 2 h 53"/>
                <a:gd name="T2" fmla="*/ 25 w 47"/>
                <a:gd name="T3" fmla="*/ 1 h 53"/>
                <a:gd name="T4" fmla="*/ 23 w 47"/>
                <a:gd name="T5" fmla="*/ 0 h 53"/>
                <a:gd name="T6" fmla="*/ 21 w 47"/>
                <a:gd name="T7" fmla="*/ 1 h 53"/>
                <a:gd name="T8" fmla="*/ 21 w 47"/>
                <a:gd name="T9" fmla="*/ 2 h 53"/>
                <a:gd name="T10" fmla="*/ 0 w 47"/>
                <a:gd name="T11" fmla="*/ 21 h 53"/>
                <a:gd name="T12" fmla="*/ 21 w 47"/>
                <a:gd name="T13" fmla="*/ 21 h 53"/>
                <a:gd name="T14" fmla="*/ 21 w 47"/>
                <a:gd name="T15" fmla="*/ 46 h 53"/>
                <a:gd name="T16" fmla="*/ 18 w 47"/>
                <a:gd name="T17" fmla="*/ 50 h 53"/>
                <a:gd name="T18" fmla="*/ 14 w 47"/>
                <a:gd name="T19" fmla="*/ 46 h 53"/>
                <a:gd name="T20" fmla="*/ 14 w 47"/>
                <a:gd name="T21" fmla="*/ 40 h 53"/>
                <a:gd name="T22" fmla="*/ 12 w 47"/>
                <a:gd name="T23" fmla="*/ 38 h 53"/>
                <a:gd name="T24" fmla="*/ 10 w 47"/>
                <a:gd name="T25" fmla="*/ 40 h 53"/>
                <a:gd name="T26" fmla="*/ 10 w 47"/>
                <a:gd name="T27" fmla="*/ 46 h 53"/>
                <a:gd name="T28" fmla="*/ 18 w 47"/>
                <a:gd name="T29" fmla="*/ 53 h 53"/>
                <a:gd name="T30" fmla="*/ 25 w 47"/>
                <a:gd name="T31" fmla="*/ 46 h 53"/>
                <a:gd name="T32" fmla="*/ 25 w 47"/>
                <a:gd name="T33" fmla="*/ 21 h 53"/>
                <a:gd name="T34" fmla="*/ 47 w 47"/>
                <a:gd name="T35" fmla="*/ 21 h 53"/>
                <a:gd name="T36" fmla="*/ 25 w 47"/>
                <a:gd name="T3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3">
                  <a:moveTo>
                    <a:pt x="25" y="2"/>
                  </a:moveTo>
                  <a:cubicBezTo>
                    <a:pt x="25" y="1"/>
                    <a:pt x="25" y="1"/>
                    <a:pt x="25" y="1"/>
                  </a:cubicBezTo>
                  <a:cubicBezTo>
                    <a:pt x="25" y="0"/>
                    <a:pt x="24" y="0"/>
                    <a:pt x="23" y="0"/>
                  </a:cubicBezTo>
                  <a:cubicBezTo>
                    <a:pt x="22" y="0"/>
                    <a:pt x="21" y="0"/>
                    <a:pt x="21" y="1"/>
                  </a:cubicBezTo>
                  <a:cubicBezTo>
                    <a:pt x="21" y="2"/>
                    <a:pt x="21" y="2"/>
                    <a:pt x="21" y="2"/>
                  </a:cubicBezTo>
                  <a:cubicBezTo>
                    <a:pt x="11" y="3"/>
                    <a:pt x="2" y="11"/>
                    <a:pt x="0" y="21"/>
                  </a:cubicBezTo>
                  <a:cubicBezTo>
                    <a:pt x="21" y="21"/>
                    <a:pt x="21" y="21"/>
                    <a:pt x="21" y="21"/>
                  </a:cubicBezTo>
                  <a:cubicBezTo>
                    <a:pt x="21" y="46"/>
                    <a:pt x="21" y="46"/>
                    <a:pt x="21" y="46"/>
                  </a:cubicBezTo>
                  <a:cubicBezTo>
                    <a:pt x="21" y="48"/>
                    <a:pt x="20" y="50"/>
                    <a:pt x="18" y="50"/>
                  </a:cubicBezTo>
                  <a:cubicBezTo>
                    <a:pt x="16" y="50"/>
                    <a:pt x="14" y="48"/>
                    <a:pt x="14" y="46"/>
                  </a:cubicBezTo>
                  <a:cubicBezTo>
                    <a:pt x="14" y="40"/>
                    <a:pt x="14" y="40"/>
                    <a:pt x="14" y="40"/>
                  </a:cubicBezTo>
                  <a:cubicBezTo>
                    <a:pt x="14" y="39"/>
                    <a:pt x="13" y="38"/>
                    <a:pt x="12" y="38"/>
                  </a:cubicBezTo>
                  <a:cubicBezTo>
                    <a:pt x="11" y="38"/>
                    <a:pt x="10" y="39"/>
                    <a:pt x="10" y="40"/>
                  </a:cubicBezTo>
                  <a:cubicBezTo>
                    <a:pt x="10" y="46"/>
                    <a:pt x="10" y="46"/>
                    <a:pt x="10" y="46"/>
                  </a:cubicBezTo>
                  <a:cubicBezTo>
                    <a:pt x="10" y="50"/>
                    <a:pt x="14" y="53"/>
                    <a:pt x="18" y="53"/>
                  </a:cubicBezTo>
                  <a:cubicBezTo>
                    <a:pt x="22" y="53"/>
                    <a:pt x="25" y="50"/>
                    <a:pt x="25" y="46"/>
                  </a:cubicBezTo>
                  <a:cubicBezTo>
                    <a:pt x="25" y="21"/>
                    <a:pt x="25" y="21"/>
                    <a:pt x="25" y="21"/>
                  </a:cubicBezTo>
                  <a:cubicBezTo>
                    <a:pt x="47" y="21"/>
                    <a:pt x="47" y="21"/>
                    <a:pt x="47" y="21"/>
                  </a:cubicBezTo>
                  <a:cubicBezTo>
                    <a:pt x="45" y="11"/>
                    <a:pt x="36" y="3"/>
                    <a:pt x="25" y="2"/>
                  </a:cubicBez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1" name="íŝļïḋè">
              <a:extLst>
                <a:ext uri="{FF2B5EF4-FFF2-40B4-BE49-F238E27FC236}">
                  <a16:creationId xmlns:a16="http://schemas.microsoft.com/office/drawing/2014/main" id="{1A6DB7F9-632F-4494-93C6-646B89E947DD}"/>
                </a:ext>
              </a:extLst>
            </p:cNvPr>
            <p:cNvSpPr/>
            <p:nvPr/>
          </p:nvSpPr>
          <p:spPr bwMode="auto">
            <a:xfrm>
              <a:off x="3830" y="2932"/>
              <a:ext cx="93" cy="6"/>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2" name="iṧḻiḍe">
              <a:extLst>
                <a:ext uri="{FF2B5EF4-FFF2-40B4-BE49-F238E27FC236}">
                  <a16:creationId xmlns:a16="http://schemas.microsoft.com/office/drawing/2014/main" id="{D6B60087-35A1-4F9C-86CA-31FFF54C2CD9}"/>
                </a:ext>
              </a:extLst>
            </p:cNvPr>
            <p:cNvSpPr/>
            <p:nvPr/>
          </p:nvSpPr>
          <p:spPr bwMode="auto">
            <a:xfrm>
              <a:off x="3827" y="2834"/>
              <a:ext cx="46" cy="93"/>
            </a:xfrm>
            <a:custGeom>
              <a:avLst/>
              <a:gdLst>
                <a:gd name="T0" fmla="*/ 17 w 46"/>
                <a:gd name="T1" fmla="*/ 93 h 93"/>
                <a:gd name="T2" fmla="*/ 30 w 46"/>
                <a:gd name="T3" fmla="*/ 93 h 93"/>
                <a:gd name="T4" fmla="*/ 30 w 46"/>
                <a:gd name="T5" fmla="*/ 23 h 93"/>
                <a:gd name="T6" fmla="*/ 46 w 46"/>
                <a:gd name="T7" fmla="*/ 23 h 93"/>
                <a:gd name="T8" fmla="*/ 23 w 46"/>
                <a:gd name="T9" fmla="*/ 0 h 93"/>
                <a:gd name="T10" fmla="*/ 0 w 46"/>
                <a:gd name="T11" fmla="*/ 23 h 93"/>
                <a:gd name="T12" fmla="*/ 17 w 46"/>
                <a:gd name="T13" fmla="*/ 23 h 93"/>
                <a:gd name="T14" fmla="*/ 17 w 46"/>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3">
                  <a:moveTo>
                    <a:pt x="17" y="93"/>
                  </a:moveTo>
                  <a:lnTo>
                    <a:pt x="30" y="93"/>
                  </a:lnTo>
                  <a:lnTo>
                    <a:pt x="30" y="23"/>
                  </a:lnTo>
                  <a:lnTo>
                    <a:pt x="46" y="23"/>
                  </a:lnTo>
                  <a:lnTo>
                    <a:pt x="23" y="0"/>
                  </a:lnTo>
                  <a:lnTo>
                    <a:pt x="0" y="23"/>
                  </a:lnTo>
                  <a:lnTo>
                    <a:pt x="17" y="23"/>
                  </a:lnTo>
                  <a:lnTo>
                    <a:pt x="17"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3" name="í$liďé">
              <a:extLst>
                <a:ext uri="{FF2B5EF4-FFF2-40B4-BE49-F238E27FC236}">
                  <a16:creationId xmlns:a16="http://schemas.microsoft.com/office/drawing/2014/main" id="{657211CB-7E3B-4EB0-84CF-0CAC61069D88}"/>
                </a:ext>
              </a:extLst>
            </p:cNvPr>
            <p:cNvSpPr/>
            <p:nvPr/>
          </p:nvSpPr>
          <p:spPr bwMode="auto">
            <a:xfrm>
              <a:off x="3882" y="2834"/>
              <a:ext cx="45" cy="93"/>
            </a:xfrm>
            <a:custGeom>
              <a:avLst/>
              <a:gdLst>
                <a:gd name="T0" fmla="*/ 16 w 45"/>
                <a:gd name="T1" fmla="*/ 93 h 93"/>
                <a:gd name="T2" fmla="*/ 27 w 45"/>
                <a:gd name="T3" fmla="*/ 93 h 93"/>
                <a:gd name="T4" fmla="*/ 27 w 45"/>
                <a:gd name="T5" fmla="*/ 23 h 93"/>
                <a:gd name="T6" fmla="*/ 45 w 45"/>
                <a:gd name="T7" fmla="*/ 23 h 93"/>
                <a:gd name="T8" fmla="*/ 22 w 45"/>
                <a:gd name="T9" fmla="*/ 0 h 93"/>
                <a:gd name="T10" fmla="*/ 0 w 45"/>
                <a:gd name="T11" fmla="*/ 23 h 93"/>
                <a:gd name="T12" fmla="*/ 16 w 45"/>
                <a:gd name="T13" fmla="*/ 23 h 93"/>
                <a:gd name="T14" fmla="*/ 16 w 4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3">
                  <a:moveTo>
                    <a:pt x="16" y="93"/>
                  </a:moveTo>
                  <a:lnTo>
                    <a:pt x="27" y="93"/>
                  </a:lnTo>
                  <a:lnTo>
                    <a:pt x="27" y="23"/>
                  </a:lnTo>
                  <a:lnTo>
                    <a:pt x="45" y="23"/>
                  </a:lnTo>
                  <a:lnTo>
                    <a:pt x="22" y="0"/>
                  </a:lnTo>
                  <a:lnTo>
                    <a:pt x="0" y="23"/>
                  </a:lnTo>
                  <a:lnTo>
                    <a:pt x="16" y="23"/>
                  </a:lnTo>
                  <a:lnTo>
                    <a:pt x="16"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4" name="î$ļîḋé">
              <a:extLst>
                <a:ext uri="{FF2B5EF4-FFF2-40B4-BE49-F238E27FC236}">
                  <a16:creationId xmlns:a16="http://schemas.microsoft.com/office/drawing/2014/main" id="{1315DE47-F4B5-4E90-8B95-F032B826C0CB}"/>
                </a:ext>
              </a:extLst>
            </p:cNvPr>
            <p:cNvSpPr/>
            <p:nvPr/>
          </p:nvSpPr>
          <p:spPr bwMode="auto">
            <a:xfrm>
              <a:off x="3372" y="2703"/>
              <a:ext cx="227" cy="156"/>
            </a:xfrm>
            <a:custGeom>
              <a:avLst/>
              <a:gdLst>
                <a:gd name="T0" fmla="*/ 227 w 227"/>
                <a:gd name="T1" fmla="*/ 137 h 156"/>
                <a:gd name="T2" fmla="*/ 12 w 227"/>
                <a:gd name="T3" fmla="*/ 156 h 156"/>
                <a:gd name="T4" fmla="*/ 0 w 227"/>
                <a:gd name="T5" fmla="*/ 18 h 156"/>
                <a:gd name="T6" fmla="*/ 214 w 227"/>
                <a:gd name="T7" fmla="*/ 0 h 156"/>
                <a:gd name="T8" fmla="*/ 227 w 227"/>
                <a:gd name="T9" fmla="*/ 137 h 156"/>
              </a:gdLst>
              <a:ahLst/>
              <a:cxnLst>
                <a:cxn ang="0">
                  <a:pos x="T0" y="T1"/>
                </a:cxn>
                <a:cxn ang="0">
                  <a:pos x="T2" y="T3"/>
                </a:cxn>
                <a:cxn ang="0">
                  <a:pos x="T4" y="T5"/>
                </a:cxn>
                <a:cxn ang="0">
                  <a:pos x="T6" y="T7"/>
                </a:cxn>
                <a:cxn ang="0">
                  <a:pos x="T8" y="T9"/>
                </a:cxn>
              </a:cxnLst>
              <a:rect l="0" t="0" r="r" b="b"/>
              <a:pathLst>
                <a:path w="227" h="156">
                  <a:moveTo>
                    <a:pt x="227" y="137"/>
                  </a:moveTo>
                  <a:lnTo>
                    <a:pt x="12" y="156"/>
                  </a:lnTo>
                  <a:lnTo>
                    <a:pt x="0" y="18"/>
                  </a:lnTo>
                  <a:lnTo>
                    <a:pt x="214" y="0"/>
                  </a:lnTo>
                  <a:lnTo>
                    <a:pt x="227" y="137"/>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 name="ïşľíḍè">
              <a:extLst>
                <a:ext uri="{FF2B5EF4-FFF2-40B4-BE49-F238E27FC236}">
                  <a16:creationId xmlns:a16="http://schemas.microsoft.com/office/drawing/2014/main" id="{7B5AAD95-2D08-4ABF-B63B-69C14A477782}"/>
                </a:ext>
              </a:extLst>
            </p:cNvPr>
            <p:cNvSpPr/>
            <p:nvPr/>
          </p:nvSpPr>
          <p:spPr bwMode="auto">
            <a:xfrm>
              <a:off x="3389" y="2734"/>
              <a:ext cx="31" cy="89"/>
            </a:xfrm>
            <a:custGeom>
              <a:avLst/>
              <a:gdLst>
                <a:gd name="T0" fmla="*/ 31 w 31"/>
                <a:gd name="T1" fmla="*/ 87 h 89"/>
                <a:gd name="T2" fmla="*/ 8 w 31"/>
                <a:gd name="T3" fmla="*/ 89 h 89"/>
                <a:gd name="T4" fmla="*/ 0 w 31"/>
                <a:gd name="T5" fmla="*/ 2 h 89"/>
                <a:gd name="T6" fmla="*/ 23 w 31"/>
                <a:gd name="T7" fmla="*/ 0 h 89"/>
                <a:gd name="T8" fmla="*/ 31 w 31"/>
                <a:gd name="T9" fmla="*/ 87 h 89"/>
              </a:gdLst>
              <a:ahLst/>
              <a:cxnLst>
                <a:cxn ang="0">
                  <a:pos x="T0" y="T1"/>
                </a:cxn>
                <a:cxn ang="0">
                  <a:pos x="T2" y="T3"/>
                </a:cxn>
                <a:cxn ang="0">
                  <a:pos x="T4" y="T5"/>
                </a:cxn>
                <a:cxn ang="0">
                  <a:pos x="T6" y="T7"/>
                </a:cxn>
                <a:cxn ang="0">
                  <a:pos x="T8" y="T9"/>
                </a:cxn>
              </a:cxnLst>
              <a:rect l="0" t="0" r="r" b="b"/>
              <a:pathLst>
                <a:path w="31" h="89">
                  <a:moveTo>
                    <a:pt x="31" y="87"/>
                  </a:moveTo>
                  <a:lnTo>
                    <a:pt x="8" y="89"/>
                  </a:lnTo>
                  <a:lnTo>
                    <a:pt x="0" y="2"/>
                  </a:lnTo>
                  <a:lnTo>
                    <a:pt x="23" y="0"/>
                  </a:lnTo>
                  <a:lnTo>
                    <a:pt x="31"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 name="îṧ1îḓè">
              <a:extLst>
                <a:ext uri="{FF2B5EF4-FFF2-40B4-BE49-F238E27FC236}">
                  <a16:creationId xmlns:a16="http://schemas.microsoft.com/office/drawing/2014/main" id="{886D763B-F9C4-42FA-99A3-3692CC05FD57}"/>
                </a:ext>
              </a:extLst>
            </p:cNvPr>
            <p:cNvSpPr/>
            <p:nvPr/>
          </p:nvSpPr>
          <p:spPr bwMode="auto">
            <a:xfrm>
              <a:off x="3513" y="2724"/>
              <a:ext cx="21" cy="87"/>
            </a:xfrm>
            <a:custGeom>
              <a:avLst/>
              <a:gdLst>
                <a:gd name="T0" fmla="*/ 21 w 21"/>
                <a:gd name="T1" fmla="*/ 85 h 87"/>
                <a:gd name="T2" fmla="*/ 9 w 21"/>
                <a:gd name="T3" fmla="*/ 87 h 87"/>
                <a:gd name="T4" fmla="*/ 0 w 21"/>
                <a:gd name="T5" fmla="*/ 2 h 87"/>
                <a:gd name="T6" fmla="*/ 15 w 21"/>
                <a:gd name="T7" fmla="*/ 0 h 87"/>
                <a:gd name="T8" fmla="*/ 21 w 21"/>
                <a:gd name="T9" fmla="*/ 85 h 87"/>
              </a:gdLst>
              <a:ahLst/>
              <a:cxnLst>
                <a:cxn ang="0">
                  <a:pos x="T0" y="T1"/>
                </a:cxn>
                <a:cxn ang="0">
                  <a:pos x="T2" y="T3"/>
                </a:cxn>
                <a:cxn ang="0">
                  <a:pos x="T4" y="T5"/>
                </a:cxn>
                <a:cxn ang="0">
                  <a:pos x="T6" y="T7"/>
                </a:cxn>
                <a:cxn ang="0">
                  <a:pos x="T8" y="T9"/>
                </a:cxn>
              </a:cxnLst>
              <a:rect l="0" t="0" r="r" b="b"/>
              <a:pathLst>
                <a:path w="21" h="87">
                  <a:moveTo>
                    <a:pt x="21" y="85"/>
                  </a:moveTo>
                  <a:lnTo>
                    <a:pt x="9" y="87"/>
                  </a:lnTo>
                  <a:lnTo>
                    <a:pt x="0" y="2"/>
                  </a:lnTo>
                  <a:lnTo>
                    <a:pt x="15" y="0"/>
                  </a:lnTo>
                  <a:lnTo>
                    <a:pt x="21"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 name="îśļíde">
              <a:extLst>
                <a:ext uri="{FF2B5EF4-FFF2-40B4-BE49-F238E27FC236}">
                  <a16:creationId xmlns:a16="http://schemas.microsoft.com/office/drawing/2014/main" id="{484CFF1C-CB8B-4795-BBB1-78C406592EF4}"/>
                </a:ext>
              </a:extLst>
            </p:cNvPr>
            <p:cNvSpPr/>
            <p:nvPr/>
          </p:nvSpPr>
          <p:spPr bwMode="auto">
            <a:xfrm>
              <a:off x="3536" y="2721"/>
              <a:ext cx="34" cy="88"/>
            </a:xfrm>
            <a:custGeom>
              <a:avLst/>
              <a:gdLst>
                <a:gd name="T0" fmla="*/ 34 w 34"/>
                <a:gd name="T1" fmla="*/ 86 h 88"/>
                <a:gd name="T2" fmla="*/ 9 w 34"/>
                <a:gd name="T3" fmla="*/ 88 h 88"/>
                <a:gd name="T4" fmla="*/ 0 w 34"/>
                <a:gd name="T5" fmla="*/ 3 h 88"/>
                <a:gd name="T6" fmla="*/ 25 w 34"/>
                <a:gd name="T7" fmla="*/ 0 h 88"/>
                <a:gd name="T8" fmla="*/ 34 w 34"/>
                <a:gd name="T9" fmla="*/ 86 h 88"/>
              </a:gdLst>
              <a:ahLst/>
              <a:cxnLst>
                <a:cxn ang="0">
                  <a:pos x="T0" y="T1"/>
                </a:cxn>
                <a:cxn ang="0">
                  <a:pos x="T2" y="T3"/>
                </a:cxn>
                <a:cxn ang="0">
                  <a:pos x="T4" y="T5"/>
                </a:cxn>
                <a:cxn ang="0">
                  <a:pos x="T6" y="T7"/>
                </a:cxn>
                <a:cxn ang="0">
                  <a:pos x="T8" y="T9"/>
                </a:cxn>
              </a:cxnLst>
              <a:rect l="0" t="0" r="r" b="b"/>
              <a:pathLst>
                <a:path w="34" h="88">
                  <a:moveTo>
                    <a:pt x="34" y="86"/>
                  </a:moveTo>
                  <a:lnTo>
                    <a:pt x="9" y="88"/>
                  </a:lnTo>
                  <a:lnTo>
                    <a:pt x="0" y="3"/>
                  </a:lnTo>
                  <a:lnTo>
                    <a:pt x="25" y="0"/>
                  </a:lnTo>
                  <a:lnTo>
                    <a:pt x="34"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 name="iśľídè">
              <a:extLst>
                <a:ext uri="{FF2B5EF4-FFF2-40B4-BE49-F238E27FC236}">
                  <a16:creationId xmlns:a16="http://schemas.microsoft.com/office/drawing/2014/main" id="{3B5CB4C8-2323-4CB5-B1B9-D4DCFFEFD984}"/>
                </a:ext>
              </a:extLst>
            </p:cNvPr>
            <p:cNvSpPr/>
            <p:nvPr/>
          </p:nvSpPr>
          <p:spPr bwMode="auto">
            <a:xfrm>
              <a:off x="3420" y="2732"/>
              <a:ext cx="19" cy="87"/>
            </a:xfrm>
            <a:custGeom>
              <a:avLst/>
              <a:gdLst>
                <a:gd name="T0" fmla="*/ 19 w 19"/>
                <a:gd name="T1" fmla="*/ 87 h 87"/>
                <a:gd name="T2" fmla="*/ 8 w 19"/>
                <a:gd name="T3" fmla="*/ 87 h 87"/>
                <a:gd name="T4" fmla="*/ 0 w 19"/>
                <a:gd name="T5" fmla="*/ 2 h 87"/>
                <a:gd name="T6" fmla="*/ 10 w 19"/>
                <a:gd name="T7" fmla="*/ 0 h 87"/>
                <a:gd name="T8" fmla="*/ 19 w 19"/>
                <a:gd name="T9" fmla="*/ 87 h 87"/>
              </a:gdLst>
              <a:ahLst/>
              <a:cxnLst>
                <a:cxn ang="0">
                  <a:pos x="T0" y="T1"/>
                </a:cxn>
                <a:cxn ang="0">
                  <a:pos x="T2" y="T3"/>
                </a:cxn>
                <a:cxn ang="0">
                  <a:pos x="T4" y="T5"/>
                </a:cxn>
                <a:cxn ang="0">
                  <a:pos x="T6" y="T7"/>
                </a:cxn>
                <a:cxn ang="0">
                  <a:pos x="T8" y="T9"/>
                </a:cxn>
              </a:cxnLst>
              <a:rect l="0" t="0" r="r" b="b"/>
              <a:pathLst>
                <a:path w="19" h="87">
                  <a:moveTo>
                    <a:pt x="19" y="87"/>
                  </a:moveTo>
                  <a:lnTo>
                    <a:pt x="8" y="87"/>
                  </a:lnTo>
                  <a:lnTo>
                    <a:pt x="0" y="2"/>
                  </a:lnTo>
                  <a:lnTo>
                    <a:pt x="10" y="0"/>
                  </a:lnTo>
                  <a:lnTo>
                    <a:pt x="19"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 name="ïṩľïḓè">
              <a:extLst>
                <a:ext uri="{FF2B5EF4-FFF2-40B4-BE49-F238E27FC236}">
                  <a16:creationId xmlns:a16="http://schemas.microsoft.com/office/drawing/2014/main" id="{67570D57-1A30-43EF-AAED-DDC855220929}"/>
                </a:ext>
              </a:extLst>
            </p:cNvPr>
            <p:cNvSpPr/>
            <p:nvPr/>
          </p:nvSpPr>
          <p:spPr bwMode="auto">
            <a:xfrm>
              <a:off x="3441" y="2730"/>
              <a:ext cx="20" cy="87"/>
            </a:xfrm>
            <a:custGeom>
              <a:avLst/>
              <a:gdLst>
                <a:gd name="T0" fmla="*/ 20 w 20"/>
                <a:gd name="T1" fmla="*/ 87 h 87"/>
                <a:gd name="T2" fmla="*/ 8 w 20"/>
                <a:gd name="T3" fmla="*/ 87 h 87"/>
                <a:gd name="T4" fmla="*/ 0 w 20"/>
                <a:gd name="T5" fmla="*/ 2 h 87"/>
                <a:gd name="T6" fmla="*/ 14 w 20"/>
                <a:gd name="T7" fmla="*/ 0 h 87"/>
                <a:gd name="T8" fmla="*/ 20 w 20"/>
                <a:gd name="T9" fmla="*/ 87 h 87"/>
              </a:gdLst>
              <a:ahLst/>
              <a:cxnLst>
                <a:cxn ang="0">
                  <a:pos x="T0" y="T1"/>
                </a:cxn>
                <a:cxn ang="0">
                  <a:pos x="T2" y="T3"/>
                </a:cxn>
                <a:cxn ang="0">
                  <a:pos x="T4" y="T5"/>
                </a:cxn>
                <a:cxn ang="0">
                  <a:pos x="T6" y="T7"/>
                </a:cxn>
                <a:cxn ang="0">
                  <a:pos x="T8" y="T9"/>
                </a:cxn>
              </a:cxnLst>
              <a:rect l="0" t="0" r="r" b="b"/>
              <a:pathLst>
                <a:path w="20" h="87">
                  <a:moveTo>
                    <a:pt x="20" y="87"/>
                  </a:moveTo>
                  <a:lnTo>
                    <a:pt x="8" y="87"/>
                  </a:lnTo>
                  <a:lnTo>
                    <a:pt x="0" y="2"/>
                  </a:lnTo>
                  <a:lnTo>
                    <a:pt x="14" y="0"/>
                  </a:lnTo>
                  <a:lnTo>
                    <a:pt x="20"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 name="îṣľïdè">
              <a:extLst>
                <a:ext uri="{FF2B5EF4-FFF2-40B4-BE49-F238E27FC236}">
                  <a16:creationId xmlns:a16="http://schemas.microsoft.com/office/drawing/2014/main" id="{8245CD5F-C672-47EF-8750-1EA4B86848E7}"/>
                </a:ext>
              </a:extLst>
            </p:cNvPr>
            <p:cNvSpPr/>
            <p:nvPr/>
          </p:nvSpPr>
          <p:spPr bwMode="auto">
            <a:xfrm>
              <a:off x="3497" y="2726"/>
              <a:ext cx="16" cy="87"/>
            </a:xfrm>
            <a:custGeom>
              <a:avLst/>
              <a:gdLst>
                <a:gd name="T0" fmla="*/ 16 w 16"/>
                <a:gd name="T1" fmla="*/ 85 h 87"/>
                <a:gd name="T2" fmla="*/ 6 w 16"/>
                <a:gd name="T3" fmla="*/ 87 h 87"/>
                <a:gd name="T4" fmla="*/ 0 w 16"/>
                <a:gd name="T5" fmla="*/ 0 h 87"/>
                <a:gd name="T6" fmla="*/ 8 w 16"/>
                <a:gd name="T7" fmla="*/ 0 h 87"/>
                <a:gd name="T8" fmla="*/ 16 w 16"/>
                <a:gd name="T9" fmla="*/ 85 h 87"/>
              </a:gdLst>
              <a:ahLst/>
              <a:cxnLst>
                <a:cxn ang="0">
                  <a:pos x="T0" y="T1"/>
                </a:cxn>
                <a:cxn ang="0">
                  <a:pos x="T2" y="T3"/>
                </a:cxn>
                <a:cxn ang="0">
                  <a:pos x="T4" y="T5"/>
                </a:cxn>
                <a:cxn ang="0">
                  <a:pos x="T6" y="T7"/>
                </a:cxn>
                <a:cxn ang="0">
                  <a:pos x="T8" y="T9"/>
                </a:cxn>
              </a:cxnLst>
              <a:rect l="0" t="0" r="r" b="b"/>
              <a:pathLst>
                <a:path w="16" h="87">
                  <a:moveTo>
                    <a:pt x="16" y="85"/>
                  </a:moveTo>
                  <a:lnTo>
                    <a:pt x="6" y="87"/>
                  </a:lnTo>
                  <a:lnTo>
                    <a:pt x="0" y="0"/>
                  </a:lnTo>
                  <a:lnTo>
                    <a:pt x="8" y="0"/>
                  </a:lnTo>
                  <a:lnTo>
                    <a:pt x="16"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 name="ïŝľíḑé">
              <a:extLst>
                <a:ext uri="{FF2B5EF4-FFF2-40B4-BE49-F238E27FC236}">
                  <a16:creationId xmlns:a16="http://schemas.microsoft.com/office/drawing/2014/main" id="{989C3C78-9E1E-41B9-8984-886FE37B32F8}"/>
                </a:ext>
              </a:extLst>
            </p:cNvPr>
            <p:cNvSpPr/>
            <p:nvPr/>
          </p:nvSpPr>
          <p:spPr bwMode="auto">
            <a:xfrm>
              <a:off x="3466" y="2730"/>
              <a:ext cx="12" cy="85"/>
            </a:xfrm>
            <a:custGeom>
              <a:avLst/>
              <a:gdLst>
                <a:gd name="T0" fmla="*/ 12 w 12"/>
                <a:gd name="T1" fmla="*/ 85 h 85"/>
                <a:gd name="T2" fmla="*/ 8 w 12"/>
                <a:gd name="T3" fmla="*/ 85 h 85"/>
                <a:gd name="T4" fmla="*/ 0 w 12"/>
                <a:gd name="T5" fmla="*/ 0 h 85"/>
                <a:gd name="T6" fmla="*/ 4 w 12"/>
                <a:gd name="T7" fmla="*/ 0 h 85"/>
                <a:gd name="T8" fmla="*/ 12 w 12"/>
                <a:gd name="T9" fmla="*/ 85 h 85"/>
              </a:gdLst>
              <a:ahLst/>
              <a:cxnLst>
                <a:cxn ang="0">
                  <a:pos x="T0" y="T1"/>
                </a:cxn>
                <a:cxn ang="0">
                  <a:pos x="T2" y="T3"/>
                </a:cxn>
                <a:cxn ang="0">
                  <a:pos x="T4" y="T5"/>
                </a:cxn>
                <a:cxn ang="0">
                  <a:pos x="T6" y="T7"/>
                </a:cxn>
                <a:cxn ang="0">
                  <a:pos x="T8" y="T9"/>
                </a:cxn>
              </a:cxnLst>
              <a:rect l="0" t="0" r="r" b="b"/>
              <a:pathLst>
                <a:path w="12" h="85">
                  <a:moveTo>
                    <a:pt x="12" y="85"/>
                  </a:moveTo>
                  <a:lnTo>
                    <a:pt x="8" y="85"/>
                  </a:lnTo>
                  <a:lnTo>
                    <a:pt x="0" y="0"/>
                  </a:lnTo>
                  <a:lnTo>
                    <a:pt x="4" y="0"/>
                  </a:lnTo>
                  <a:lnTo>
                    <a:pt x="12"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 name="iŝľïḑé">
              <a:extLst>
                <a:ext uri="{FF2B5EF4-FFF2-40B4-BE49-F238E27FC236}">
                  <a16:creationId xmlns:a16="http://schemas.microsoft.com/office/drawing/2014/main" id="{84AA4EE2-EAB2-418B-85BC-8B7A2B4FB08F}"/>
                </a:ext>
              </a:extLst>
            </p:cNvPr>
            <p:cNvSpPr/>
            <p:nvPr/>
          </p:nvSpPr>
          <p:spPr bwMode="auto">
            <a:xfrm>
              <a:off x="3570" y="2719"/>
              <a:ext cx="12" cy="88"/>
            </a:xfrm>
            <a:custGeom>
              <a:avLst/>
              <a:gdLst>
                <a:gd name="T0" fmla="*/ 12 w 12"/>
                <a:gd name="T1" fmla="*/ 86 h 88"/>
                <a:gd name="T2" fmla="*/ 6 w 12"/>
                <a:gd name="T3" fmla="*/ 88 h 88"/>
                <a:gd name="T4" fmla="*/ 0 w 12"/>
                <a:gd name="T5" fmla="*/ 0 h 88"/>
                <a:gd name="T6" fmla="*/ 4 w 12"/>
                <a:gd name="T7" fmla="*/ 0 h 88"/>
                <a:gd name="T8" fmla="*/ 12 w 12"/>
                <a:gd name="T9" fmla="*/ 86 h 88"/>
              </a:gdLst>
              <a:ahLst/>
              <a:cxnLst>
                <a:cxn ang="0">
                  <a:pos x="T0" y="T1"/>
                </a:cxn>
                <a:cxn ang="0">
                  <a:pos x="T2" y="T3"/>
                </a:cxn>
                <a:cxn ang="0">
                  <a:pos x="T4" y="T5"/>
                </a:cxn>
                <a:cxn ang="0">
                  <a:pos x="T6" y="T7"/>
                </a:cxn>
                <a:cxn ang="0">
                  <a:pos x="T8" y="T9"/>
                </a:cxn>
              </a:cxnLst>
              <a:rect l="0" t="0" r="r" b="b"/>
              <a:pathLst>
                <a:path w="12" h="88">
                  <a:moveTo>
                    <a:pt x="12" y="86"/>
                  </a:moveTo>
                  <a:lnTo>
                    <a:pt x="6" y="88"/>
                  </a:lnTo>
                  <a:lnTo>
                    <a:pt x="0" y="0"/>
                  </a:lnTo>
                  <a:lnTo>
                    <a:pt x="4" y="0"/>
                  </a:lnTo>
                  <a:lnTo>
                    <a:pt x="12"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 name="iṡ1íḑê">
              <a:extLst>
                <a:ext uri="{FF2B5EF4-FFF2-40B4-BE49-F238E27FC236}">
                  <a16:creationId xmlns:a16="http://schemas.microsoft.com/office/drawing/2014/main" id="{17BCC221-0226-4214-8A89-BE877DDE501C}"/>
                </a:ext>
              </a:extLst>
            </p:cNvPr>
            <p:cNvSpPr/>
            <p:nvPr/>
          </p:nvSpPr>
          <p:spPr bwMode="auto">
            <a:xfrm>
              <a:off x="3478" y="2728"/>
              <a:ext cx="17" cy="87"/>
            </a:xfrm>
            <a:custGeom>
              <a:avLst/>
              <a:gdLst>
                <a:gd name="T0" fmla="*/ 17 w 17"/>
                <a:gd name="T1" fmla="*/ 85 h 87"/>
                <a:gd name="T2" fmla="*/ 6 w 17"/>
                <a:gd name="T3" fmla="*/ 87 h 87"/>
                <a:gd name="T4" fmla="*/ 0 w 17"/>
                <a:gd name="T5" fmla="*/ 0 h 87"/>
                <a:gd name="T6" fmla="*/ 10 w 17"/>
                <a:gd name="T7" fmla="*/ 0 h 87"/>
                <a:gd name="T8" fmla="*/ 17 w 17"/>
                <a:gd name="T9" fmla="*/ 85 h 87"/>
              </a:gdLst>
              <a:ahLst/>
              <a:cxnLst>
                <a:cxn ang="0">
                  <a:pos x="T0" y="T1"/>
                </a:cxn>
                <a:cxn ang="0">
                  <a:pos x="T2" y="T3"/>
                </a:cxn>
                <a:cxn ang="0">
                  <a:pos x="T4" y="T5"/>
                </a:cxn>
                <a:cxn ang="0">
                  <a:pos x="T6" y="T7"/>
                </a:cxn>
                <a:cxn ang="0">
                  <a:pos x="T8" y="T9"/>
                </a:cxn>
              </a:cxnLst>
              <a:rect l="0" t="0" r="r" b="b"/>
              <a:pathLst>
                <a:path w="17" h="87">
                  <a:moveTo>
                    <a:pt x="17" y="85"/>
                  </a:moveTo>
                  <a:lnTo>
                    <a:pt x="6" y="87"/>
                  </a:lnTo>
                  <a:lnTo>
                    <a:pt x="0" y="0"/>
                  </a:lnTo>
                  <a:lnTo>
                    <a:pt x="10" y="0"/>
                  </a:lnTo>
                  <a:lnTo>
                    <a:pt x="17"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 name="íṡḻiḑê">
              <a:extLst>
                <a:ext uri="{FF2B5EF4-FFF2-40B4-BE49-F238E27FC236}">
                  <a16:creationId xmlns:a16="http://schemas.microsoft.com/office/drawing/2014/main" id="{459B0EFF-0E18-4824-AF94-F6DD9507518C}"/>
                </a:ext>
              </a:extLst>
            </p:cNvPr>
            <p:cNvSpPr/>
            <p:nvPr/>
          </p:nvSpPr>
          <p:spPr bwMode="auto">
            <a:xfrm>
              <a:off x="3301" y="1694"/>
              <a:ext cx="445" cy="847"/>
            </a:xfrm>
            <a:custGeom>
              <a:avLst/>
              <a:gdLst>
                <a:gd name="T0" fmla="*/ 120 w 214"/>
                <a:gd name="T1" fmla="*/ 0 h 407"/>
                <a:gd name="T2" fmla="*/ 1 w 214"/>
                <a:gd name="T3" fmla="*/ 147 h 407"/>
                <a:gd name="T4" fmla="*/ 1 w 214"/>
                <a:gd name="T5" fmla="*/ 388 h 407"/>
                <a:gd name="T6" fmla="*/ 21 w 214"/>
                <a:gd name="T7" fmla="*/ 407 h 407"/>
                <a:gd name="T8" fmla="*/ 21 w 214"/>
                <a:gd name="T9" fmla="*/ 407 h 407"/>
                <a:gd name="T10" fmla="*/ 40 w 214"/>
                <a:gd name="T11" fmla="*/ 388 h 407"/>
                <a:gd name="T12" fmla="*/ 40 w 214"/>
                <a:gd name="T13" fmla="*/ 204 h 407"/>
                <a:gd name="T14" fmla="*/ 86 w 214"/>
                <a:gd name="T15" fmla="*/ 116 h 407"/>
                <a:gd name="T16" fmla="*/ 214 w 214"/>
                <a:gd name="T17" fmla="*/ 26 h 407"/>
                <a:gd name="T18" fmla="*/ 120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120" y="0"/>
                  </a:moveTo>
                  <a:cubicBezTo>
                    <a:pt x="120" y="0"/>
                    <a:pt x="4" y="101"/>
                    <a:pt x="1" y="147"/>
                  </a:cubicBezTo>
                  <a:cubicBezTo>
                    <a:pt x="0" y="182"/>
                    <a:pt x="1" y="346"/>
                    <a:pt x="1" y="388"/>
                  </a:cubicBezTo>
                  <a:cubicBezTo>
                    <a:pt x="1" y="399"/>
                    <a:pt x="10" y="407"/>
                    <a:pt x="21" y="407"/>
                  </a:cubicBezTo>
                  <a:cubicBezTo>
                    <a:pt x="21" y="407"/>
                    <a:pt x="21" y="407"/>
                    <a:pt x="21" y="407"/>
                  </a:cubicBezTo>
                  <a:cubicBezTo>
                    <a:pt x="31" y="407"/>
                    <a:pt x="40" y="399"/>
                    <a:pt x="40" y="388"/>
                  </a:cubicBezTo>
                  <a:cubicBezTo>
                    <a:pt x="40" y="204"/>
                    <a:pt x="40" y="204"/>
                    <a:pt x="40" y="204"/>
                  </a:cubicBezTo>
                  <a:cubicBezTo>
                    <a:pt x="40" y="169"/>
                    <a:pt x="57" y="136"/>
                    <a:pt x="86" y="116"/>
                  </a:cubicBezTo>
                  <a:cubicBezTo>
                    <a:pt x="214" y="26"/>
                    <a:pt x="214" y="26"/>
                    <a:pt x="214" y="26"/>
                  </a:cubicBezTo>
                  <a:lnTo>
                    <a:pt x="12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 name="iṣḻîde">
              <a:extLst>
                <a:ext uri="{FF2B5EF4-FFF2-40B4-BE49-F238E27FC236}">
                  <a16:creationId xmlns:a16="http://schemas.microsoft.com/office/drawing/2014/main" id="{CA6687B2-1308-497E-A6B5-84F98E951CF4}"/>
                </a:ext>
              </a:extLst>
            </p:cNvPr>
            <p:cNvSpPr/>
            <p:nvPr/>
          </p:nvSpPr>
          <p:spPr bwMode="auto">
            <a:xfrm>
              <a:off x="3954" y="1694"/>
              <a:ext cx="445" cy="847"/>
            </a:xfrm>
            <a:custGeom>
              <a:avLst/>
              <a:gdLst>
                <a:gd name="T0" fmla="*/ 94 w 214"/>
                <a:gd name="T1" fmla="*/ 0 h 407"/>
                <a:gd name="T2" fmla="*/ 212 w 214"/>
                <a:gd name="T3" fmla="*/ 147 h 407"/>
                <a:gd name="T4" fmla="*/ 212 w 214"/>
                <a:gd name="T5" fmla="*/ 388 h 407"/>
                <a:gd name="T6" fmla="*/ 193 w 214"/>
                <a:gd name="T7" fmla="*/ 407 h 407"/>
                <a:gd name="T8" fmla="*/ 193 w 214"/>
                <a:gd name="T9" fmla="*/ 407 h 407"/>
                <a:gd name="T10" fmla="*/ 173 w 214"/>
                <a:gd name="T11" fmla="*/ 388 h 407"/>
                <a:gd name="T12" fmla="*/ 173 w 214"/>
                <a:gd name="T13" fmla="*/ 204 h 407"/>
                <a:gd name="T14" fmla="*/ 127 w 214"/>
                <a:gd name="T15" fmla="*/ 116 h 407"/>
                <a:gd name="T16" fmla="*/ 0 w 214"/>
                <a:gd name="T17" fmla="*/ 26 h 407"/>
                <a:gd name="T18" fmla="*/ 94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94" y="0"/>
                  </a:moveTo>
                  <a:cubicBezTo>
                    <a:pt x="94" y="0"/>
                    <a:pt x="209" y="101"/>
                    <a:pt x="212" y="147"/>
                  </a:cubicBezTo>
                  <a:cubicBezTo>
                    <a:pt x="214" y="182"/>
                    <a:pt x="212" y="346"/>
                    <a:pt x="212" y="388"/>
                  </a:cubicBezTo>
                  <a:cubicBezTo>
                    <a:pt x="212" y="399"/>
                    <a:pt x="203" y="407"/>
                    <a:pt x="193" y="407"/>
                  </a:cubicBezTo>
                  <a:cubicBezTo>
                    <a:pt x="193" y="407"/>
                    <a:pt x="193" y="407"/>
                    <a:pt x="193" y="407"/>
                  </a:cubicBezTo>
                  <a:cubicBezTo>
                    <a:pt x="182" y="407"/>
                    <a:pt x="173" y="399"/>
                    <a:pt x="173" y="388"/>
                  </a:cubicBezTo>
                  <a:cubicBezTo>
                    <a:pt x="173" y="204"/>
                    <a:pt x="173" y="204"/>
                    <a:pt x="173" y="204"/>
                  </a:cubicBezTo>
                  <a:cubicBezTo>
                    <a:pt x="173" y="169"/>
                    <a:pt x="156" y="136"/>
                    <a:pt x="127" y="116"/>
                  </a:cubicBezTo>
                  <a:cubicBezTo>
                    <a:pt x="0" y="26"/>
                    <a:pt x="0" y="26"/>
                    <a:pt x="0" y="26"/>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6" name="ïṥliḋè">
              <a:extLst>
                <a:ext uri="{FF2B5EF4-FFF2-40B4-BE49-F238E27FC236}">
                  <a16:creationId xmlns:a16="http://schemas.microsoft.com/office/drawing/2014/main" id="{230392AC-42C7-49B5-A29A-C7FC2150B2FE}"/>
                </a:ext>
              </a:extLst>
            </p:cNvPr>
            <p:cNvSpPr/>
            <p:nvPr/>
          </p:nvSpPr>
          <p:spPr bwMode="auto">
            <a:xfrm>
              <a:off x="3709" y="2075"/>
              <a:ext cx="264" cy="191"/>
            </a:xfrm>
            <a:custGeom>
              <a:avLst/>
              <a:gdLst>
                <a:gd name="T0" fmla="*/ 127 w 127"/>
                <a:gd name="T1" fmla="*/ 16 h 92"/>
                <a:gd name="T2" fmla="*/ 127 w 127"/>
                <a:gd name="T3" fmla="*/ 76 h 92"/>
                <a:gd name="T4" fmla="*/ 111 w 127"/>
                <a:gd name="T5" fmla="*/ 92 h 92"/>
                <a:gd name="T6" fmla="*/ 16 w 127"/>
                <a:gd name="T7" fmla="*/ 92 h 92"/>
                <a:gd name="T8" fmla="*/ 0 w 127"/>
                <a:gd name="T9" fmla="*/ 76 h 92"/>
                <a:gd name="T10" fmla="*/ 0 w 127"/>
                <a:gd name="T11" fmla="*/ 16 h 92"/>
                <a:gd name="T12" fmla="*/ 16 w 127"/>
                <a:gd name="T13" fmla="*/ 0 h 92"/>
                <a:gd name="T14" fmla="*/ 111 w 127"/>
                <a:gd name="T15" fmla="*/ 0 h 92"/>
                <a:gd name="T16" fmla="*/ 127 w 127"/>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92">
                  <a:moveTo>
                    <a:pt x="127" y="16"/>
                  </a:moveTo>
                  <a:cubicBezTo>
                    <a:pt x="127" y="76"/>
                    <a:pt x="127" y="76"/>
                    <a:pt x="127" y="76"/>
                  </a:cubicBezTo>
                  <a:cubicBezTo>
                    <a:pt x="127" y="85"/>
                    <a:pt x="120" y="92"/>
                    <a:pt x="111" y="92"/>
                  </a:cubicBezTo>
                  <a:cubicBezTo>
                    <a:pt x="16" y="92"/>
                    <a:pt x="16" y="92"/>
                    <a:pt x="16" y="92"/>
                  </a:cubicBezTo>
                  <a:cubicBezTo>
                    <a:pt x="7" y="92"/>
                    <a:pt x="0" y="85"/>
                    <a:pt x="0" y="76"/>
                  </a:cubicBezTo>
                  <a:cubicBezTo>
                    <a:pt x="0" y="16"/>
                    <a:pt x="0" y="16"/>
                    <a:pt x="0" y="16"/>
                  </a:cubicBezTo>
                  <a:cubicBezTo>
                    <a:pt x="0" y="7"/>
                    <a:pt x="7" y="0"/>
                    <a:pt x="16" y="0"/>
                  </a:cubicBezTo>
                  <a:cubicBezTo>
                    <a:pt x="111" y="0"/>
                    <a:pt x="111" y="0"/>
                    <a:pt x="111" y="0"/>
                  </a:cubicBezTo>
                  <a:cubicBezTo>
                    <a:pt x="120" y="0"/>
                    <a:pt x="127" y="7"/>
                    <a:pt x="127" y="16"/>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7" name="îṧḷîḍè">
              <a:extLst>
                <a:ext uri="{FF2B5EF4-FFF2-40B4-BE49-F238E27FC236}">
                  <a16:creationId xmlns:a16="http://schemas.microsoft.com/office/drawing/2014/main" id="{1D122359-D383-4C30-B76C-42824207474B}"/>
                </a:ext>
              </a:extLst>
            </p:cNvPr>
            <p:cNvSpPr/>
            <p:nvPr/>
          </p:nvSpPr>
          <p:spPr bwMode="auto">
            <a:xfrm>
              <a:off x="3709" y="2139"/>
              <a:ext cx="264" cy="60"/>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8" name="ïšḻïďè">
              <a:extLst>
                <a:ext uri="{FF2B5EF4-FFF2-40B4-BE49-F238E27FC236}">
                  <a16:creationId xmlns:a16="http://schemas.microsoft.com/office/drawing/2014/main" id="{246198F7-1672-47DD-A1C7-7BAF31636BD9}"/>
                </a:ext>
              </a:extLst>
            </p:cNvPr>
            <p:cNvSpPr/>
            <p:nvPr/>
          </p:nvSpPr>
          <p:spPr bwMode="auto">
            <a:xfrm>
              <a:off x="3705" y="1902"/>
              <a:ext cx="270" cy="144"/>
            </a:xfrm>
            <a:custGeom>
              <a:avLst/>
              <a:gdLst>
                <a:gd name="T0" fmla="*/ 130 w 130"/>
                <a:gd name="T1" fmla="*/ 0 h 69"/>
                <a:gd name="T2" fmla="*/ 0 w 130"/>
                <a:gd name="T3" fmla="*/ 0 h 69"/>
                <a:gd name="T4" fmla="*/ 11 w 130"/>
                <a:gd name="T5" fmla="*/ 48 h 69"/>
                <a:gd name="T6" fmla="*/ 36 w 130"/>
                <a:gd name="T7" fmla="*/ 69 h 69"/>
                <a:gd name="T8" fmla="*/ 95 w 130"/>
                <a:gd name="T9" fmla="*/ 69 h 69"/>
                <a:gd name="T10" fmla="*/ 120 w 130"/>
                <a:gd name="T11" fmla="*/ 48 h 69"/>
                <a:gd name="T12" fmla="*/ 130 w 13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30" h="69">
                  <a:moveTo>
                    <a:pt x="130" y="0"/>
                  </a:move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lnTo>
                    <a:pt x="13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9" name="is1íḓé">
              <a:extLst>
                <a:ext uri="{FF2B5EF4-FFF2-40B4-BE49-F238E27FC236}">
                  <a16:creationId xmlns:a16="http://schemas.microsoft.com/office/drawing/2014/main" id="{1521D971-261D-49DE-B6D4-1F21D9677A82}"/>
                </a:ext>
              </a:extLst>
            </p:cNvPr>
            <p:cNvSpPr/>
            <p:nvPr/>
          </p:nvSpPr>
          <p:spPr bwMode="auto">
            <a:xfrm>
              <a:off x="3705" y="1902"/>
              <a:ext cx="270" cy="144"/>
            </a:xfrm>
            <a:custGeom>
              <a:avLst/>
              <a:gdLst>
                <a:gd name="T0" fmla="*/ 120 w 130"/>
                <a:gd name="T1" fmla="*/ 42 h 69"/>
                <a:gd name="T2" fmla="*/ 95 w 130"/>
                <a:gd name="T3" fmla="*/ 62 h 69"/>
                <a:gd name="T4" fmla="*/ 36 w 130"/>
                <a:gd name="T5" fmla="*/ 62 h 69"/>
                <a:gd name="T6" fmla="*/ 11 w 130"/>
                <a:gd name="T7" fmla="*/ 42 h 69"/>
                <a:gd name="T8" fmla="*/ 2 w 130"/>
                <a:gd name="T9" fmla="*/ 0 h 69"/>
                <a:gd name="T10" fmla="*/ 0 w 130"/>
                <a:gd name="T11" fmla="*/ 0 h 69"/>
                <a:gd name="T12" fmla="*/ 11 w 130"/>
                <a:gd name="T13" fmla="*/ 48 h 69"/>
                <a:gd name="T14" fmla="*/ 36 w 130"/>
                <a:gd name="T15" fmla="*/ 69 h 69"/>
                <a:gd name="T16" fmla="*/ 95 w 130"/>
                <a:gd name="T17" fmla="*/ 69 h 69"/>
                <a:gd name="T18" fmla="*/ 120 w 130"/>
                <a:gd name="T19" fmla="*/ 48 h 69"/>
                <a:gd name="T20" fmla="*/ 130 w 130"/>
                <a:gd name="T21" fmla="*/ 0 h 69"/>
                <a:gd name="T22" fmla="*/ 129 w 130"/>
                <a:gd name="T23" fmla="*/ 0 h 69"/>
                <a:gd name="T24" fmla="*/ 120 w 130"/>
                <a:gd name="T25" fmla="*/ 4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69">
                  <a:moveTo>
                    <a:pt x="120" y="42"/>
                  </a:moveTo>
                  <a:cubicBezTo>
                    <a:pt x="117" y="54"/>
                    <a:pt x="107" y="62"/>
                    <a:pt x="95" y="62"/>
                  </a:cubicBezTo>
                  <a:cubicBezTo>
                    <a:pt x="36" y="62"/>
                    <a:pt x="36" y="62"/>
                    <a:pt x="36" y="62"/>
                  </a:cubicBezTo>
                  <a:cubicBezTo>
                    <a:pt x="24" y="62"/>
                    <a:pt x="13" y="54"/>
                    <a:pt x="11" y="42"/>
                  </a:cubicBezTo>
                  <a:cubicBezTo>
                    <a:pt x="2" y="0"/>
                    <a:pt x="2" y="0"/>
                    <a:pt x="2" y="0"/>
                  </a:cubicBez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cubicBezTo>
                    <a:pt x="130" y="0"/>
                    <a:pt x="130" y="0"/>
                    <a:pt x="130" y="0"/>
                  </a:cubicBezTo>
                  <a:cubicBezTo>
                    <a:pt x="129" y="0"/>
                    <a:pt x="129" y="0"/>
                    <a:pt x="129" y="0"/>
                  </a:cubicBezTo>
                  <a:lnTo>
                    <a:pt x="120" y="42"/>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0" name="íš1îḋê">
              <a:extLst>
                <a:ext uri="{FF2B5EF4-FFF2-40B4-BE49-F238E27FC236}">
                  <a16:creationId xmlns:a16="http://schemas.microsoft.com/office/drawing/2014/main" id="{B8C075CB-0DF8-432F-BAA2-FA1831285778}"/>
                </a:ext>
              </a:extLst>
            </p:cNvPr>
            <p:cNvSpPr/>
            <p:nvPr/>
          </p:nvSpPr>
          <p:spPr bwMode="auto">
            <a:xfrm>
              <a:off x="3805" y="2046"/>
              <a:ext cx="70" cy="29"/>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1" name="îṡļide">
              <a:extLst>
                <a:ext uri="{FF2B5EF4-FFF2-40B4-BE49-F238E27FC236}">
                  <a16:creationId xmlns:a16="http://schemas.microsoft.com/office/drawing/2014/main" id="{0F367A8D-C818-4130-9CE3-6B932A1FDB76}"/>
                </a:ext>
              </a:extLst>
            </p:cNvPr>
            <p:cNvSpPr/>
            <p:nvPr/>
          </p:nvSpPr>
          <p:spPr bwMode="auto">
            <a:xfrm>
              <a:off x="3805" y="2062"/>
              <a:ext cx="70" cy="13"/>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2" name="íṧ1îḓê">
              <a:extLst>
                <a:ext uri="{FF2B5EF4-FFF2-40B4-BE49-F238E27FC236}">
                  <a16:creationId xmlns:a16="http://schemas.microsoft.com/office/drawing/2014/main" id="{70BF6E05-F1AA-4AE4-B602-C9A4F42A8BD4}"/>
                </a:ext>
              </a:extLst>
            </p:cNvPr>
            <p:cNvSpPr/>
            <p:nvPr/>
          </p:nvSpPr>
          <p:spPr bwMode="auto">
            <a:xfrm>
              <a:off x="3763" y="2089"/>
              <a:ext cx="156" cy="158"/>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3" name="iṣḻídé">
              <a:extLst>
                <a:ext uri="{FF2B5EF4-FFF2-40B4-BE49-F238E27FC236}">
                  <a16:creationId xmlns:a16="http://schemas.microsoft.com/office/drawing/2014/main" id="{D3A8091D-1CFF-4066-8E87-982EC3005BEA}"/>
                </a:ext>
              </a:extLst>
            </p:cNvPr>
            <p:cNvSpPr/>
            <p:nvPr/>
          </p:nvSpPr>
          <p:spPr bwMode="auto">
            <a:xfrm>
              <a:off x="3786" y="2114"/>
              <a:ext cx="110" cy="108"/>
            </a:xfrm>
            <a:prstGeom prst="ellipse">
              <a:avLst/>
            </a:prstGeom>
            <a:solidFill>
              <a:srgbClr val="5D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4" name="iśḷíḍê">
              <a:extLst>
                <a:ext uri="{FF2B5EF4-FFF2-40B4-BE49-F238E27FC236}">
                  <a16:creationId xmlns:a16="http://schemas.microsoft.com/office/drawing/2014/main" id="{969E6413-91E1-4BDD-BCBC-BA65A13D069F}"/>
                </a:ext>
              </a:extLst>
            </p:cNvPr>
            <p:cNvSpPr/>
            <p:nvPr/>
          </p:nvSpPr>
          <p:spPr bwMode="auto">
            <a:xfrm>
              <a:off x="3805" y="2133"/>
              <a:ext cx="70" cy="71"/>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5" name="iṥḷîḓè">
              <a:extLst>
                <a:ext uri="{FF2B5EF4-FFF2-40B4-BE49-F238E27FC236}">
                  <a16:creationId xmlns:a16="http://schemas.microsoft.com/office/drawing/2014/main" id="{5F57627A-DF42-493B-A8BF-9FA988C62089}"/>
                </a:ext>
              </a:extLst>
            </p:cNvPr>
            <p:cNvSpPr/>
            <p:nvPr/>
          </p:nvSpPr>
          <p:spPr bwMode="auto">
            <a:xfrm>
              <a:off x="3817" y="2141"/>
              <a:ext cx="25" cy="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6" name="i$ľïďe">
              <a:extLst>
                <a:ext uri="{FF2B5EF4-FFF2-40B4-BE49-F238E27FC236}">
                  <a16:creationId xmlns:a16="http://schemas.microsoft.com/office/drawing/2014/main" id="{3279C4B9-FA5A-4E96-946E-A172B6FB3652}"/>
                </a:ext>
              </a:extLst>
            </p:cNvPr>
            <p:cNvSpPr/>
            <p:nvPr/>
          </p:nvSpPr>
          <p:spPr bwMode="auto">
            <a:xfrm>
              <a:off x="3844" y="2166"/>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7" name="ïṧḻïḍe">
              <a:extLst>
                <a:ext uri="{FF2B5EF4-FFF2-40B4-BE49-F238E27FC236}">
                  <a16:creationId xmlns:a16="http://schemas.microsoft.com/office/drawing/2014/main" id="{AA41DFF8-000E-4554-A422-72F841B8F78F}"/>
                </a:ext>
              </a:extLst>
            </p:cNvPr>
            <p:cNvSpPr/>
            <p:nvPr/>
          </p:nvSpPr>
          <p:spPr bwMode="auto">
            <a:xfrm>
              <a:off x="3640" y="1301"/>
              <a:ext cx="402" cy="98"/>
            </a:xfrm>
            <a:custGeom>
              <a:avLst/>
              <a:gdLst>
                <a:gd name="T0" fmla="*/ 139 w 193"/>
                <a:gd name="T1" fmla="*/ 0 h 47"/>
                <a:gd name="T2" fmla="*/ 54 w 193"/>
                <a:gd name="T3" fmla="*/ 0 h 47"/>
                <a:gd name="T4" fmla="*/ 32 w 193"/>
                <a:gd name="T5" fmla="*/ 10 h 47"/>
                <a:gd name="T6" fmla="*/ 0 w 193"/>
                <a:gd name="T7" fmla="*/ 47 h 47"/>
                <a:gd name="T8" fmla="*/ 193 w 193"/>
                <a:gd name="T9" fmla="*/ 47 h 47"/>
                <a:gd name="T10" fmla="*/ 161 w 193"/>
                <a:gd name="T11" fmla="*/ 10 h 47"/>
                <a:gd name="T12" fmla="*/ 139 w 19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93" h="47">
                  <a:moveTo>
                    <a:pt x="139" y="0"/>
                  </a:moveTo>
                  <a:cubicBezTo>
                    <a:pt x="54" y="0"/>
                    <a:pt x="54" y="0"/>
                    <a:pt x="54" y="0"/>
                  </a:cubicBezTo>
                  <a:cubicBezTo>
                    <a:pt x="45" y="0"/>
                    <a:pt x="37" y="3"/>
                    <a:pt x="32" y="10"/>
                  </a:cubicBezTo>
                  <a:cubicBezTo>
                    <a:pt x="0" y="47"/>
                    <a:pt x="0" y="47"/>
                    <a:pt x="0" y="47"/>
                  </a:cubicBezTo>
                  <a:cubicBezTo>
                    <a:pt x="193" y="47"/>
                    <a:pt x="193" y="47"/>
                    <a:pt x="193" y="47"/>
                  </a:cubicBezTo>
                  <a:cubicBezTo>
                    <a:pt x="161" y="10"/>
                    <a:pt x="161" y="10"/>
                    <a:pt x="161" y="10"/>
                  </a:cubicBezTo>
                  <a:cubicBezTo>
                    <a:pt x="156" y="3"/>
                    <a:pt x="148" y="0"/>
                    <a:pt x="139" y="0"/>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8" name="íṥľíḋe">
              <a:extLst>
                <a:ext uri="{FF2B5EF4-FFF2-40B4-BE49-F238E27FC236}">
                  <a16:creationId xmlns:a16="http://schemas.microsoft.com/office/drawing/2014/main" id="{B8669341-58C9-4B43-9544-4E0771DCD0AF}"/>
                </a:ext>
              </a:extLst>
            </p:cNvPr>
            <p:cNvSpPr/>
            <p:nvPr/>
          </p:nvSpPr>
          <p:spPr bwMode="auto">
            <a:xfrm>
              <a:off x="2906" y="1453"/>
              <a:ext cx="146" cy="123"/>
            </a:xfrm>
            <a:custGeom>
              <a:avLst/>
              <a:gdLst>
                <a:gd name="T0" fmla="*/ 70 w 70"/>
                <a:gd name="T1" fmla="*/ 17 h 59"/>
                <a:gd name="T2" fmla="*/ 52 w 70"/>
                <a:gd name="T3" fmla="*/ 0 h 59"/>
                <a:gd name="T4" fmla="*/ 17 w 70"/>
                <a:gd name="T5" fmla="*/ 0 h 59"/>
                <a:gd name="T6" fmla="*/ 0 w 70"/>
                <a:gd name="T7" fmla="*/ 17 h 59"/>
                <a:gd name="T8" fmla="*/ 0 w 70"/>
                <a:gd name="T9" fmla="*/ 18 h 59"/>
                <a:gd name="T10" fmla="*/ 0 w 70"/>
                <a:gd name="T11" fmla="*/ 34 h 59"/>
                <a:gd name="T12" fmla="*/ 0 w 70"/>
                <a:gd name="T13" fmla="*/ 59 h 59"/>
                <a:gd name="T14" fmla="*/ 70 w 70"/>
                <a:gd name="T15" fmla="*/ 59 h 59"/>
                <a:gd name="T16" fmla="*/ 70 w 70"/>
                <a:gd name="T17" fmla="*/ 34 h 59"/>
                <a:gd name="T18" fmla="*/ 70 w 70"/>
                <a:gd name="T19" fmla="*/ 18 h 59"/>
                <a:gd name="T20" fmla="*/ 7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70" y="17"/>
                  </a:moveTo>
                  <a:cubicBezTo>
                    <a:pt x="69" y="8"/>
                    <a:pt x="61" y="0"/>
                    <a:pt x="52" y="0"/>
                  </a:cubicBezTo>
                  <a:cubicBezTo>
                    <a:pt x="17" y="0"/>
                    <a:pt x="17" y="0"/>
                    <a:pt x="17" y="0"/>
                  </a:cubicBezTo>
                  <a:cubicBezTo>
                    <a:pt x="8" y="0"/>
                    <a:pt x="0" y="8"/>
                    <a:pt x="0" y="17"/>
                  </a:cubicBezTo>
                  <a:cubicBezTo>
                    <a:pt x="0" y="17"/>
                    <a:pt x="0" y="18"/>
                    <a:pt x="0" y="18"/>
                  </a:cubicBezTo>
                  <a:cubicBezTo>
                    <a:pt x="0" y="34"/>
                    <a:pt x="0" y="34"/>
                    <a:pt x="0" y="34"/>
                  </a:cubicBezTo>
                  <a:cubicBezTo>
                    <a:pt x="0" y="59"/>
                    <a:pt x="0" y="59"/>
                    <a:pt x="0" y="59"/>
                  </a:cubicBezTo>
                  <a:cubicBezTo>
                    <a:pt x="70" y="59"/>
                    <a:pt x="70" y="59"/>
                    <a:pt x="70" y="59"/>
                  </a:cubicBezTo>
                  <a:cubicBezTo>
                    <a:pt x="70" y="34"/>
                    <a:pt x="70" y="34"/>
                    <a:pt x="70" y="34"/>
                  </a:cubicBezTo>
                  <a:cubicBezTo>
                    <a:pt x="70" y="18"/>
                    <a:pt x="70" y="18"/>
                    <a:pt x="70" y="18"/>
                  </a:cubicBezTo>
                  <a:cubicBezTo>
                    <a:pt x="70" y="18"/>
                    <a:pt x="70" y="17"/>
                    <a:pt x="7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9" name="îşḷîḑê">
              <a:extLst>
                <a:ext uri="{FF2B5EF4-FFF2-40B4-BE49-F238E27FC236}">
                  <a16:creationId xmlns:a16="http://schemas.microsoft.com/office/drawing/2014/main" id="{35D6BA6F-BD07-4439-BFC3-D9BA459B9BD6}"/>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0" name="í$ḻîdé">
              <a:extLst>
                <a:ext uri="{FF2B5EF4-FFF2-40B4-BE49-F238E27FC236}">
                  <a16:creationId xmlns:a16="http://schemas.microsoft.com/office/drawing/2014/main" id="{32497B5C-CE11-4E9B-8216-05BF63B33E2A}"/>
                </a:ext>
              </a:extLst>
            </p:cNvPr>
            <p:cNvSpPr/>
            <p:nvPr/>
          </p:nvSpPr>
          <p:spPr bwMode="auto">
            <a:xfrm>
              <a:off x="2906" y="1488"/>
              <a:ext cx="146" cy="36"/>
            </a:xfrm>
            <a:custGeom>
              <a:avLst/>
              <a:gdLst>
                <a:gd name="T0" fmla="*/ 70 w 70"/>
                <a:gd name="T1" fmla="*/ 0 h 17"/>
                <a:gd name="T2" fmla="*/ 0 w 70"/>
                <a:gd name="T3" fmla="*/ 0 h 17"/>
                <a:gd name="T4" fmla="*/ 0 w 70"/>
                <a:gd name="T5" fmla="*/ 1 h 17"/>
                <a:gd name="T6" fmla="*/ 0 w 70"/>
                <a:gd name="T7" fmla="*/ 17 h 17"/>
                <a:gd name="T8" fmla="*/ 70 w 70"/>
                <a:gd name="T9" fmla="*/ 17 h 17"/>
                <a:gd name="T10" fmla="*/ 70 w 70"/>
                <a:gd name="T11" fmla="*/ 1 h 17"/>
                <a:gd name="T12" fmla="*/ 7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70" y="0"/>
                  </a:moveTo>
                  <a:cubicBezTo>
                    <a:pt x="0" y="0"/>
                    <a:pt x="0" y="0"/>
                    <a:pt x="0" y="0"/>
                  </a:cubicBezTo>
                  <a:cubicBezTo>
                    <a:pt x="0" y="0"/>
                    <a:pt x="0" y="1"/>
                    <a:pt x="0" y="1"/>
                  </a:cubicBezTo>
                  <a:cubicBezTo>
                    <a:pt x="0" y="17"/>
                    <a:pt x="0" y="17"/>
                    <a:pt x="0" y="17"/>
                  </a:cubicBezTo>
                  <a:cubicBezTo>
                    <a:pt x="70" y="17"/>
                    <a:pt x="70" y="17"/>
                    <a:pt x="70" y="17"/>
                  </a:cubicBezTo>
                  <a:cubicBezTo>
                    <a:pt x="70" y="1"/>
                    <a:pt x="70" y="1"/>
                    <a:pt x="70" y="1"/>
                  </a:cubicBezTo>
                  <a:cubicBezTo>
                    <a:pt x="70" y="1"/>
                    <a:pt x="70" y="0"/>
                    <a:pt x="7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1" name="iŝḻîḍè">
              <a:extLst>
                <a:ext uri="{FF2B5EF4-FFF2-40B4-BE49-F238E27FC236}">
                  <a16:creationId xmlns:a16="http://schemas.microsoft.com/office/drawing/2014/main" id="{FE7DAB5A-3838-4722-991C-544013779F77}"/>
                </a:ext>
              </a:extLst>
            </p:cNvPr>
            <p:cNvSpPr/>
            <p:nvPr/>
          </p:nvSpPr>
          <p:spPr bwMode="auto">
            <a:xfrm>
              <a:off x="2954" y="1363"/>
              <a:ext cx="44" cy="90"/>
            </a:xfrm>
            <a:custGeom>
              <a:avLst/>
              <a:gdLst>
                <a:gd name="T0" fmla="*/ 21 w 21"/>
                <a:gd name="T1" fmla="*/ 5 h 43"/>
                <a:gd name="T2" fmla="*/ 21 w 21"/>
                <a:gd name="T3" fmla="*/ 43 h 43"/>
                <a:gd name="T4" fmla="*/ 0 w 21"/>
                <a:gd name="T5" fmla="*/ 43 h 43"/>
                <a:gd name="T6" fmla="*/ 0 w 21"/>
                <a:gd name="T7" fmla="*/ 5 h 43"/>
                <a:gd name="T8" fmla="*/ 6 w 21"/>
                <a:gd name="T9" fmla="*/ 0 h 43"/>
                <a:gd name="T10" fmla="*/ 15 w 21"/>
                <a:gd name="T11" fmla="*/ 0 h 43"/>
                <a:gd name="T12" fmla="*/ 21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21" y="5"/>
                  </a:moveTo>
                  <a:cubicBezTo>
                    <a:pt x="21" y="43"/>
                    <a:pt x="21" y="43"/>
                    <a:pt x="21" y="43"/>
                  </a:cubicBezTo>
                  <a:cubicBezTo>
                    <a:pt x="0" y="43"/>
                    <a:pt x="0" y="43"/>
                    <a:pt x="0" y="43"/>
                  </a:cubicBezTo>
                  <a:cubicBezTo>
                    <a:pt x="0" y="5"/>
                    <a:pt x="0" y="5"/>
                    <a:pt x="0" y="5"/>
                  </a:cubicBezTo>
                  <a:cubicBezTo>
                    <a:pt x="0" y="2"/>
                    <a:pt x="2" y="0"/>
                    <a:pt x="6" y="0"/>
                  </a:cubicBezTo>
                  <a:cubicBezTo>
                    <a:pt x="15" y="0"/>
                    <a:pt x="15" y="0"/>
                    <a:pt x="15" y="0"/>
                  </a:cubicBezTo>
                  <a:cubicBezTo>
                    <a:pt x="18" y="0"/>
                    <a:pt x="21" y="2"/>
                    <a:pt x="21"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2" name="íṩḷïḓè">
              <a:extLst>
                <a:ext uri="{FF2B5EF4-FFF2-40B4-BE49-F238E27FC236}">
                  <a16:creationId xmlns:a16="http://schemas.microsoft.com/office/drawing/2014/main" id="{243466C7-9EB4-43AE-9B71-85BF3B340E75}"/>
                </a:ext>
              </a:extLst>
            </p:cNvPr>
            <p:cNvSpPr/>
            <p:nvPr/>
          </p:nvSpPr>
          <p:spPr bwMode="auto">
            <a:xfrm>
              <a:off x="295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3" name="ï$ḷîdê">
              <a:extLst>
                <a:ext uri="{FF2B5EF4-FFF2-40B4-BE49-F238E27FC236}">
                  <a16:creationId xmlns:a16="http://schemas.microsoft.com/office/drawing/2014/main" id="{E6108A40-7749-45C9-AE9D-2B5B22BC9FFD}"/>
                </a:ext>
              </a:extLst>
            </p:cNvPr>
            <p:cNvSpPr/>
            <p:nvPr/>
          </p:nvSpPr>
          <p:spPr bwMode="auto">
            <a:xfrm>
              <a:off x="295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4" name="îṧlîďê">
              <a:extLst>
                <a:ext uri="{FF2B5EF4-FFF2-40B4-BE49-F238E27FC236}">
                  <a16:creationId xmlns:a16="http://schemas.microsoft.com/office/drawing/2014/main" id="{F497D731-01D8-47E2-9316-05BFB6D617B1}"/>
                </a:ext>
              </a:extLst>
            </p:cNvPr>
            <p:cNvSpPr/>
            <p:nvPr/>
          </p:nvSpPr>
          <p:spPr bwMode="auto">
            <a:xfrm>
              <a:off x="258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5" name="ïŝḷîḑé">
              <a:extLst>
                <a:ext uri="{FF2B5EF4-FFF2-40B4-BE49-F238E27FC236}">
                  <a16:creationId xmlns:a16="http://schemas.microsoft.com/office/drawing/2014/main" id="{F8101FF0-72C1-414C-B297-AB3D7C98A518}"/>
                </a:ext>
              </a:extLst>
            </p:cNvPr>
            <p:cNvSpPr/>
            <p:nvPr/>
          </p:nvSpPr>
          <p:spPr bwMode="auto">
            <a:xfrm>
              <a:off x="294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6" name="i$ḷíḑê">
              <a:extLst>
                <a:ext uri="{FF2B5EF4-FFF2-40B4-BE49-F238E27FC236}">
                  <a16:creationId xmlns:a16="http://schemas.microsoft.com/office/drawing/2014/main" id="{6DD56390-72F3-4F59-AF7C-7E09FB2740A2}"/>
                </a:ext>
              </a:extLst>
            </p:cNvPr>
            <p:cNvSpPr/>
            <p:nvPr/>
          </p:nvSpPr>
          <p:spPr bwMode="auto">
            <a:xfrm>
              <a:off x="299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7" name="iṧ1ïdê">
              <a:extLst>
                <a:ext uri="{FF2B5EF4-FFF2-40B4-BE49-F238E27FC236}">
                  <a16:creationId xmlns:a16="http://schemas.microsoft.com/office/drawing/2014/main" id="{B274C7AD-6B87-41DB-80B9-8FC30975CC8F}"/>
                </a:ext>
              </a:extLst>
            </p:cNvPr>
            <p:cNvSpPr/>
            <p:nvPr/>
          </p:nvSpPr>
          <p:spPr bwMode="auto">
            <a:xfrm>
              <a:off x="299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8" name="íšlíḓè">
              <a:extLst>
                <a:ext uri="{FF2B5EF4-FFF2-40B4-BE49-F238E27FC236}">
                  <a16:creationId xmlns:a16="http://schemas.microsoft.com/office/drawing/2014/main" id="{9F252F0B-B4B4-45EE-9380-5DD2A9382194}"/>
                </a:ext>
              </a:extLst>
            </p:cNvPr>
            <p:cNvSpPr/>
            <p:nvPr/>
          </p:nvSpPr>
          <p:spPr bwMode="auto">
            <a:xfrm>
              <a:off x="2883" y="1636"/>
              <a:ext cx="196" cy="145"/>
            </a:xfrm>
            <a:custGeom>
              <a:avLst/>
              <a:gdLst>
                <a:gd name="T0" fmla="*/ 94 w 94"/>
                <a:gd name="T1" fmla="*/ 0 h 70"/>
                <a:gd name="T2" fmla="*/ 87 w 94"/>
                <a:gd name="T3" fmla="*/ 40 h 70"/>
                <a:gd name="T4" fmla="*/ 87 w 94"/>
                <a:gd name="T5" fmla="*/ 42 h 70"/>
                <a:gd name="T6" fmla="*/ 67 w 94"/>
                <a:gd name="T7" fmla="*/ 70 h 70"/>
                <a:gd name="T8" fmla="*/ 28 w 94"/>
                <a:gd name="T9" fmla="*/ 70 h 70"/>
                <a:gd name="T10" fmla="*/ 8 w 94"/>
                <a:gd name="T11" fmla="*/ 43 h 70"/>
                <a:gd name="T12" fmla="*/ 5 w 94"/>
                <a:gd name="T13" fmla="*/ 25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7" y="40"/>
                    <a:pt x="87" y="40"/>
                    <a:pt x="87" y="40"/>
                  </a:cubicBezTo>
                  <a:cubicBezTo>
                    <a:pt x="87" y="42"/>
                    <a:pt x="87" y="42"/>
                    <a:pt x="87" y="42"/>
                  </a:cubicBezTo>
                  <a:cubicBezTo>
                    <a:pt x="84" y="59"/>
                    <a:pt x="76" y="70"/>
                    <a:pt x="67" y="70"/>
                  </a:cubicBezTo>
                  <a:cubicBezTo>
                    <a:pt x="28" y="70"/>
                    <a:pt x="28" y="70"/>
                    <a:pt x="28" y="70"/>
                  </a:cubicBezTo>
                  <a:cubicBezTo>
                    <a:pt x="19" y="70"/>
                    <a:pt x="11" y="59"/>
                    <a:pt x="8" y="43"/>
                  </a:cubicBezTo>
                  <a:cubicBezTo>
                    <a:pt x="5" y="25"/>
                    <a:pt x="5" y="25"/>
                    <a:pt x="5" y="25"/>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9" name="iŝ1ïdè">
              <a:extLst>
                <a:ext uri="{FF2B5EF4-FFF2-40B4-BE49-F238E27FC236}">
                  <a16:creationId xmlns:a16="http://schemas.microsoft.com/office/drawing/2014/main" id="{34B5304E-F0EC-42B8-BE60-F32FDBF4D6E2}"/>
                </a:ext>
              </a:extLst>
            </p:cNvPr>
            <p:cNvSpPr/>
            <p:nvPr/>
          </p:nvSpPr>
          <p:spPr bwMode="auto">
            <a:xfrm>
              <a:off x="2883" y="1636"/>
              <a:ext cx="196" cy="87"/>
            </a:xfrm>
            <a:custGeom>
              <a:avLst/>
              <a:gdLst>
                <a:gd name="T0" fmla="*/ 196 w 196"/>
                <a:gd name="T1" fmla="*/ 0 h 87"/>
                <a:gd name="T2" fmla="*/ 181 w 196"/>
                <a:gd name="T3" fmla="*/ 87 h 87"/>
                <a:gd name="T4" fmla="*/ 11 w 196"/>
                <a:gd name="T5" fmla="*/ 56 h 87"/>
                <a:gd name="T6" fmla="*/ 0 w 196"/>
                <a:gd name="T7" fmla="*/ 0 h 87"/>
                <a:gd name="T8" fmla="*/ 196 w 196"/>
                <a:gd name="T9" fmla="*/ 0 h 87"/>
              </a:gdLst>
              <a:ahLst/>
              <a:cxnLst>
                <a:cxn ang="0">
                  <a:pos x="T0" y="T1"/>
                </a:cxn>
                <a:cxn ang="0">
                  <a:pos x="T2" y="T3"/>
                </a:cxn>
                <a:cxn ang="0">
                  <a:pos x="T4" y="T5"/>
                </a:cxn>
                <a:cxn ang="0">
                  <a:pos x="T6" y="T7"/>
                </a:cxn>
                <a:cxn ang="0">
                  <a:pos x="T8" y="T9"/>
                </a:cxn>
              </a:cxnLst>
              <a:rect l="0" t="0" r="r" b="b"/>
              <a:pathLst>
                <a:path w="196" h="87">
                  <a:moveTo>
                    <a:pt x="196" y="0"/>
                  </a:moveTo>
                  <a:lnTo>
                    <a:pt x="181" y="87"/>
                  </a:lnTo>
                  <a:lnTo>
                    <a:pt x="11" y="56"/>
                  </a:lnTo>
                  <a:lnTo>
                    <a:pt x="0" y="0"/>
                  </a:lnTo>
                  <a:lnTo>
                    <a:pt x="19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0" name="iṥḷiḓê">
              <a:extLst>
                <a:ext uri="{FF2B5EF4-FFF2-40B4-BE49-F238E27FC236}">
                  <a16:creationId xmlns:a16="http://schemas.microsoft.com/office/drawing/2014/main" id="{64B6F07D-2E71-4917-8122-76AC9375EEA9}"/>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1" name="ïŝḻiḓè">
              <a:extLst>
                <a:ext uri="{FF2B5EF4-FFF2-40B4-BE49-F238E27FC236}">
                  <a16:creationId xmlns:a16="http://schemas.microsoft.com/office/drawing/2014/main" id="{D554380C-A54A-479F-A489-144C8A3FE6D2}"/>
                </a:ext>
              </a:extLst>
            </p:cNvPr>
            <p:cNvSpPr/>
            <p:nvPr/>
          </p:nvSpPr>
          <p:spPr bwMode="auto">
            <a:xfrm>
              <a:off x="2883" y="1636"/>
              <a:ext cx="196" cy="83"/>
            </a:xfrm>
            <a:custGeom>
              <a:avLst/>
              <a:gdLst>
                <a:gd name="T0" fmla="*/ 196 w 196"/>
                <a:gd name="T1" fmla="*/ 0 h 83"/>
                <a:gd name="T2" fmla="*/ 181 w 196"/>
                <a:gd name="T3" fmla="*/ 83 h 83"/>
                <a:gd name="T4" fmla="*/ 11 w 196"/>
                <a:gd name="T5" fmla="*/ 52 h 83"/>
                <a:gd name="T6" fmla="*/ 0 w 196"/>
                <a:gd name="T7" fmla="*/ 0 h 83"/>
                <a:gd name="T8" fmla="*/ 196 w 196"/>
                <a:gd name="T9" fmla="*/ 0 h 83"/>
              </a:gdLst>
              <a:ahLst/>
              <a:cxnLst>
                <a:cxn ang="0">
                  <a:pos x="T0" y="T1"/>
                </a:cxn>
                <a:cxn ang="0">
                  <a:pos x="T2" y="T3"/>
                </a:cxn>
                <a:cxn ang="0">
                  <a:pos x="T4" y="T5"/>
                </a:cxn>
                <a:cxn ang="0">
                  <a:pos x="T6" y="T7"/>
                </a:cxn>
                <a:cxn ang="0">
                  <a:pos x="T8" y="T9"/>
                </a:cxn>
              </a:cxnLst>
              <a:rect l="0" t="0" r="r" b="b"/>
              <a:pathLst>
                <a:path w="196" h="83">
                  <a:moveTo>
                    <a:pt x="196" y="0"/>
                  </a:moveTo>
                  <a:lnTo>
                    <a:pt x="181" y="83"/>
                  </a:lnTo>
                  <a:lnTo>
                    <a:pt x="11" y="52"/>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2" name="îṩļiḍè">
              <a:extLst>
                <a:ext uri="{FF2B5EF4-FFF2-40B4-BE49-F238E27FC236}">
                  <a16:creationId xmlns:a16="http://schemas.microsoft.com/office/drawing/2014/main" id="{4BF1E848-01CC-46F9-B574-24DB5E330FC5}"/>
                </a:ext>
              </a:extLst>
            </p:cNvPr>
            <p:cNvSpPr/>
            <p:nvPr/>
          </p:nvSpPr>
          <p:spPr bwMode="auto">
            <a:xfrm>
              <a:off x="4630" y="1453"/>
              <a:ext cx="146" cy="123"/>
            </a:xfrm>
            <a:custGeom>
              <a:avLst/>
              <a:gdLst>
                <a:gd name="T0" fmla="*/ 0 w 70"/>
                <a:gd name="T1" fmla="*/ 17 h 59"/>
                <a:gd name="T2" fmla="*/ 18 w 70"/>
                <a:gd name="T3" fmla="*/ 0 h 59"/>
                <a:gd name="T4" fmla="*/ 53 w 70"/>
                <a:gd name="T5" fmla="*/ 0 h 59"/>
                <a:gd name="T6" fmla="*/ 70 w 70"/>
                <a:gd name="T7" fmla="*/ 17 h 59"/>
                <a:gd name="T8" fmla="*/ 70 w 70"/>
                <a:gd name="T9" fmla="*/ 18 h 59"/>
                <a:gd name="T10" fmla="*/ 70 w 70"/>
                <a:gd name="T11" fmla="*/ 34 h 59"/>
                <a:gd name="T12" fmla="*/ 70 w 70"/>
                <a:gd name="T13" fmla="*/ 59 h 59"/>
                <a:gd name="T14" fmla="*/ 0 w 70"/>
                <a:gd name="T15" fmla="*/ 59 h 59"/>
                <a:gd name="T16" fmla="*/ 0 w 70"/>
                <a:gd name="T17" fmla="*/ 34 h 59"/>
                <a:gd name="T18" fmla="*/ 0 w 70"/>
                <a:gd name="T19" fmla="*/ 18 h 59"/>
                <a:gd name="T20" fmla="*/ 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0" y="17"/>
                  </a:moveTo>
                  <a:cubicBezTo>
                    <a:pt x="1" y="8"/>
                    <a:pt x="8" y="0"/>
                    <a:pt x="18" y="0"/>
                  </a:cubicBezTo>
                  <a:cubicBezTo>
                    <a:pt x="53" y="0"/>
                    <a:pt x="53" y="0"/>
                    <a:pt x="53" y="0"/>
                  </a:cubicBezTo>
                  <a:cubicBezTo>
                    <a:pt x="62" y="0"/>
                    <a:pt x="70" y="8"/>
                    <a:pt x="70" y="17"/>
                  </a:cubicBezTo>
                  <a:cubicBezTo>
                    <a:pt x="70" y="17"/>
                    <a:pt x="70" y="18"/>
                    <a:pt x="70" y="18"/>
                  </a:cubicBezTo>
                  <a:cubicBezTo>
                    <a:pt x="70" y="34"/>
                    <a:pt x="70" y="34"/>
                    <a:pt x="70" y="34"/>
                  </a:cubicBezTo>
                  <a:cubicBezTo>
                    <a:pt x="70" y="59"/>
                    <a:pt x="70" y="59"/>
                    <a:pt x="70" y="59"/>
                  </a:cubicBezTo>
                  <a:cubicBezTo>
                    <a:pt x="0" y="59"/>
                    <a:pt x="0" y="59"/>
                    <a:pt x="0" y="59"/>
                  </a:cubicBezTo>
                  <a:cubicBezTo>
                    <a:pt x="0" y="34"/>
                    <a:pt x="0" y="34"/>
                    <a:pt x="0" y="34"/>
                  </a:cubicBezTo>
                  <a:cubicBezTo>
                    <a:pt x="0" y="18"/>
                    <a:pt x="0" y="18"/>
                    <a:pt x="0" y="18"/>
                  </a:cubicBezTo>
                  <a:cubicBezTo>
                    <a:pt x="0" y="18"/>
                    <a:pt x="0" y="17"/>
                    <a:pt x="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3" name="ïṣḷîḋê">
              <a:extLst>
                <a:ext uri="{FF2B5EF4-FFF2-40B4-BE49-F238E27FC236}">
                  <a16:creationId xmlns:a16="http://schemas.microsoft.com/office/drawing/2014/main" id="{23943C49-D35D-4803-BAE8-3E45B08A5D8F}"/>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4" name="îṩḻíḍê">
              <a:extLst>
                <a:ext uri="{FF2B5EF4-FFF2-40B4-BE49-F238E27FC236}">
                  <a16:creationId xmlns:a16="http://schemas.microsoft.com/office/drawing/2014/main" id="{A9E57B48-C439-470D-9CB5-B87E9557B7CC}"/>
                </a:ext>
              </a:extLst>
            </p:cNvPr>
            <p:cNvSpPr/>
            <p:nvPr/>
          </p:nvSpPr>
          <p:spPr bwMode="auto">
            <a:xfrm>
              <a:off x="4630" y="1488"/>
              <a:ext cx="146" cy="36"/>
            </a:xfrm>
            <a:custGeom>
              <a:avLst/>
              <a:gdLst>
                <a:gd name="T0" fmla="*/ 0 w 70"/>
                <a:gd name="T1" fmla="*/ 0 h 17"/>
                <a:gd name="T2" fmla="*/ 70 w 70"/>
                <a:gd name="T3" fmla="*/ 0 h 17"/>
                <a:gd name="T4" fmla="*/ 70 w 70"/>
                <a:gd name="T5" fmla="*/ 1 h 17"/>
                <a:gd name="T6" fmla="*/ 70 w 70"/>
                <a:gd name="T7" fmla="*/ 17 h 17"/>
                <a:gd name="T8" fmla="*/ 0 w 70"/>
                <a:gd name="T9" fmla="*/ 17 h 17"/>
                <a:gd name="T10" fmla="*/ 0 w 70"/>
                <a:gd name="T11" fmla="*/ 1 h 17"/>
                <a:gd name="T12" fmla="*/ 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0" y="0"/>
                  </a:moveTo>
                  <a:cubicBezTo>
                    <a:pt x="70" y="0"/>
                    <a:pt x="70" y="0"/>
                    <a:pt x="70" y="0"/>
                  </a:cubicBezTo>
                  <a:cubicBezTo>
                    <a:pt x="70" y="0"/>
                    <a:pt x="70" y="1"/>
                    <a:pt x="70" y="1"/>
                  </a:cubicBezTo>
                  <a:cubicBezTo>
                    <a:pt x="70" y="17"/>
                    <a:pt x="70" y="17"/>
                    <a:pt x="70" y="17"/>
                  </a:cubicBezTo>
                  <a:cubicBezTo>
                    <a:pt x="0" y="17"/>
                    <a:pt x="0" y="17"/>
                    <a:pt x="0" y="17"/>
                  </a:cubicBezTo>
                  <a:cubicBezTo>
                    <a:pt x="0" y="1"/>
                    <a:pt x="0" y="1"/>
                    <a:pt x="0" y="1"/>
                  </a:cubicBezTo>
                  <a:cubicBezTo>
                    <a:pt x="0" y="1"/>
                    <a:pt x="0" y="0"/>
                    <a:pt x="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5" name="îś1íde">
              <a:extLst>
                <a:ext uri="{FF2B5EF4-FFF2-40B4-BE49-F238E27FC236}">
                  <a16:creationId xmlns:a16="http://schemas.microsoft.com/office/drawing/2014/main" id="{0FEE81ED-722C-4973-8369-A8A2E9E0843A}"/>
                </a:ext>
              </a:extLst>
            </p:cNvPr>
            <p:cNvSpPr/>
            <p:nvPr/>
          </p:nvSpPr>
          <p:spPr bwMode="auto">
            <a:xfrm>
              <a:off x="4684" y="1363"/>
              <a:ext cx="44" cy="90"/>
            </a:xfrm>
            <a:custGeom>
              <a:avLst/>
              <a:gdLst>
                <a:gd name="T0" fmla="*/ 0 w 21"/>
                <a:gd name="T1" fmla="*/ 5 h 43"/>
                <a:gd name="T2" fmla="*/ 0 w 21"/>
                <a:gd name="T3" fmla="*/ 43 h 43"/>
                <a:gd name="T4" fmla="*/ 21 w 21"/>
                <a:gd name="T5" fmla="*/ 43 h 43"/>
                <a:gd name="T6" fmla="*/ 21 w 21"/>
                <a:gd name="T7" fmla="*/ 5 h 43"/>
                <a:gd name="T8" fmla="*/ 15 w 21"/>
                <a:gd name="T9" fmla="*/ 0 h 43"/>
                <a:gd name="T10" fmla="*/ 6 w 21"/>
                <a:gd name="T11" fmla="*/ 0 h 43"/>
                <a:gd name="T12" fmla="*/ 0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0" y="5"/>
                  </a:moveTo>
                  <a:cubicBezTo>
                    <a:pt x="0" y="43"/>
                    <a:pt x="0" y="43"/>
                    <a:pt x="0" y="43"/>
                  </a:cubicBezTo>
                  <a:cubicBezTo>
                    <a:pt x="21" y="43"/>
                    <a:pt x="21" y="43"/>
                    <a:pt x="21" y="43"/>
                  </a:cubicBezTo>
                  <a:cubicBezTo>
                    <a:pt x="21" y="5"/>
                    <a:pt x="21" y="5"/>
                    <a:pt x="21" y="5"/>
                  </a:cubicBezTo>
                  <a:cubicBezTo>
                    <a:pt x="21" y="2"/>
                    <a:pt x="18" y="0"/>
                    <a:pt x="15" y="0"/>
                  </a:cubicBezTo>
                  <a:cubicBezTo>
                    <a:pt x="6" y="0"/>
                    <a:pt x="6" y="0"/>
                    <a:pt x="6" y="0"/>
                  </a:cubicBezTo>
                  <a:cubicBezTo>
                    <a:pt x="2" y="0"/>
                    <a:pt x="0" y="2"/>
                    <a:pt x="0"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6" name="ïsḻidè">
              <a:extLst>
                <a:ext uri="{FF2B5EF4-FFF2-40B4-BE49-F238E27FC236}">
                  <a16:creationId xmlns:a16="http://schemas.microsoft.com/office/drawing/2014/main" id="{E65D2F8C-1FD1-4633-B90A-49D70B7746C6}"/>
                </a:ext>
              </a:extLst>
            </p:cNvPr>
            <p:cNvSpPr/>
            <p:nvPr/>
          </p:nvSpPr>
          <p:spPr bwMode="auto">
            <a:xfrm>
              <a:off x="468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7" name="ïṡlïḑè">
              <a:extLst>
                <a:ext uri="{FF2B5EF4-FFF2-40B4-BE49-F238E27FC236}">
                  <a16:creationId xmlns:a16="http://schemas.microsoft.com/office/drawing/2014/main" id="{E249384C-45BA-4B85-928F-A5C38934F471}"/>
                </a:ext>
              </a:extLst>
            </p:cNvPr>
            <p:cNvSpPr/>
            <p:nvPr/>
          </p:nvSpPr>
          <p:spPr bwMode="auto">
            <a:xfrm>
              <a:off x="468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8" name="îsľïďè">
              <a:extLst>
                <a:ext uri="{FF2B5EF4-FFF2-40B4-BE49-F238E27FC236}">
                  <a16:creationId xmlns:a16="http://schemas.microsoft.com/office/drawing/2014/main" id="{7A6CB02E-354A-47AB-B7AA-6BAE54AE8297}"/>
                </a:ext>
              </a:extLst>
            </p:cNvPr>
            <p:cNvSpPr/>
            <p:nvPr/>
          </p:nvSpPr>
          <p:spPr bwMode="auto">
            <a:xfrm>
              <a:off x="472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9" name="îŝlïḍè">
              <a:extLst>
                <a:ext uri="{FF2B5EF4-FFF2-40B4-BE49-F238E27FC236}">
                  <a16:creationId xmlns:a16="http://schemas.microsoft.com/office/drawing/2014/main" id="{46FA0879-D075-4F05-A16E-E4736E7DD8DA}"/>
                </a:ext>
              </a:extLst>
            </p:cNvPr>
            <p:cNvSpPr/>
            <p:nvPr/>
          </p:nvSpPr>
          <p:spPr bwMode="auto">
            <a:xfrm>
              <a:off x="472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0" name="ïṩľiḍè">
              <a:extLst>
                <a:ext uri="{FF2B5EF4-FFF2-40B4-BE49-F238E27FC236}">
                  <a16:creationId xmlns:a16="http://schemas.microsoft.com/office/drawing/2014/main" id="{6C17F4A8-40D1-4C2A-9633-839D873E3324}"/>
                </a:ext>
              </a:extLst>
            </p:cNvPr>
            <p:cNvSpPr/>
            <p:nvPr/>
          </p:nvSpPr>
          <p:spPr bwMode="auto">
            <a:xfrm>
              <a:off x="431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1" name="í$ľîde">
              <a:extLst>
                <a:ext uri="{FF2B5EF4-FFF2-40B4-BE49-F238E27FC236}">
                  <a16:creationId xmlns:a16="http://schemas.microsoft.com/office/drawing/2014/main" id="{8A469DEB-15AF-4521-BBE9-669FF913056B}"/>
                </a:ext>
              </a:extLst>
            </p:cNvPr>
            <p:cNvSpPr/>
            <p:nvPr/>
          </p:nvSpPr>
          <p:spPr bwMode="auto">
            <a:xfrm>
              <a:off x="467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2" name="íŝľíḓê">
              <a:extLst>
                <a:ext uri="{FF2B5EF4-FFF2-40B4-BE49-F238E27FC236}">
                  <a16:creationId xmlns:a16="http://schemas.microsoft.com/office/drawing/2014/main" id="{8A5D5241-069F-4A66-8D23-83CECAE94E3A}"/>
                </a:ext>
              </a:extLst>
            </p:cNvPr>
            <p:cNvSpPr/>
            <p:nvPr/>
          </p:nvSpPr>
          <p:spPr bwMode="auto">
            <a:xfrm>
              <a:off x="4603" y="1636"/>
              <a:ext cx="196" cy="145"/>
            </a:xfrm>
            <a:custGeom>
              <a:avLst/>
              <a:gdLst>
                <a:gd name="T0" fmla="*/ 94 w 94"/>
                <a:gd name="T1" fmla="*/ 0 h 70"/>
                <a:gd name="T2" fmla="*/ 89 w 94"/>
                <a:gd name="T3" fmla="*/ 24 h 70"/>
                <a:gd name="T4" fmla="*/ 85 w 94"/>
                <a:gd name="T5" fmla="*/ 43 h 70"/>
                <a:gd name="T6" fmla="*/ 66 w 94"/>
                <a:gd name="T7" fmla="*/ 70 h 70"/>
                <a:gd name="T8" fmla="*/ 26 w 94"/>
                <a:gd name="T9" fmla="*/ 70 h 70"/>
                <a:gd name="T10" fmla="*/ 7 w 94"/>
                <a:gd name="T11" fmla="*/ 42 h 70"/>
                <a:gd name="T12" fmla="*/ 6 w 94"/>
                <a:gd name="T13" fmla="*/ 39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9" y="24"/>
                    <a:pt x="89" y="24"/>
                    <a:pt x="89" y="24"/>
                  </a:cubicBezTo>
                  <a:cubicBezTo>
                    <a:pt x="85" y="43"/>
                    <a:pt x="85" y="43"/>
                    <a:pt x="85" y="43"/>
                  </a:cubicBezTo>
                  <a:cubicBezTo>
                    <a:pt x="82" y="59"/>
                    <a:pt x="75" y="70"/>
                    <a:pt x="66" y="70"/>
                  </a:cubicBezTo>
                  <a:cubicBezTo>
                    <a:pt x="26" y="70"/>
                    <a:pt x="26" y="70"/>
                    <a:pt x="26" y="70"/>
                  </a:cubicBezTo>
                  <a:cubicBezTo>
                    <a:pt x="18" y="70"/>
                    <a:pt x="10" y="59"/>
                    <a:pt x="7" y="42"/>
                  </a:cubicBezTo>
                  <a:cubicBezTo>
                    <a:pt x="6" y="39"/>
                    <a:pt x="6" y="39"/>
                    <a:pt x="6" y="39"/>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3" name="ïšḻîḑe">
              <a:extLst>
                <a:ext uri="{FF2B5EF4-FFF2-40B4-BE49-F238E27FC236}">
                  <a16:creationId xmlns:a16="http://schemas.microsoft.com/office/drawing/2014/main" id="{3235F479-E4E5-443F-9F1A-1588C39C3610}"/>
                </a:ext>
              </a:extLst>
            </p:cNvPr>
            <p:cNvSpPr/>
            <p:nvPr/>
          </p:nvSpPr>
          <p:spPr bwMode="auto">
            <a:xfrm>
              <a:off x="4603" y="1636"/>
              <a:ext cx="196" cy="87"/>
            </a:xfrm>
            <a:custGeom>
              <a:avLst/>
              <a:gdLst>
                <a:gd name="T0" fmla="*/ 0 w 196"/>
                <a:gd name="T1" fmla="*/ 0 h 87"/>
                <a:gd name="T2" fmla="*/ 15 w 196"/>
                <a:gd name="T3" fmla="*/ 87 h 87"/>
                <a:gd name="T4" fmla="*/ 183 w 196"/>
                <a:gd name="T5" fmla="*/ 56 h 87"/>
                <a:gd name="T6" fmla="*/ 196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15" y="87"/>
                  </a:lnTo>
                  <a:lnTo>
                    <a:pt x="183" y="56"/>
                  </a:lnTo>
                  <a:lnTo>
                    <a:pt x="196" y="0"/>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4" name="íṧlîďè">
              <a:extLst>
                <a:ext uri="{FF2B5EF4-FFF2-40B4-BE49-F238E27FC236}">
                  <a16:creationId xmlns:a16="http://schemas.microsoft.com/office/drawing/2014/main" id="{E2016565-0DA1-4E2E-9EAB-E14B65A2D20A}"/>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5" name="ïsḷîḍé">
              <a:extLst>
                <a:ext uri="{FF2B5EF4-FFF2-40B4-BE49-F238E27FC236}">
                  <a16:creationId xmlns:a16="http://schemas.microsoft.com/office/drawing/2014/main" id="{10EA21DE-8148-4BF4-AE66-0F04A561CF89}"/>
                </a:ext>
              </a:extLst>
            </p:cNvPr>
            <p:cNvSpPr/>
            <p:nvPr/>
          </p:nvSpPr>
          <p:spPr bwMode="auto">
            <a:xfrm>
              <a:off x="4603" y="1636"/>
              <a:ext cx="196" cy="81"/>
            </a:xfrm>
            <a:custGeom>
              <a:avLst/>
              <a:gdLst>
                <a:gd name="T0" fmla="*/ 196 w 196"/>
                <a:gd name="T1" fmla="*/ 0 h 81"/>
                <a:gd name="T2" fmla="*/ 185 w 196"/>
                <a:gd name="T3" fmla="*/ 50 h 81"/>
                <a:gd name="T4" fmla="*/ 13 w 196"/>
                <a:gd name="T5" fmla="*/ 81 h 81"/>
                <a:gd name="T6" fmla="*/ 0 w 196"/>
                <a:gd name="T7" fmla="*/ 0 h 81"/>
                <a:gd name="T8" fmla="*/ 196 w 196"/>
                <a:gd name="T9" fmla="*/ 0 h 81"/>
              </a:gdLst>
              <a:ahLst/>
              <a:cxnLst>
                <a:cxn ang="0">
                  <a:pos x="T0" y="T1"/>
                </a:cxn>
                <a:cxn ang="0">
                  <a:pos x="T2" y="T3"/>
                </a:cxn>
                <a:cxn ang="0">
                  <a:pos x="T4" y="T5"/>
                </a:cxn>
                <a:cxn ang="0">
                  <a:pos x="T6" y="T7"/>
                </a:cxn>
                <a:cxn ang="0">
                  <a:pos x="T8" y="T9"/>
                </a:cxn>
              </a:cxnLst>
              <a:rect l="0" t="0" r="r" b="b"/>
              <a:pathLst>
                <a:path w="196" h="81">
                  <a:moveTo>
                    <a:pt x="196" y="0"/>
                  </a:moveTo>
                  <a:lnTo>
                    <a:pt x="185" y="50"/>
                  </a:lnTo>
                  <a:lnTo>
                    <a:pt x="13" y="81"/>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6" name="ïŝḻïḍè">
              <a:extLst>
                <a:ext uri="{FF2B5EF4-FFF2-40B4-BE49-F238E27FC236}">
                  <a16:creationId xmlns:a16="http://schemas.microsoft.com/office/drawing/2014/main" id="{B383E6A4-DE0B-47AC-BB18-5EB540D7234C}"/>
                </a:ext>
              </a:extLst>
            </p:cNvPr>
            <p:cNvSpPr/>
            <p:nvPr/>
          </p:nvSpPr>
          <p:spPr bwMode="auto">
            <a:xfrm>
              <a:off x="2813" y="1399"/>
              <a:ext cx="2056" cy="572"/>
            </a:xfrm>
            <a:custGeom>
              <a:avLst/>
              <a:gdLst>
                <a:gd name="T0" fmla="*/ 987 w 989"/>
                <a:gd name="T1" fmla="*/ 97 h 275"/>
                <a:gd name="T2" fmla="*/ 982 w 989"/>
                <a:gd name="T3" fmla="*/ 119 h 275"/>
                <a:gd name="T4" fmla="*/ 972 w 989"/>
                <a:gd name="T5" fmla="*/ 127 h 275"/>
                <a:gd name="T6" fmla="*/ 844 w 989"/>
                <a:gd name="T7" fmla="*/ 150 h 275"/>
                <a:gd name="T8" fmla="*/ 815 w 989"/>
                <a:gd name="T9" fmla="*/ 155 h 275"/>
                <a:gd name="T10" fmla="*/ 792 w 989"/>
                <a:gd name="T11" fmla="*/ 159 h 275"/>
                <a:gd name="T12" fmla="*/ 762 w 989"/>
                <a:gd name="T13" fmla="*/ 165 h 275"/>
                <a:gd name="T14" fmla="*/ 724 w 989"/>
                <a:gd name="T15" fmla="*/ 171 h 275"/>
                <a:gd name="T16" fmla="*/ 708 w 989"/>
                <a:gd name="T17" fmla="*/ 179 h 275"/>
                <a:gd name="T18" fmla="*/ 660 w 989"/>
                <a:gd name="T19" fmla="*/ 219 h 275"/>
                <a:gd name="T20" fmla="*/ 654 w 989"/>
                <a:gd name="T21" fmla="*/ 223 h 275"/>
                <a:gd name="T22" fmla="*/ 501 w 989"/>
                <a:gd name="T23" fmla="*/ 275 h 275"/>
                <a:gd name="T24" fmla="*/ 488 w 989"/>
                <a:gd name="T25" fmla="*/ 275 h 275"/>
                <a:gd name="T26" fmla="*/ 335 w 989"/>
                <a:gd name="T27" fmla="*/ 223 h 275"/>
                <a:gd name="T28" fmla="*/ 329 w 989"/>
                <a:gd name="T29" fmla="*/ 219 h 275"/>
                <a:gd name="T30" fmla="*/ 281 w 989"/>
                <a:gd name="T31" fmla="*/ 179 h 275"/>
                <a:gd name="T32" fmla="*/ 264 w 989"/>
                <a:gd name="T33" fmla="*/ 171 h 275"/>
                <a:gd name="T34" fmla="*/ 227 w 989"/>
                <a:gd name="T35" fmla="*/ 165 h 275"/>
                <a:gd name="T36" fmla="*/ 197 w 989"/>
                <a:gd name="T37" fmla="*/ 159 h 275"/>
                <a:gd name="T38" fmla="*/ 174 w 989"/>
                <a:gd name="T39" fmla="*/ 155 h 275"/>
                <a:gd name="T40" fmla="*/ 145 w 989"/>
                <a:gd name="T41" fmla="*/ 150 h 275"/>
                <a:gd name="T42" fmla="*/ 17 w 989"/>
                <a:gd name="T43" fmla="*/ 127 h 275"/>
                <a:gd name="T44" fmla="*/ 6 w 989"/>
                <a:gd name="T45" fmla="*/ 119 h 275"/>
                <a:gd name="T46" fmla="*/ 1 w 989"/>
                <a:gd name="T47" fmla="*/ 97 h 275"/>
                <a:gd name="T48" fmla="*/ 12 w 989"/>
                <a:gd name="T49" fmla="*/ 84 h 275"/>
                <a:gd name="T50" fmla="*/ 145 w 989"/>
                <a:gd name="T51" fmla="*/ 84 h 275"/>
                <a:gd name="T52" fmla="*/ 174 w 989"/>
                <a:gd name="T53" fmla="*/ 84 h 275"/>
                <a:gd name="T54" fmla="*/ 197 w 989"/>
                <a:gd name="T55" fmla="*/ 83 h 275"/>
                <a:gd name="T56" fmla="*/ 227 w 989"/>
                <a:gd name="T57" fmla="*/ 83 h 275"/>
                <a:gd name="T58" fmla="*/ 227 w 989"/>
                <a:gd name="T59" fmla="*/ 83 h 275"/>
                <a:gd name="T60" fmla="*/ 295 w 989"/>
                <a:gd name="T61" fmla="*/ 48 h 275"/>
                <a:gd name="T62" fmla="*/ 297 w 989"/>
                <a:gd name="T63" fmla="*/ 45 h 275"/>
                <a:gd name="T64" fmla="*/ 383 w 989"/>
                <a:gd name="T65" fmla="*/ 0 h 275"/>
                <a:gd name="T66" fmla="*/ 606 w 989"/>
                <a:gd name="T67" fmla="*/ 0 h 275"/>
                <a:gd name="T68" fmla="*/ 692 w 989"/>
                <a:gd name="T69" fmla="*/ 45 h 275"/>
                <a:gd name="T70" fmla="*/ 694 w 989"/>
                <a:gd name="T71" fmla="*/ 48 h 275"/>
                <a:gd name="T72" fmla="*/ 762 w 989"/>
                <a:gd name="T73" fmla="*/ 83 h 275"/>
                <a:gd name="T74" fmla="*/ 762 w 989"/>
                <a:gd name="T75" fmla="*/ 83 h 275"/>
                <a:gd name="T76" fmla="*/ 792 w 989"/>
                <a:gd name="T77" fmla="*/ 83 h 275"/>
                <a:gd name="T78" fmla="*/ 815 w 989"/>
                <a:gd name="T79" fmla="*/ 84 h 275"/>
                <a:gd name="T80" fmla="*/ 844 w 989"/>
                <a:gd name="T81" fmla="*/ 84 h 275"/>
                <a:gd name="T82" fmla="*/ 977 w 989"/>
                <a:gd name="T83" fmla="*/ 84 h 275"/>
                <a:gd name="T84" fmla="*/ 987 w 989"/>
                <a:gd name="T85" fmla="*/ 9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9" h="275">
                  <a:moveTo>
                    <a:pt x="987" y="97"/>
                  </a:moveTo>
                  <a:cubicBezTo>
                    <a:pt x="982" y="119"/>
                    <a:pt x="982" y="119"/>
                    <a:pt x="982" y="119"/>
                  </a:cubicBezTo>
                  <a:cubicBezTo>
                    <a:pt x="981" y="124"/>
                    <a:pt x="977" y="127"/>
                    <a:pt x="972" y="127"/>
                  </a:cubicBezTo>
                  <a:cubicBezTo>
                    <a:pt x="844" y="150"/>
                    <a:pt x="844" y="150"/>
                    <a:pt x="844" y="150"/>
                  </a:cubicBezTo>
                  <a:cubicBezTo>
                    <a:pt x="815" y="155"/>
                    <a:pt x="815" y="155"/>
                    <a:pt x="815" y="155"/>
                  </a:cubicBezTo>
                  <a:cubicBezTo>
                    <a:pt x="792" y="159"/>
                    <a:pt x="792" y="159"/>
                    <a:pt x="792" y="159"/>
                  </a:cubicBezTo>
                  <a:cubicBezTo>
                    <a:pt x="762" y="165"/>
                    <a:pt x="762" y="165"/>
                    <a:pt x="762" y="165"/>
                  </a:cubicBezTo>
                  <a:cubicBezTo>
                    <a:pt x="724" y="171"/>
                    <a:pt x="724" y="171"/>
                    <a:pt x="724" y="171"/>
                  </a:cubicBezTo>
                  <a:cubicBezTo>
                    <a:pt x="718" y="173"/>
                    <a:pt x="713" y="175"/>
                    <a:pt x="708" y="179"/>
                  </a:cubicBezTo>
                  <a:cubicBezTo>
                    <a:pt x="660" y="219"/>
                    <a:pt x="660" y="219"/>
                    <a:pt x="660" y="219"/>
                  </a:cubicBezTo>
                  <a:cubicBezTo>
                    <a:pt x="658" y="220"/>
                    <a:pt x="656" y="222"/>
                    <a:pt x="654" y="223"/>
                  </a:cubicBezTo>
                  <a:cubicBezTo>
                    <a:pt x="610" y="257"/>
                    <a:pt x="556" y="275"/>
                    <a:pt x="501" y="275"/>
                  </a:cubicBezTo>
                  <a:cubicBezTo>
                    <a:pt x="488" y="275"/>
                    <a:pt x="488" y="275"/>
                    <a:pt x="488" y="275"/>
                  </a:cubicBezTo>
                  <a:cubicBezTo>
                    <a:pt x="433" y="275"/>
                    <a:pt x="378" y="257"/>
                    <a:pt x="335" y="223"/>
                  </a:cubicBezTo>
                  <a:cubicBezTo>
                    <a:pt x="333" y="222"/>
                    <a:pt x="331" y="220"/>
                    <a:pt x="329" y="219"/>
                  </a:cubicBezTo>
                  <a:cubicBezTo>
                    <a:pt x="281" y="179"/>
                    <a:pt x="281" y="179"/>
                    <a:pt x="281" y="179"/>
                  </a:cubicBezTo>
                  <a:cubicBezTo>
                    <a:pt x="276" y="175"/>
                    <a:pt x="270" y="173"/>
                    <a:pt x="264" y="171"/>
                  </a:cubicBezTo>
                  <a:cubicBezTo>
                    <a:pt x="227" y="165"/>
                    <a:pt x="227" y="165"/>
                    <a:pt x="227" y="165"/>
                  </a:cubicBezTo>
                  <a:cubicBezTo>
                    <a:pt x="197" y="159"/>
                    <a:pt x="197" y="159"/>
                    <a:pt x="197" y="159"/>
                  </a:cubicBezTo>
                  <a:cubicBezTo>
                    <a:pt x="174" y="155"/>
                    <a:pt x="174" y="155"/>
                    <a:pt x="174" y="155"/>
                  </a:cubicBezTo>
                  <a:cubicBezTo>
                    <a:pt x="145" y="150"/>
                    <a:pt x="145" y="150"/>
                    <a:pt x="145" y="150"/>
                  </a:cubicBezTo>
                  <a:cubicBezTo>
                    <a:pt x="17" y="127"/>
                    <a:pt x="17" y="127"/>
                    <a:pt x="17" y="127"/>
                  </a:cubicBezTo>
                  <a:cubicBezTo>
                    <a:pt x="12" y="127"/>
                    <a:pt x="7" y="124"/>
                    <a:pt x="6" y="119"/>
                  </a:cubicBezTo>
                  <a:cubicBezTo>
                    <a:pt x="1" y="97"/>
                    <a:pt x="1" y="97"/>
                    <a:pt x="1" y="97"/>
                  </a:cubicBezTo>
                  <a:cubicBezTo>
                    <a:pt x="0" y="90"/>
                    <a:pt x="5" y="84"/>
                    <a:pt x="12" y="84"/>
                  </a:cubicBezTo>
                  <a:cubicBezTo>
                    <a:pt x="145" y="84"/>
                    <a:pt x="145" y="84"/>
                    <a:pt x="145" y="84"/>
                  </a:cubicBezTo>
                  <a:cubicBezTo>
                    <a:pt x="174" y="84"/>
                    <a:pt x="174" y="84"/>
                    <a:pt x="174" y="84"/>
                  </a:cubicBezTo>
                  <a:cubicBezTo>
                    <a:pt x="197" y="83"/>
                    <a:pt x="197" y="83"/>
                    <a:pt x="197" y="83"/>
                  </a:cubicBezTo>
                  <a:cubicBezTo>
                    <a:pt x="227" y="83"/>
                    <a:pt x="227" y="83"/>
                    <a:pt x="227" y="83"/>
                  </a:cubicBezTo>
                  <a:cubicBezTo>
                    <a:pt x="227" y="83"/>
                    <a:pt x="227" y="83"/>
                    <a:pt x="227" y="83"/>
                  </a:cubicBezTo>
                  <a:cubicBezTo>
                    <a:pt x="254" y="83"/>
                    <a:pt x="280" y="70"/>
                    <a:pt x="295" y="48"/>
                  </a:cubicBezTo>
                  <a:cubicBezTo>
                    <a:pt x="297" y="45"/>
                    <a:pt x="297" y="45"/>
                    <a:pt x="297" y="45"/>
                  </a:cubicBezTo>
                  <a:cubicBezTo>
                    <a:pt x="316" y="17"/>
                    <a:pt x="349" y="0"/>
                    <a:pt x="383" y="0"/>
                  </a:cubicBezTo>
                  <a:cubicBezTo>
                    <a:pt x="606" y="0"/>
                    <a:pt x="606" y="0"/>
                    <a:pt x="606" y="0"/>
                  </a:cubicBezTo>
                  <a:cubicBezTo>
                    <a:pt x="640" y="0"/>
                    <a:pt x="672" y="17"/>
                    <a:pt x="692" y="45"/>
                  </a:cubicBezTo>
                  <a:cubicBezTo>
                    <a:pt x="694" y="48"/>
                    <a:pt x="694" y="48"/>
                    <a:pt x="694" y="48"/>
                  </a:cubicBezTo>
                  <a:cubicBezTo>
                    <a:pt x="709" y="70"/>
                    <a:pt x="735" y="83"/>
                    <a:pt x="762" y="83"/>
                  </a:cubicBezTo>
                  <a:cubicBezTo>
                    <a:pt x="762" y="83"/>
                    <a:pt x="762" y="83"/>
                    <a:pt x="762" y="83"/>
                  </a:cubicBezTo>
                  <a:cubicBezTo>
                    <a:pt x="792" y="83"/>
                    <a:pt x="792" y="83"/>
                    <a:pt x="792" y="83"/>
                  </a:cubicBezTo>
                  <a:cubicBezTo>
                    <a:pt x="815" y="84"/>
                    <a:pt x="815" y="84"/>
                    <a:pt x="815" y="84"/>
                  </a:cubicBezTo>
                  <a:cubicBezTo>
                    <a:pt x="844" y="84"/>
                    <a:pt x="844" y="84"/>
                    <a:pt x="844" y="84"/>
                  </a:cubicBezTo>
                  <a:cubicBezTo>
                    <a:pt x="977" y="84"/>
                    <a:pt x="977" y="84"/>
                    <a:pt x="977" y="84"/>
                  </a:cubicBezTo>
                  <a:cubicBezTo>
                    <a:pt x="984" y="84"/>
                    <a:pt x="989" y="90"/>
                    <a:pt x="987" y="9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7" name="ï$1iḍè">
              <a:extLst>
                <a:ext uri="{FF2B5EF4-FFF2-40B4-BE49-F238E27FC236}">
                  <a16:creationId xmlns:a16="http://schemas.microsoft.com/office/drawing/2014/main" id="{384C11E7-006F-4822-8D28-FE35B6AC21D5}"/>
                </a:ext>
              </a:extLst>
            </p:cNvPr>
            <p:cNvSpPr/>
            <p:nvPr/>
          </p:nvSpPr>
          <p:spPr bwMode="auto">
            <a:xfrm>
              <a:off x="3640" y="1378"/>
              <a:ext cx="402" cy="21"/>
            </a:xfrm>
            <a:custGeom>
              <a:avLst/>
              <a:gdLst>
                <a:gd name="T0" fmla="*/ 19 w 402"/>
                <a:gd name="T1" fmla="*/ 0 h 21"/>
                <a:gd name="T2" fmla="*/ 0 w 402"/>
                <a:gd name="T3" fmla="*/ 21 h 21"/>
                <a:gd name="T4" fmla="*/ 402 w 402"/>
                <a:gd name="T5" fmla="*/ 21 h 21"/>
                <a:gd name="T6" fmla="*/ 383 w 402"/>
                <a:gd name="T7" fmla="*/ 0 h 21"/>
                <a:gd name="T8" fmla="*/ 19 w 402"/>
                <a:gd name="T9" fmla="*/ 0 h 21"/>
              </a:gdLst>
              <a:ahLst/>
              <a:cxnLst>
                <a:cxn ang="0">
                  <a:pos x="T0" y="T1"/>
                </a:cxn>
                <a:cxn ang="0">
                  <a:pos x="T2" y="T3"/>
                </a:cxn>
                <a:cxn ang="0">
                  <a:pos x="T4" y="T5"/>
                </a:cxn>
                <a:cxn ang="0">
                  <a:pos x="T6" y="T7"/>
                </a:cxn>
                <a:cxn ang="0">
                  <a:pos x="T8" y="T9"/>
                </a:cxn>
              </a:cxnLst>
              <a:rect l="0" t="0" r="r" b="b"/>
              <a:pathLst>
                <a:path w="402" h="21">
                  <a:moveTo>
                    <a:pt x="19" y="0"/>
                  </a:moveTo>
                  <a:lnTo>
                    <a:pt x="0" y="21"/>
                  </a:lnTo>
                  <a:lnTo>
                    <a:pt x="402" y="21"/>
                  </a:lnTo>
                  <a:lnTo>
                    <a:pt x="383" y="0"/>
                  </a:lnTo>
                  <a:lnTo>
                    <a:pt x="19"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8" name="ïsḻídé">
              <a:extLst>
                <a:ext uri="{FF2B5EF4-FFF2-40B4-BE49-F238E27FC236}">
                  <a16:creationId xmlns:a16="http://schemas.microsoft.com/office/drawing/2014/main" id="{5698F19F-7BE5-4E37-B7B1-C54D1681CBC2}"/>
                </a:ext>
              </a:extLst>
            </p:cNvPr>
            <p:cNvSpPr/>
            <p:nvPr/>
          </p:nvSpPr>
          <p:spPr bwMode="auto">
            <a:xfrm>
              <a:off x="3520" y="1603"/>
              <a:ext cx="16"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9" name="ísḷiḓé">
              <a:extLst>
                <a:ext uri="{FF2B5EF4-FFF2-40B4-BE49-F238E27FC236}">
                  <a16:creationId xmlns:a16="http://schemas.microsoft.com/office/drawing/2014/main" id="{CAA180BC-82B7-4393-9046-6D2666091C87}"/>
                </a:ext>
              </a:extLst>
            </p:cNvPr>
            <p:cNvSpPr/>
            <p:nvPr/>
          </p:nvSpPr>
          <p:spPr bwMode="auto">
            <a:xfrm>
              <a:off x="3561" y="1603"/>
              <a:ext cx="15" cy="64"/>
            </a:xfrm>
            <a:custGeom>
              <a:avLst/>
              <a:gdLst>
                <a:gd name="T0" fmla="*/ 3 w 7"/>
                <a:gd name="T1" fmla="*/ 0 h 31"/>
                <a:gd name="T2" fmla="*/ 3 w 7"/>
                <a:gd name="T3" fmla="*/ 0 h 31"/>
                <a:gd name="T4" fmla="*/ 0 w 7"/>
                <a:gd name="T5" fmla="*/ 4 h 31"/>
                <a:gd name="T6" fmla="*/ 0 w 7"/>
                <a:gd name="T7" fmla="*/ 27 h 31"/>
                <a:gd name="T8" fmla="*/ 3 w 7"/>
                <a:gd name="T9" fmla="*/ 31 h 31"/>
                <a:gd name="T10" fmla="*/ 3 w 7"/>
                <a:gd name="T11" fmla="*/ 31 h 31"/>
                <a:gd name="T12" fmla="*/ 7 w 7"/>
                <a:gd name="T13" fmla="*/ 27 h 31"/>
                <a:gd name="T14" fmla="*/ 7 w 7"/>
                <a:gd name="T15" fmla="*/ 4 h 31"/>
                <a:gd name="T16" fmla="*/ 3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3" y="0"/>
                  </a:moveTo>
                  <a:cubicBezTo>
                    <a:pt x="3" y="0"/>
                    <a:pt x="3" y="0"/>
                    <a:pt x="3" y="0"/>
                  </a:cubicBezTo>
                  <a:cubicBezTo>
                    <a:pt x="1" y="0"/>
                    <a:pt x="0" y="2"/>
                    <a:pt x="0" y="4"/>
                  </a:cubicBezTo>
                  <a:cubicBezTo>
                    <a:pt x="0" y="27"/>
                    <a:pt x="0" y="27"/>
                    <a:pt x="0" y="27"/>
                  </a:cubicBezTo>
                  <a:cubicBezTo>
                    <a:pt x="0" y="29"/>
                    <a:pt x="1" y="31"/>
                    <a:pt x="3" y="31"/>
                  </a:cubicBezTo>
                  <a:cubicBezTo>
                    <a:pt x="3" y="31"/>
                    <a:pt x="3" y="31"/>
                    <a:pt x="3" y="31"/>
                  </a:cubicBezTo>
                  <a:cubicBezTo>
                    <a:pt x="5" y="31"/>
                    <a:pt x="7" y="29"/>
                    <a:pt x="7" y="27"/>
                  </a:cubicBezTo>
                  <a:cubicBezTo>
                    <a:pt x="7" y="4"/>
                    <a:pt x="7" y="4"/>
                    <a:pt x="7" y="4"/>
                  </a:cubicBezTo>
                  <a:cubicBezTo>
                    <a:pt x="7" y="2"/>
                    <a:pt x="5" y="0"/>
                    <a:pt x="3"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0" name="iŝlïḓê">
              <a:extLst>
                <a:ext uri="{FF2B5EF4-FFF2-40B4-BE49-F238E27FC236}">
                  <a16:creationId xmlns:a16="http://schemas.microsoft.com/office/drawing/2014/main" id="{3F78CF6E-9F90-456F-95A0-77CE85721C74}"/>
                </a:ext>
              </a:extLst>
            </p:cNvPr>
            <p:cNvSpPr/>
            <p:nvPr/>
          </p:nvSpPr>
          <p:spPr bwMode="auto">
            <a:xfrm>
              <a:off x="4112" y="1603"/>
              <a:ext cx="15" cy="64"/>
            </a:xfrm>
            <a:custGeom>
              <a:avLst/>
              <a:gdLst>
                <a:gd name="T0" fmla="*/ 4 w 7"/>
                <a:gd name="T1" fmla="*/ 0 h 31"/>
                <a:gd name="T2" fmla="*/ 4 w 7"/>
                <a:gd name="T3" fmla="*/ 0 h 31"/>
                <a:gd name="T4" fmla="*/ 0 w 7"/>
                <a:gd name="T5" fmla="*/ 4 h 31"/>
                <a:gd name="T6" fmla="*/ 0 w 7"/>
                <a:gd name="T7" fmla="*/ 27 h 31"/>
                <a:gd name="T8" fmla="*/ 4 w 7"/>
                <a:gd name="T9" fmla="*/ 31 h 31"/>
                <a:gd name="T10" fmla="*/ 4 w 7"/>
                <a:gd name="T11" fmla="*/ 31 h 31"/>
                <a:gd name="T12" fmla="*/ 7 w 7"/>
                <a:gd name="T13" fmla="*/ 27 h 31"/>
                <a:gd name="T14" fmla="*/ 7 w 7"/>
                <a:gd name="T15" fmla="*/ 4 h 31"/>
                <a:gd name="T16" fmla="*/ 4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7" y="29"/>
                    <a:pt x="7" y="27"/>
                  </a:cubicBezTo>
                  <a:cubicBezTo>
                    <a:pt x="7" y="4"/>
                    <a:pt x="7" y="4"/>
                    <a:pt x="7" y="4"/>
                  </a:cubicBezTo>
                  <a:cubicBezTo>
                    <a:pt x="7"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1" name="îŝlïḍe">
              <a:extLst>
                <a:ext uri="{FF2B5EF4-FFF2-40B4-BE49-F238E27FC236}">
                  <a16:creationId xmlns:a16="http://schemas.microsoft.com/office/drawing/2014/main" id="{BD5A08F3-E4BD-40F8-AAAA-1C3DD6B3FA90}"/>
                </a:ext>
              </a:extLst>
            </p:cNvPr>
            <p:cNvSpPr/>
            <p:nvPr/>
          </p:nvSpPr>
          <p:spPr bwMode="auto">
            <a:xfrm>
              <a:off x="4152" y="1603"/>
              <a:ext cx="17"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2" name="ïşľíḓè">
              <a:extLst>
                <a:ext uri="{FF2B5EF4-FFF2-40B4-BE49-F238E27FC236}">
                  <a16:creationId xmlns:a16="http://schemas.microsoft.com/office/drawing/2014/main" id="{8764F2DD-406E-4E12-AF15-1230933B9609}"/>
                </a:ext>
              </a:extLst>
            </p:cNvPr>
            <p:cNvSpPr/>
            <p:nvPr/>
          </p:nvSpPr>
          <p:spPr bwMode="auto">
            <a:xfrm>
              <a:off x="3349" y="1734"/>
              <a:ext cx="984" cy="237"/>
            </a:xfrm>
            <a:custGeom>
              <a:avLst/>
              <a:gdLst>
                <a:gd name="T0" fmla="*/ 466 w 473"/>
                <a:gd name="T1" fmla="*/ 10 h 114"/>
                <a:gd name="T2" fmla="*/ 473 w 473"/>
                <a:gd name="T3" fmla="*/ 9 h 114"/>
                <a:gd name="T4" fmla="*/ 413 w 473"/>
                <a:gd name="T5" fmla="*/ 16 h 114"/>
                <a:gd name="T6" fmla="*/ 246 w 473"/>
                <a:gd name="T7" fmla="*/ 86 h 114"/>
                <a:gd name="T8" fmla="*/ 246 w 473"/>
                <a:gd name="T9" fmla="*/ 86 h 114"/>
                <a:gd name="T10" fmla="*/ 237 w 473"/>
                <a:gd name="T11" fmla="*/ 86 h 114"/>
                <a:gd name="T12" fmla="*/ 228 w 473"/>
                <a:gd name="T13" fmla="*/ 86 h 114"/>
                <a:gd name="T14" fmla="*/ 228 w 473"/>
                <a:gd name="T15" fmla="*/ 86 h 114"/>
                <a:gd name="T16" fmla="*/ 60 w 473"/>
                <a:gd name="T17" fmla="*/ 16 h 114"/>
                <a:gd name="T18" fmla="*/ 0 w 473"/>
                <a:gd name="T19" fmla="*/ 9 h 114"/>
                <a:gd name="T20" fmla="*/ 6 w 473"/>
                <a:gd name="T21" fmla="*/ 10 h 114"/>
                <a:gd name="T22" fmla="*/ 23 w 473"/>
                <a:gd name="T23" fmla="*/ 18 h 114"/>
                <a:gd name="T24" fmla="*/ 71 w 473"/>
                <a:gd name="T25" fmla="*/ 58 h 114"/>
                <a:gd name="T26" fmla="*/ 77 w 473"/>
                <a:gd name="T27" fmla="*/ 62 h 114"/>
                <a:gd name="T28" fmla="*/ 230 w 473"/>
                <a:gd name="T29" fmla="*/ 114 h 114"/>
                <a:gd name="T30" fmla="*/ 243 w 473"/>
                <a:gd name="T31" fmla="*/ 114 h 114"/>
                <a:gd name="T32" fmla="*/ 396 w 473"/>
                <a:gd name="T33" fmla="*/ 62 h 114"/>
                <a:gd name="T34" fmla="*/ 402 w 473"/>
                <a:gd name="T35" fmla="*/ 58 h 114"/>
                <a:gd name="T36" fmla="*/ 450 w 473"/>
                <a:gd name="T37" fmla="*/ 18 h 114"/>
                <a:gd name="T38" fmla="*/ 466 w 473"/>
                <a:gd name="T39"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3" h="114">
                  <a:moveTo>
                    <a:pt x="466" y="10"/>
                  </a:moveTo>
                  <a:cubicBezTo>
                    <a:pt x="473" y="9"/>
                    <a:pt x="473" y="9"/>
                    <a:pt x="473" y="9"/>
                  </a:cubicBezTo>
                  <a:cubicBezTo>
                    <a:pt x="457" y="4"/>
                    <a:pt x="433" y="1"/>
                    <a:pt x="413" y="16"/>
                  </a:cubicBezTo>
                  <a:cubicBezTo>
                    <a:pt x="383" y="39"/>
                    <a:pt x="334" y="85"/>
                    <a:pt x="246" y="86"/>
                  </a:cubicBezTo>
                  <a:cubicBezTo>
                    <a:pt x="246" y="86"/>
                    <a:pt x="246" y="86"/>
                    <a:pt x="246" y="86"/>
                  </a:cubicBezTo>
                  <a:cubicBezTo>
                    <a:pt x="243" y="86"/>
                    <a:pt x="240" y="86"/>
                    <a:pt x="237" y="86"/>
                  </a:cubicBezTo>
                  <a:cubicBezTo>
                    <a:pt x="234" y="86"/>
                    <a:pt x="231" y="86"/>
                    <a:pt x="228" y="86"/>
                  </a:cubicBezTo>
                  <a:cubicBezTo>
                    <a:pt x="228" y="86"/>
                    <a:pt x="228" y="86"/>
                    <a:pt x="228" y="86"/>
                  </a:cubicBezTo>
                  <a:cubicBezTo>
                    <a:pt x="139" y="85"/>
                    <a:pt x="90" y="39"/>
                    <a:pt x="60" y="16"/>
                  </a:cubicBezTo>
                  <a:cubicBezTo>
                    <a:pt x="40" y="0"/>
                    <a:pt x="16" y="4"/>
                    <a:pt x="0" y="9"/>
                  </a:cubicBezTo>
                  <a:cubicBezTo>
                    <a:pt x="6" y="10"/>
                    <a:pt x="6" y="10"/>
                    <a:pt x="6" y="10"/>
                  </a:cubicBezTo>
                  <a:cubicBezTo>
                    <a:pt x="12" y="12"/>
                    <a:pt x="18" y="14"/>
                    <a:pt x="23" y="18"/>
                  </a:cubicBezTo>
                  <a:cubicBezTo>
                    <a:pt x="71" y="58"/>
                    <a:pt x="71" y="58"/>
                    <a:pt x="71" y="58"/>
                  </a:cubicBezTo>
                  <a:cubicBezTo>
                    <a:pt x="73" y="59"/>
                    <a:pt x="75" y="61"/>
                    <a:pt x="77" y="62"/>
                  </a:cubicBezTo>
                  <a:cubicBezTo>
                    <a:pt x="120" y="96"/>
                    <a:pt x="175" y="114"/>
                    <a:pt x="230" y="114"/>
                  </a:cubicBezTo>
                  <a:cubicBezTo>
                    <a:pt x="243" y="114"/>
                    <a:pt x="243" y="114"/>
                    <a:pt x="243" y="114"/>
                  </a:cubicBezTo>
                  <a:cubicBezTo>
                    <a:pt x="298" y="114"/>
                    <a:pt x="352" y="96"/>
                    <a:pt x="396" y="62"/>
                  </a:cubicBezTo>
                  <a:cubicBezTo>
                    <a:pt x="398" y="61"/>
                    <a:pt x="400" y="59"/>
                    <a:pt x="402" y="58"/>
                  </a:cubicBezTo>
                  <a:cubicBezTo>
                    <a:pt x="450" y="18"/>
                    <a:pt x="450" y="18"/>
                    <a:pt x="450" y="18"/>
                  </a:cubicBezTo>
                  <a:cubicBezTo>
                    <a:pt x="455" y="14"/>
                    <a:pt x="460" y="12"/>
                    <a:pt x="466" y="1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3" name="isľïḓê">
              <a:extLst>
                <a:ext uri="{FF2B5EF4-FFF2-40B4-BE49-F238E27FC236}">
                  <a16:creationId xmlns:a16="http://schemas.microsoft.com/office/drawing/2014/main" id="{CE1D04F9-A9C5-4145-A04B-36CAC8803568}"/>
                </a:ext>
              </a:extLst>
            </p:cNvPr>
            <p:cNvSpPr/>
            <p:nvPr/>
          </p:nvSpPr>
          <p:spPr bwMode="auto">
            <a:xfrm>
              <a:off x="3661"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4" name="íṥ1iḋè">
              <a:extLst>
                <a:ext uri="{FF2B5EF4-FFF2-40B4-BE49-F238E27FC236}">
                  <a16:creationId xmlns:a16="http://schemas.microsoft.com/office/drawing/2014/main" id="{7E0726CC-EEFB-4ABD-A680-24D4D0457248}"/>
                </a:ext>
              </a:extLst>
            </p:cNvPr>
            <p:cNvSpPr/>
            <p:nvPr/>
          </p:nvSpPr>
          <p:spPr bwMode="auto">
            <a:xfrm>
              <a:off x="3719"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5" name="ïṧḻiḑé">
              <a:extLst>
                <a:ext uri="{FF2B5EF4-FFF2-40B4-BE49-F238E27FC236}">
                  <a16:creationId xmlns:a16="http://schemas.microsoft.com/office/drawing/2014/main" id="{9A6C6AD3-EE44-403F-AB36-B62786E41DED}"/>
                </a:ext>
              </a:extLst>
            </p:cNvPr>
            <p:cNvSpPr/>
            <p:nvPr/>
          </p:nvSpPr>
          <p:spPr bwMode="auto">
            <a:xfrm>
              <a:off x="3780"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6" name="išļiḓé">
              <a:extLst>
                <a:ext uri="{FF2B5EF4-FFF2-40B4-BE49-F238E27FC236}">
                  <a16:creationId xmlns:a16="http://schemas.microsoft.com/office/drawing/2014/main" id="{21549822-EC58-41B2-9E80-9AAAEAE4F924}"/>
                </a:ext>
              </a:extLst>
            </p:cNvPr>
            <p:cNvSpPr/>
            <p:nvPr/>
          </p:nvSpPr>
          <p:spPr bwMode="auto">
            <a:xfrm>
              <a:off x="3838"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7" name="ï$ļïḋe">
              <a:extLst>
                <a:ext uri="{FF2B5EF4-FFF2-40B4-BE49-F238E27FC236}">
                  <a16:creationId xmlns:a16="http://schemas.microsoft.com/office/drawing/2014/main" id="{6B0C0C2F-8B1A-4888-91FD-269430F755E0}"/>
                </a:ext>
              </a:extLst>
            </p:cNvPr>
            <p:cNvSpPr/>
            <p:nvPr/>
          </p:nvSpPr>
          <p:spPr bwMode="auto">
            <a:xfrm>
              <a:off x="389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8" name="işlídé">
              <a:extLst>
                <a:ext uri="{FF2B5EF4-FFF2-40B4-BE49-F238E27FC236}">
                  <a16:creationId xmlns:a16="http://schemas.microsoft.com/office/drawing/2014/main" id="{C415B0BC-640E-40AE-8B84-1947312B87E8}"/>
                </a:ext>
              </a:extLst>
            </p:cNvPr>
            <p:cNvSpPr/>
            <p:nvPr/>
          </p:nvSpPr>
          <p:spPr bwMode="auto">
            <a:xfrm>
              <a:off x="395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9" name="í$1íḑe">
              <a:extLst>
                <a:ext uri="{FF2B5EF4-FFF2-40B4-BE49-F238E27FC236}">
                  <a16:creationId xmlns:a16="http://schemas.microsoft.com/office/drawing/2014/main" id="{5BD061D3-FE78-40E8-99E1-117A157A3EE0}"/>
                </a:ext>
              </a:extLst>
            </p:cNvPr>
            <p:cNvSpPr/>
            <p:nvPr/>
          </p:nvSpPr>
          <p:spPr bwMode="auto">
            <a:xfrm>
              <a:off x="4015"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20" name="ïṡļiďé">
              <a:extLst>
                <a:ext uri="{FF2B5EF4-FFF2-40B4-BE49-F238E27FC236}">
                  <a16:creationId xmlns:a16="http://schemas.microsoft.com/office/drawing/2014/main" id="{E77682F3-CB1E-427F-A240-0ADB7F98DA54}"/>
                </a:ext>
              </a:extLst>
            </p:cNvPr>
            <p:cNvSpPr/>
            <p:nvPr/>
          </p:nvSpPr>
          <p:spPr bwMode="auto">
            <a:xfrm>
              <a:off x="3222" y="1571"/>
              <a:ext cx="63" cy="171"/>
            </a:xfrm>
            <a:custGeom>
              <a:avLst/>
              <a:gdLst>
                <a:gd name="T0" fmla="*/ 63 w 63"/>
                <a:gd name="T1" fmla="*/ 0 h 171"/>
                <a:gd name="T2" fmla="*/ 63 w 63"/>
                <a:gd name="T3" fmla="*/ 171 h 171"/>
                <a:gd name="T4" fmla="*/ 0 w 63"/>
                <a:gd name="T5" fmla="*/ 158 h 171"/>
                <a:gd name="T6" fmla="*/ 0 w 63"/>
                <a:gd name="T7" fmla="*/ 0 h 171"/>
                <a:gd name="T8" fmla="*/ 63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71"/>
                  </a:lnTo>
                  <a:lnTo>
                    <a:pt x="0" y="158"/>
                  </a:lnTo>
                  <a:lnTo>
                    <a:pt x="0" y="0"/>
                  </a:lnTo>
                  <a:lnTo>
                    <a:pt x="63"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21" name="iŝľïḋê">
              <a:extLst>
                <a:ext uri="{FF2B5EF4-FFF2-40B4-BE49-F238E27FC236}">
                  <a16:creationId xmlns:a16="http://schemas.microsoft.com/office/drawing/2014/main" id="{8E40B154-3622-4032-949E-430919A0F474}"/>
                </a:ext>
              </a:extLst>
            </p:cNvPr>
            <p:cNvSpPr/>
            <p:nvPr/>
          </p:nvSpPr>
          <p:spPr bwMode="auto">
            <a:xfrm>
              <a:off x="3114" y="1573"/>
              <a:ext cx="60" cy="148"/>
            </a:xfrm>
            <a:custGeom>
              <a:avLst/>
              <a:gdLst>
                <a:gd name="T0" fmla="*/ 60 w 60"/>
                <a:gd name="T1" fmla="*/ 0 h 148"/>
                <a:gd name="T2" fmla="*/ 60 w 60"/>
                <a:gd name="T3" fmla="*/ 148 h 148"/>
                <a:gd name="T4" fmla="*/ 0 w 60"/>
                <a:gd name="T5" fmla="*/ 13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48"/>
                  </a:lnTo>
                  <a:lnTo>
                    <a:pt x="0" y="13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22" name="ïšľïďè">
              <a:extLst>
                <a:ext uri="{FF2B5EF4-FFF2-40B4-BE49-F238E27FC236}">
                  <a16:creationId xmlns:a16="http://schemas.microsoft.com/office/drawing/2014/main" id="{46809A17-6879-443C-B64C-7F8003BF53C6}"/>
                </a:ext>
              </a:extLst>
            </p:cNvPr>
            <p:cNvSpPr/>
            <p:nvPr/>
          </p:nvSpPr>
          <p:spPr bwMode="auto">
            <a:xfrm>
              <a:off x="4397" y="1571"/>
              <a:ext cx="63" cy="171"/>
            </a:xfrm>
            <a:custGeom>
              <a:avLst/>
              <a:gdLst>
                <a:gd name="T0" fmla="*/ 63 w 63"/>
                <a:gd name="T1" fmla="*/ 0 h 171"/>
                <a:gd name="T2" fmla="*/ 63 w 63"/>
                <a:gd name="T3" fmla="*/ 158 h 171"/>
                <a:gd name="T4" fmla="*/ 0 w 63"/>
                <a:gd name="T5" fmla="*/ 171 h 171"/>
                <a:gd name="T6" fmla="*/ 0 w 63"/>
                <a:gd name="T7" fmla="*/ 0 h 171"/>
                <a:gd name="T8" fmla="*/ 0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58"/>
                  </a:lnTo>
                  <a:lnTo>
                    <a:pt x="0" y="171"/>
                  </a:lnTo>
                  <a:lnTo>
                    <a:pt x="0" y="0"/>
                  </a:lnTo>
                  <a:lnTo>
                    <a:pt x="0"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23" name="iṥlïde">
              <a:extLst>
                <a:ext uri="{FF2B5EF4-FFF2-40B4-BE49-F238E27FC236}">
                  <a16:creationId xmlns:a16="http://schemas.microsoft.com/office/drawing/2014/main" id="{2BF2E440-AB5B-43C6-9DB5-E5FBF754C34F}"/>
                </a:ext>
              </a:extLst>
            </p:cNvPr>
            <p:cNvSpPr/>
            <p:nvPr/>
          </p:nvSpPr>
          <p:spPr bwMode="auto">
            <a:xfrm>
              <a:off x="4508" y="1573"/>
              <a:ext cx="60" cy="148"/>
            </a:xfrm>
            <a:custGeom>
              <a:avLst/>
              <a:gdLst>
                <a:gd name="T0" fmla="*/ 60 w 60"/>
                <a:gd name="T1" fmla="*/ 0 h 148"/>
                <a:gd name="T2" fmla="*/ 60 w 60"/>
                <a:gd name="T3" fmla="*/ 138 h 148"/>
                <a:gd name="T4" fmla="*/ 0 w 60"/>
                <a:gd name="T5" fmla="*/ 14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38"/>
                  </a:lnTo>
                  <a:lnTo>
                    <a:pt x="0" y="14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24" name="ïṩḷíďè">
              <a:extLst>
                <a:ext uri="{FF2B5EF4-FFF2-40B4-BE49-F238E27FC236}">
                  <a16:creationId xmlns:a16="http://schemas.microsoft.com/office/drawing/2014/main" id="{34ED1438-CB6F-486D-855A-ABC9DF557DC7}"/>
                </a:ext>
              </a:extLst>
            </p:cNvPr>
            <p:cNvSpPr/>
            <p:nvPr/>
          </p:nvSpPr>
          <p:spPr bwMode="auto">
            <a:xfrm>
              <a:off x="2817" y="1534"/>
              <a:ext cx="2046" cy="114"/>
            </a:xfrm>
            <a:custGeom>
              <a:avLst/>
              <a:gdLst>
                <a:gd name="T0" fmla="*/ 984 w 984"/>
                <a:gd name="T1" fmla="*/ 39 h 55"/>
                <a:gd name="T2" fmla="*/ 720 w 984"/>
                <a:gd name="T3" fmla="*/ 54 h 55"/>
                <a:gd name="T4" fmla="*/ 718 w 984"/>
                <a:gd name="T5" fmla="*/ 54 h 55"/>
                <a:gd name="T6" fmla="*/ 686 w 984"/>
                <a:gd name="T7" fmla="*/ 41 h 55"/>
                <a:gd name="T8" fmla="*/ 659 w 984"/>
                <a:gd name="T9" fmla="*/ 16 h 55"/>
                <a:gd name="T10" fmla="*/ 626 w 984"/>
                <a:gd name="T11" fmla="*/ 3 h 55"/>
                <a:gd name="T12" fmla="*/ 366 w 984"/>
                <a:gd name="T13" fmla="*/ 3 h 55"/>
                <a:gd name="T14" fmla="*/ 333 w 984"/>
                <a:gd name="T15" fmla="*/ 16 h 55"/>
                <a:gd name="T16" fmla="*/ 306 w 984"/>
                <a:gd name="T17" fmla="*/ 41 h 55"/>
                <a:gd name="T18" fmla="*/ 271 w 984"/>
                <a:gd name="T19" fmla="*/ 54 h 55"/>
                <a:gd name="T20" fmla="*/ 1 w 984"/>
                <a:gd name="T21" fmla="*/ 39 h 55"/>
                <a:gd name="T22" fmla="*/ 0 w 984"/>
                <a:gd name="T23" fmla="*/ 36 h 55"/>
                <a:gd name="T24" fmla="*/ 271 w 984"/>
                <a:gd name="T25" fmla="*/ 51 h 55"/>
                <a:gd name="T26" fmla="*/ 304 w 984"/>
                <a:gd name="T27" fmla="*/ 40 h 55"/>
                <a:gd name="T28" fmla="*/ 331 w 984"/>
                <a:gd name="T29" fmla="*/ 14 h 55"/>
                <a:gd name="T30" fmla="*/ 366 w 984"/>
                <a:gd name="T31" fmla="*/ 0 h 55"/>
                <a:gd name="T32" fmla="*/ 626 w 984"/>
                <a:gd name="T33" fmla="*/ 0 h 55"/>
                <a:gd name="T34" fmla="*/ 660 w 984"/>
                <a:gd name="T35" fmla="*/ 14 h 55"/>
                <a:gd name="T36" fmla="*/ 688 w 984"/>
                <a:gd name="T37" fmla="*/ 40 h 55"/>
                <a:gd name="T38" fmla="*/ 720 w 984"/>
                <a:gd name="T39" fmla="*/ 51 h 55"/>
                <a:gd name="T40" fmla="*/ 984 w 984"/>
                <a:gd name="T41" fmla="*/ 37 h 55"/>
                <a:gd name="T42" fmla="*/ 984 w 984"/>
                <a:gd name="T4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4" h="55">
                  <a:moveTo>
                    <a:pt x="984" y="39"/>
                  </a:moveTo>
                  <a:cubicBezTo>
                    <a:pt x="720" y="54"/>
                    <a:pt x="720" y="54"/>
                    <a:pt x="720" y="54"/>
                  </a:cubicBezTo>
                  <a:cubicBezTo>
                    <a:pt x="720" y="54"/>
                    <a:pt x="719" y="54"/>
                    <a:pt x="718" y="54"/>
                  </a:cubicBezTo>
                  <a:cubicBezTo>
                    <a:pt x="706" y="54"/>
                    <a:pt x="695" y="50"/>
                    <a:pt x="686" y="41"/>
                  </a:cubicBezTo>
                  <a:cubicBezTo>
                    <a:pt x="659" y="16"/>
                    <a:pt x="659" y="16"/>
                    <a:pt x="659" y="16"/>
                  </a:cubicBezTo>
                  <a:cubicBezTo>
                    <a:pt x="650" y="7"/>
                    <a:pt x="638" y="3"/>
                    <a:pt x="626" y="3"/>
                  </a:cubicBezTo>
                  <a:cubicBezTo>
                    <a:pt x="366" y="3"/>
                    <a:pt x="366" y="3"/>
                    <a:pt x="366" y="3"/>
                  </a:cubicBezTo>
                  <a:cubicBezTo>
                    <a:pt x="353" y="3"/>
                    <a:pt x="342" y="7"/>
                    <a:pt x="333" y="16"/>
                  </a:cubicBezTo>
                  <a:cubicBezTo>
                    <a:pt x="306" y="41"/>
                    <a:pt x="306" y="41"/>
                    <a:pt x="306" y="41"/>
                  </a:cubicBezTo>
                  <a:cubicBezTo>
                    <a:pt x="296" y="50"/>
                    <a:pt x="284" y="55"/>
                    <a:pt x="271" y="54"/>
                  </a:cubicBezTo>
                  <a:cubicBezTo>
                    <a:pt x="1" y="39"/>
                    <a:pt x="1" y="39"/>
                    <a:pt x="1" y="39"/>
                  </a:cubicBezTo>
                  <a:cubicBezTo>
                    <a:pt x="0" y="36"/>
                    <a:pt x="0" y="36"/>
                    <a:pt x="0" y="36"/>
                  </a:cubicBezTo>
                  <a:cubicBezTo>
                    <a:pt x="271" y="51"/>
                    <a:pt x="271" y="51"/>
                    <a:pt x="271" y="51"/>
                  </a:cubicBezTo>
                  <a:cubicBezTo>
                    <a:pt x="283" y="52"/>
                    <a:pt x="295" y="48"/>
                    <a:pt x="304" y="40"/>
                  </a:cubicBezTo>
                  <a:cubicBezTo>
                    <a:pt x="331" y="14"/>
                    <a:pt x="331" y="14"/>
                    <a:pt x="331" y="14"/>
                  </a:cubicBezTo>
                  <a:cubicBezTo>
                    <a:pt x="341" y="5"/>
                    <a:pt x="353" y="0"/>
                    <a:pt x="366" y="0"/>
                  </a:cubicBezTo>
                  <a:cubicBezTo>
                    <a:pt x="626" y="0"/>
                    <a:pt x="626" y="0"/>
                    <a:pt x="626" y="0"/>
                  </a:cubicBezTo>
                  <a:cubicBezTo>
                    <a:pt x="639" y="0"/>
                    <a:pt x="651" y="5"/>
                    <a:pt x="660" y="14"/>
                  </a:cubicBezTo>
                  <a:cubicBezTo>
                    <a:pt x="688" y="40"/>
                    <a:pt x="688" y="40"/>
                    <a:pt x="688" y="40"/>
                  </a:cubicBezTo>
                  <a:cubicBezTo>
                    <a:pt x="697" y="48"/>
                    <a:pt x="708" y="52"/>
                    <a:pt x="720" y="51"/>
                  </a:cubicBezTo>
                  <a:cubicBezTo>
                    <a:pt x="984" y="37"/>
                    <a:pt x="984" y="37"/>
                    <a:pt x="984" y="37"/>
                  </a:cubicBezTo>
                  <a:lnTo>
                    <a:pt x="984" y="39"/>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25" name="îṣlíḍè">
              <a:extLst>
                <a:ext uri="{FF2B5EF4-FFF2-40B4-BE49-F238E27FC236}">
                  <a16:creationId xmlns:a16="http://schemas.microsoft.com/office/drawing/2014/main" id="{A66128AB-B8DB-491D-88AB-D2037C4E2AA1}"/>
                </a:ext>
              </a:extLst>
            </p:cNvPr>
            <p:cNvSpPr/>
            <p:nvPr/>
          </p:nvSpPr>
          <p:spPr bwMode="auto">
            <a:xfrm>
              <a:off x="3624" y="1501"/>
              <a:ext cx="455" cy="66"/>
            </a:xfrm>
            <a:custGeom>
              <a:avLst/>
              <a:gdLst>
                <a:gd name="T0" fmla="*/ 203 w 219"/>
                <a:gd name="T1" fmla="*/ 0 h 32"/>
                <a:gd name="T2" fmla="*/ 16 w 219"/>
                <a:gd name="T3" fmla="*/ 0 h 32"/>
                <a:gd name="T4" fmla="*/ 0 w 219"/>
                <a:gd name="T5" fmla="*/ 16 h 32"/>
                <a:gd name="T6" fmla="*/ 0 w 219"/>
                <a:gd name="T7" fmla="*/ 16 h 32"/>
                <a:gd name="T8" fmla="*/ 16 w 219"/>
                <a:gd name="T9" fmla="*/ 32 h 32"/>
                <a:gd name="T10" fmla="*/ 203 w 219"/>
                <a:gd name="T11" fmla="*/ 32 h 32"/>
                <a:gd name="T12" fmla="*/ 219 w 219"/>
                <a:gd name="T13" fmla="*/ 16 h 32"/>
                <a:gd name="T14" fmla="*/ 219 w 219"/>
                <a:gd name="T15" fmla="*/ 16 h 32"/>
                <a:gd name="T16" fmla="*/ 203 w 219"/>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2">
                  <a:moveTo>
                    <a:pt x="203" y="0"/>
                  </a:moveTo>
                  <a:cubicBezTo>
                    <a:pt x="16" y="0"/>
                    <a:pt x="16" y="0"/>
                    <a:pt x="16" y="0"/>
                  </a:cubicBezTo>
                  <a:cubicBezTo>
                    <a:pt x="7" y="0"/>
                    <a:pt x="0" y="7"/>
                    <a:pt x="0" y="16"/>
                  </a:cubicBezTo>
                  <a:cubicBezTo>
                    <a:pt x="0" y="16"/>
                    <a:pt x="0" y="16"/>
                    <a:pt x="0" y="16"/>
                  </a:cubicBezTo>
                  <a:cubicBezTo>
                    <a:pt x="0" y="25"/>
                    <a:pt x="7" y="32"/>
                    <a:pt x="16" y="32"/>
                  </a:cubicBezTo>
                  <a:cubicBezTo>
                    <a:pt x="203" y="32"/>
                    <a:pt x="203" y="32"/>
                    <a:pt x="203" y="32"/>
                  </a:cubicBezTo>
                  <a:cubicBezTo>
                    <a:pt x="212" y="32"/>
                    <a:pt x="219" y="25"/>
                    <a:pt x="219" y="16"/>
                  </a:cubicBezTo>
                  <a:cubicBezTo>
                    <a:pt x="219" y="16"/>
                    <a:pt x="219" y="16"/>
                    <a:pt x="219" y="16"/>
                  </a:cubicBezTo>
                  <a:cubicBezTo>
                    <a:pt x="219" y="7"/>
                    <a:pt x="212" y="0"/>
                    <a:pt x="203"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pic>
        <p:nvPicPr>
          <p:cNvPr id="126" name="Picture 18">
            <a:extLst>
              <a:ext uri="{FF2B5EF4-FFF2-40B4-BE49-F238E27FC236}">
                <a16:creationId xmlns:a16="http://schemas.microsoft.com/office/drawing/2014/main" id="{A8194DA6-45CC-483A-AAFD-B0355D224C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8807" y="4980577"/>
            <a:ext cx="443938" cy="408095"/>
          </a:xfrm>
          <a:prstGeom prst="rect">
            <a:avLst/>
          </a:prstGeom>
        </p:spPr>
      </p:pic>
      <p:pic>
        <p:nvPicPr>
          <p:cNvPr id="131" name="Graphic 32">
            <a:extLst>
              <a:ext uri="{FF2B5EF4-FFF2-40B4-BE49-F238E27FC236}">
                <a16:creationId xmlns:a16="http://schemas.microsoft.com/office/drawing/2014/main" id="{F249E086-CC0B-4B47-943E-04EFA92F5A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7797" y="4962652"/>
            <a:ext cx="519337" cy="414729"/>
          </a:xfrm>
          <a:prstGeom prst="rect">
            <a:avLst/>
          </a:prstGeom>
        </p:spPr>
      </p:pic>
      <p:pic>
        <p:nvPicPr>
          <p:cNvPr id="134" name="Graphic 36">
            <a:extLst>
              <a:ext uri="{FF2B5EF4-FFF2-40B4-BE49-F238E27FC236}">
                <a16:creationId xmlns:a16="http://schemas.microsoft.com/office/drawing/2014/main" id="{9DE430DB-7A94-4B2B-AD11-5BF54EA73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8037" y="4846938"/>
            <a:ext cx="197550" cy="520036"/>
          </a:xfrm>
          <a:prstGeom prst="rect">
            <a:avLst/>
          </a:prstGeom>
        </p:spPr>
      </p:pic>
      <p:sp>
        <p:nvSpPr>
          <p:cNvPr id="128" name="圆角矩形 26">
            <a:extLst>
              <a:ext uri="{FF2B5EF4-FFF2-40B4-BE49-F238E27FC236}">
                <a16:creationId xmlns:a16="http://schemas.microsoft.com/office/drawing/2014/main" id="{0761196D-7A2B-4F6C-99B6-F896DDFCBA55}"/>
              </a:ext>
            </a:extLst>
          </p:cNvPr>
          <p:cNvSpPr/>
          <p:nvPr/>
        </p:nvSpPr>
        <p:spPr>
          <a:xfrm>
            <a:off x="5077913" y="5453222"/>
            <a:ext cx="1985519" cy="234136"/>
          </a:xfrm>
          <a:prstGeom prst="roundRect">
            <a:avLst>
              <a:gd name="adj" fmla="val 10433"/>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zh-CN" sz="1400" kern="0" dirty="0">
                <a:solidFill>
                  <a:schemeClr val="tx1"/>
                </a:solidFill>
                <a:latin typeface="Arial" panose="020B0604020202020204" pitchFamily="34" charset="0"/>
              </a:rPr>
              <a:t>Mobile &amp; IoT</a:t>
            </a:r>
            <a:endParaRPr lang="zh-CN" altLang="en-US" sz="1400" kern="0" dirty="0">
              <a:solidFill>
                <a:schemeClr val="tx1"/>
              </a:solidFill>
              <a:latin typeface="Arial" panose="020B0604020202020204" pitchFamily="34" charset="0"/>
            </a:endParaRPr>
          </a:p>
        </p:txBody>
      </p:sp>
      <p:sp>
        <p:nvSpPr>
          <p:cNvPr id="158" name="AutoShape 6" descr="Take a digital helicopter ride: 3D Google Maps launched in Hong Kong - Hong  Wrong">
            <a:extLst>
              <a:ext uri="{FF2B5EF4-FFF2-40B4-BE49-F238E27FC236}">
                <a16:creationId xmlns:a16="http://schemas.microsoft.com/office/drawing/2014/main" id="{C8881050-4BDE-497E-AB17-301BFD028044}"/>
              </a:ext>
            </a:extLst>
          </p:cNvPr>
          <p:cNvSpPr>
            <a:spLocks noChangeAspect="1" noChangeArrowheads="1"/>
          </p:cNvSpPr>
          <p:nvPr/>
        </p:nvSpPr>
        <p:spPr bwMode="auto">
          <a:xfrm>
            <a:off x="4867773" y="3914623"/>
            <a:ext cx="323147" cy="284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右箭头 19">
            <a:extLst>
              <a:ext uri="{FF2B5EF4-FFF2-40B4-BE49-F238E27FC236}">
                <a16:creationId xmlns:a16="http://schemas.microsoft.com/office/drawing/2014/main" id="{0B6E6C81-1910-4174-A0D1-2EE643E31E10}"/>
              </a:ext>
            </a:extLst>
          </p:cNvPr>
          <p:cNvSpPr/>
          <p:nvPr/>
        </p:nvSpPr>
        <p:spPr>
          <a:xfrm rot="16200000">
            <a:off x="5924110" y="4321884"/>
            <a:ext cx="212407" cy="54251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2" name="文本框 171">
            <a:extLst>
              <a:ext uri="{FF2B5EF4-FFF2-40B4-BE49-F238E27FC236}">
                <a16:creationId xmlns:a16="http://schemas.microsoft.com/office/drawing/2014/main" id="{929DB76A-2044-4DDD-A7A2-B142EE75317F}"/>
              </a:ext>
            </a:extLst>
          </p:cNvPr>
          <p:cNvSpPr txBox="1"/>
          <p:nvPr/>
        </p:nvSpPr>
        <p:spPr>
          <a:xfrm>
            <a:off x="5209679" y="4521160"/>
            <a:ext cx="1733934" cy="276999"/>
          </a:xfrm>
          <a:prstGeom prst="rect">
            <a:avLst/>
          </a:prstGeom>
          <a:noFill/>
        </p:spPr>
        <p:txBody>
          <a:bodyPr wrap="square">
            <a:spAutoFit/>
          </a:bodyPr>
          <a:lstStyle/>
          <a:p>
            <a:pPr algn="ctr"/>
            <a:r>
              <a:rPr lang="en-US" altLang="zh-CN" sz="1200" kern="0" dirty="0">
                <a:latin typeface="Arial" panose="020B0604020202020204" pitchFamily="34" charset="0"/>
              </a:rPr>
              <a:t>sensing data</a:t>
            </a:r>
            <a:endParaRPr lang="zh-CN" altLang="en-US" sz="1200" dirty="0"/>
          </a:p>
        </p:txBody>
      </p:sp>
      <p:sp>
        <p:nvSpPr>
          <p:cNvPr id="177" name="圆角矩形 26">
            <a:extLst>
              <a:ext uri="{FF2B5EF4-FFF2-40B4-BE49-F238E27FC236}">
                <a16:creationId xmlns:a16="http://schemas.microsoft.com/office/drawing/2014/main" id="{0D084E60-38D4-4556-BA32-A7E610A6FCAD}"/>
              </a:ext>
            </a:extLst>
          </p:cNvPr>
          <p:cNvSpPr/>
          <p:nvPr/>
        </p:nvSpPr>
        <p:spPr>
          <a:xfrm>
            <a:off x="1061359" y="4227160"/>
            <a:ext cx="6000244" cy="257792"/>
          </a:xfrm>
          <a:prstGeom prst="roundRect">
            <a:avLst>
              <a:gd name="adj" fmla="val 10433"/>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City Information Modeling</a:t>
            </a:r>
            <a:endParaRPr lang="zh-CN" altLang="en-US" sz="1400" kern="0" dirty="0">
              <a:solidFill>
                <a:schemeClr val="tx1"/>
              </a:solidFill>
              <a:latin typeface="Arial" panose="020B0604020202020204" pitchFamily="34" charset="0"/>
            </a:endParaRPr>
          </a:p>
        </p:txBody>
      </p:sp>
      <p:sp>
        <p:nvSpPr>
          <p:cNvPr id="1029" name="TextBox 15">
            <a:extLst>
              <a:ext uri="{FF2B5EF4-FFF2-40B4-BE49-F238E27FC236}">
                <a16:creationId xmlns:a16="http://schemas.microsoft.com/office/drawing/2014/main" id="{FB536294-B6BE-40A2-AA2C-56BA22636570}"/>
              </a:ext>
            </a:extLst>
          </p:cNvPr>
          <p:cNvSpPr txBox="1"/>
          <p:nvPr/>
        </p:nvSpPr>
        <p:spPr>
          <a:xfrm>
            <a:off x="1046907" y="1808808"/>
            <a:ext cx="8074644" cy="338554"/>
          </a:xfrm>
          <a:prstGeom prst="rect">
            <a:avLst/>
          </a:prstGeom>
          <a:solidFill>
            <a:srgbClr val="00B05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solidFill>
                  <a:schemeClr val="bg1"/>
                </a:solidFill>
                <a:latin typeface="Arial" panose="020B0604020202020204" pitchFamily="34" charset="0"/>
              </a:rPr>
              <a:t>Interactive Digital Twins for Smart City</a:t>
            </a:r>
            <a:endParaRPr lang="en-HK" altLang="zh-CN" sz="1600" kern="0" dirty="0">
              <a:solidFill>
                <a:schemeClr val="bg1"/>
              </a:solidFill>
              <a:latin typeface="Arial" panose="020B0604020202020204" pitchFamily="34" charset="0"/>
            </a:endParaRPr>
          </a:p>
        </p:txBody>
      </p:sp>
      <p:sp>
        <p:nvSpPr>
          <p:cNvPr id="1030" name="右箭头 19">
            <a:extLst>
              <a:ext uri="{FF2B5EF4-FFF2-40B4-BE49-F238E27FC236}">
                <a16:creationId xmlns:a16="http://schemas.microsoft.com/office/drawing/2014/main" id="{F0587218-C4F6-4837-B331-19364E00A23C}"/>
              </a:ext>
            </a:extLst>
          </p:cNvPr>
          <p:cNvSpPr/>
          <p:nvPr/>
        </p:nvSpPr>
        <p:spPr>
          <a:xfrm rot="16200000">
            <a:off x="2268593" y="2066434"/>
            <a:ext cx="188455" cy="459855"/>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31" name="右箭头 19">
            <a:extLst>
              <a:ext uri="{FF2B5EF4-FFF2-40B4-BE49-F238E27FC236}">
                <a16:creationId xmlns:a16="http://schemas.microsoft.com/office/drawing/2014/main" id="{924FA78E-3243-4E32-92C6-F9351AE0EE40}"/>
              </a:ext>
            </a:extLst>
          </p:cNvPr>
          <p:cNvSpPr/>
          <p:nvPr/>
        </p:nvSpPr>
        <p:spPr>
          <a:xfrm rot="16200000">
            <a:off x="5113962" y="2082666"/>
            <a:ext cx="210374" cy="459855"/>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35" name="TextBox 15">
            <a:extLst>
              <a:ext uri="{FF2B5EF4-FFF2-40B4-BE49-F238E27FC236}">
                <a16:creationId xmlns:a16="http://schemas.microsoft.com/office/drawing/2014/main" id="{D07BAD38-CD21-4576-A1B7-2943CDEC2F90}"/>
              </a:ext>
            </a:extLst>
          </p:cNvPr>
          <p:cNvSpPr txBox="1"/>
          <p:nvPr/>
        </p:nvSpPr>
        <p:spPr>
          <a:xfrm>
            <a:off x="1059924" y="1417710"/>
            <a:ext cx="1532824" cy="338554"/>
          </a:xfrm>
          <a:prstGeom prst="rect">
            <a:avLst/>
          </a:prstGeom>
          <a:solidFill>
            <a:schemeClr val="accent3">
              <a:lumMod val="20000"/>
              <a:lumOff val="80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latin typeface="Arial" panose="020B0604020202020204" pitchFamily="34" charset="0"/>
              </a:rPr>
              <a:t>Visualization</a:t>
            </a:r>
            <a:endParaRPr lang="en-HK" sz="1600" kern="0" dirty="0">
              <a:latin typeface="Arial" panose="020B0604020202020204" pitchFamily="34" charset="0"/>
            </a:endParaRPr>
          </a:p>
        </p:txBody>
      </p:sp>
      <p:sp>
        <p:nvSpPr>
          <p:cNvPr id="1037" name="TextBox 15">
            <a:extLst>
              <a:ext uri="{FF2B5EF4-FFF2-40B4-BE49-F238E27FC236}">
                <a16:creationId xmlns:a16="http://schemas.microsoft.com/office/drawing/2014/main" id="{E87088F2-B18A-474A-8BA0-F5CD4084A71F}"/>
              </a:ext>
            </a:extLst>
          </p:cNvPr>
          <p:cNvSpPr txBox="1"/>
          <p:nvPr/>
        </p:nvSpPr>
        <p:spPr>
          <a:xfrm>
            <a:off x="2688863" y="1396098"/>
            <a:ext cx="1845037" cy="338554"/>
          </a:xfrm>
          <a:prstGeom prst="rect">
            <a:avLst/>
          </a:prstGeom>
          <a:solidFill>
            <a:schemeClr val="accent3">
              <a:lumMod val="20000"/>
              <a:lumOff val="80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latin typeface="Arial" panose="020B0604020202020204" pitchFamily="34" charset="0"/>
              </a:rPr>
              <a:t>Entity digitization  </a:t>
            </a:r>
            <a:endParaRPr lang="en-HK" sz="1600" kern="0" dirty="0">
              <a:latin typeface="Arial" panose="020B0604020202020204" pitchFamily="34" charset="0"/>
            </a:endParaRPr>
          </a:p>
        </p:txBody>
      </p:sp>
      <p:sp>
        <p:nvSpPr>
          <p:cNvPr id="1039" name="TextBox 15">
            <a:extLst>
              <a:ext uri="{FF2B5EF4-FFF2-40B4-BE49-F238E27FC236}">
                <a16:creationId xmlns:a16="http://schemas.microsoft.com/office/drawing/2014/main" id="{89DAF696-BBF9-4096-81B2-1FABCBEF298F}"/>
              </a:ext>
            </a:extLst>
          </p:cNvPr>
          <p:cNvSpPr txBox="1"/>
          <p:nvPr/>
        </p:nvSpPr>
        <p:spPr>
          <a:xfrm>
            <a:off x="4630015" y="1386913"/>
            <a:ext cx="1802730" cy="338554"/>
          </a:xfrm>
          <a:prstGeom prst="rect">
            <a:avLst/>
          </a:prstGeom>
          <a:solidFill>
            <a:schemeClr val="accent3">
              <a:lumMod val="20000"/>
              <a:lumOff val="80000"/>
            </a:schemeClr>
          </a:solidFill>
        </p:spPr>
        <p:txBody>
          <a:bodyPr wrap="square" rtlCol="0">
            <a:spAutoFit/>
          </a:bodyPr>
          <a:lstStyle/>
          <a:p>
            <a:pPr algn="ctr">
              <a:defRPr/>
            </a:pPr>
            <a:r>
              <a:rPr lang="en-US" altLang="zh-CN" sz="1600" kern="0" dirty="0">
                <a:latin typeface="Arial" panose="020B0604020202020204" pitchFamily="34" charset="0"/>
              </a:rPr>
              <a:t>State monitoring  </a:t>
            </a:r>
            <a:endParaRPr lang="en-HK" sz="1600" kern="0" dirty="0">
              <a:latin typeface="Arial" panose="020B0604020202020204" pitchFamily="34" charset="0"/>
            </a:endParaRPr>
          </a:p>
        </p:txBody>
      </p:sp>
      <p:sp>
        <p:nvSpPr>
          <p:cNvPr id="3" name="圆角矩形 26">
            <a:extLst>
              <a:ext uri="{FF2B5EF4-FFF2-40B4-BE49-F238E27FC236}">
                <a16:creationId xmlns:a16="http://schemas.microsoft.com/office/drawing/2014/main" id="{F7DE0CD2-1F7C-4D14-938F-03D728F5807C}"/>
              </a:ext>
            </a:extLst>
          </p:cNvPr>
          <p:cNvSpPr/>
          <p:nvPr/>
        </p:nvSpPr>
        <p:spPr>
          <a:xfrm>
            <a:off x="5901385" y="3939817"/>
            <a:ext cx="1148292" cy="234136"/>
          </a:xfrm>
          <a:prstGeom prst="roundRect">
            <a:avLst>
              <a:gd name="adj" fmla="val 10433"/>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Vehicle</a:t>
            </a:r>
            <a:endParaRPr lang="zh-CN" altLang="en-US" sz="1400" kern="0" dirty="0">
              <a:solidFill>
                <a:schemeClr val="tx1"/>
              </a:solidFill>
              <a:latin typeface="Arial" panose="020B0604020202020204" pitchFamily="34" charset="0"/>
            </a:endParaRPr>
          </a:p>
        </p:txBody>
      </p:sp>
      <p:sp>
        <p:nvSpPr>
          <p:cNvPr id="4" name="圆角矩形 26">
            <a:extLst>
              <a:ext uri="{FF2B5EF4-FFF2-40B4-BE49-F238E27FC236}">
                <a16:creationId xmlns:a16="http://schemas.microsoft.com/office/drawing/2014/main" id="{6999D471-BAAE-468E-8586-A43EE152ED81}"/>
              </a:ext>
            </a:extLst>
          </p:cNvPr>
          <p:cNvSpPr/>
          <p:nvPr/>
        </p:nvSpPr>
        <p:spPr>
          <a:xfrm>
            <a:off x="4465084" y="3939817"/>
            <a:ext cx="1334653" cy="234136"/>
          </a:xfrm>
          <a:prstGeom prst="roundRect">
            <a:avLst>
              <a:gd name="adj" fmla="val 10433"/>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Pedestrian</a:t>
            </a:r>
            <a:endParaRPr lang="zh-CN" altLang="en-US" sz="1400" kern="0" dirty="0">
              <a:solidFill>
                <a:schemeClr val="tx1"/>
              </a:solidFill>
              <a:latin typeface="Arial" panose="020B0604020202020204" pitchFamily="34" charset="0"/>
            </a:endParaRPr>
          </a:p>
        </p:txBody>
      </p:sp>
      <p:sp>
        <p:nvSpPr>
          <p:cNvPr id="8" name="圆角矩形 26">
            <a:extLst>
              <a:ext uri="{FF2B5EF4-FFF2-40B4-BE49-F238E27FC236}">
                <a16:creationId xmlns:a16="http://schemas.microsoft.com/office/drawing/2014/main" id="{DF9559FD-7C34-4290-AF0B-8C94642AF0BD}"/>
              </a:ext>
            </a:extLst>
          </p:cNvPr>
          <p:cNvSpPr/>
          <p:nvPr/>
        </p:nvSpPr>
        <p:spPr>
          <a:xfrm>
            <a:off x="1059924" y="3931461"/>
            <a:ext cx="806920" cy="250849"/>
          </a:xfrm>
          <a:prstGeom prst="roundRect">
            <a:avLst>
              <a:gd name="adj" fmla="val 10433"/>
            </a:avLst>
          </a:prstGeom>
          <a:solidFill>
            <a:schemeClr val="accent3">
              <a:lumMod val="7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zh-CN" sz="1400" kern="0" dirty="0">
                <a:solidFill>
                  <a:schemeClr val="tx1"/>
                </a:solidFill>
                <a:latin typeface="Arial" panose="020B0604020202020204" pitchFamily="34" charset="0"/>
              </a:rPr>
              <a:t>Road</a:t>
            </a:r>
            <a:endParaRPr lang="zh-CN" altLang="en-US" sz="1400" kern="0" dirty="0">
              <a:solidFill>
                <a:schemeClr val="tx1"/>
              </a:solidFill>
              <a:latin typeface="Arial" panose="020B0604020202020204" pitchFamily="34" charset="0"/>
            </a:endParaRPr>
          </a:p>
        </p:txBody>
      </p:sp>
      <p:sp>
        <p:nvSpPr>
          <p:cNvPr id="15" name="圆角矩形 26">
            <a:extLst>
              <a:ext uri="{FF2B5EF4-FFF2-40B4-BE49-F238E27FC236}">
                <a16:creationId xmlns:a16="http://schemas.microsoft.com/office/drawing/2014/main" id="{D5EC52D2-47D8-4D29-A01E-B3688A96BCE1}"/>
              </a:ext>
            </a:extLst>
          </p:cNvPr>
          <p:cNvSpPr/>
          <p:nvPr/>
        </p:nvSpPr>
        <p:spPr>
          <a:xfrm>
            <a:off x="1951857" y="3927989"/>
            <a:ext cx="1026386" cy="257792"/>
          </a:xfrm>
          <a:prstGeom prst="roundRect">
            <a:avLst>
              <a:gd name="adj" fmla="val 10433"/>
            </a:avLst>
          </a:prstGeom>
          <a:solidFill>
            <a:schemeClr val="accent3">
              <a:lumMod val="7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zh-CN" sz="1400" kern="0" dirty="0">
                <a:solidFill>
                  <a:schemeClr val="tx1"/>
                </a:solidFill>
                <a:latin typeface="Arial" panose="020B0604020202020204" pitchFamily="34" charset="0"/>
              </a:rPr>
              <a:t>Building</a:t>
            </a:r>
            <a:endParaRPr lang="zh-CN" altLang="en-US" sz="1400" kern="0" dirty="0">
              <a:solidFill>
                <a:schemeClr val="tx1"/>
              </a:solidFill>
              <a:latin typeface="Arial" panose="020B0604020202020204" pitchFamily="34" charset="0"/>
            </a:endParaRPr>
          </a:p>
        </p:txBody>
      </p:sp>
      <p:pic>
        <p:nvPicPr>
          <p:cNvPr id="142" name="图片 141" descr="地图&#10;&#10;描述已自动生成">
            <a:extLst>
              <a:ext uri="{FF2B5EF4-FFF2-40B4-BE49-F238E27FC236}">
                <a16:creationId xmlns:a16="http://schemas.microsoft.com/office/drawing/2014/main" id="{91A25CDA-BBE9-463B-96C8-1B64F446C609}"/>
              </a:ext>
            </a:extLst>
          </p:cNvPr>
          <p:cNvPicPr>
            <a:picLocks noChangeAspect="1"/>
          </p:cNvPicPr>
          <p:nvPr/>
        </p:nvPicPr>
        <p:blipFill rotWithShape="1">
          <a:blip r:embed="rId13"/>
          <a:srcRect t="11464" b="25584"/>
          <a:stretch/>
        </p:blipFill>
        <p:spPr>
          <a:xfrm>
            <a:off x="1089660" y="4746112"/>
            <a:ext cx="1762390" cy="706921"/>
          </a:xfrm>
          <a:prstGeom prst="rect">
            <a:avLst/>
          </a:prstGeom>
        </p:spPr>
      </p:pic>
      <p:sp>
        <p:nvSpPr>
          <p:cNvPr id="17" name="圆角矩形 26">
            <a:extLst>
              <a:ext uri="{FF2B5EF4-FFF2-40B4-BE49-F238E27FC236}">
                <a16:creationId xmlns:a16="http://schemas.microsoft.com/office/drawing/2014/main" id="{A9C9612E-4828-497A-9EF9-0A8BBE22E35F}"/>
              </a:ext>
            </a:extLst>
          </p:cNvPr>
          <p:cNvSpPr/>
          <p:nvPr/>
        </p:nvSpPr>
        <p:spPr>
          <a:xfrm>
            <a:off x="3063257" y="3927989"/>
            <a:ext cx="1316813" cy="257792"/>
          </a:xfrm>
          <a:prstGeom prst="roundRect">
            <a:avLst>
              <a:gd name="adj" fmla="val 10433"/>
            </a:avLst>
          </a:prstGeom>
          <a:solidFill>
            <a:schemeClr val="accent3">
              <a:lumMod val="7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zh-CN" sz="1400" kern="0" dirty="0">
                <a:solidFill>
                  <a:schemeClr val="tx1"/>
                </a:solidFill>
                <a:latin typeface="Arial" panose="020B0604020202020204" pitchFamily="34" charset="0"/>
              </a:rPr>
              <a:t>Infrastructure</a:t>
            </a:r>
            <a:endParaRPr lang="zh-CN" altLang="en-US" sz="1400" kern="0" dirty="0">
              <a:solidFill>
                <a:schemeClr val="tx1"/>
              </a:solidFill>
              <a:latin typeface="Arial" panose="020B0604020202020204" pitchFamily="34" charset="0"/>
            </a:endParaRPr>
          </a:p>
        </p:txBody>
      </p:sp>
      <p:sp>
        <p:nvSpPr>
          <p:cNvPr id="19" name="右箭头 19">
            <a:extLst>
              <a:ext uri="{FF2B5EF4-FFF2-40B4-BE49-F238E27FC236}">
                <a16:creationId xmlns:a16="http://schemas.microsoft.com/office/drawing/2014/main" id="{CF2BA073-D4C9-427A-B398-8C8C53AF0464}"/>
              </a:ext>
            </a:extLst>
          </p:cNvPr>
          <p:cNvSpPr/>
          <p:nvPr/>
        </p:nvSpPr>
        <p:spPr>
          <a:xfrm rot="5400000">
            <a:off x="7982867" y="2084379"/>
            <a:ext cx="210374" cy="459855"/>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文本框 167">
            <a:extLst>
              <a:ext uri="{FF2B5EF4-FFF2-40B4-BE49-F238E27FC236}">
                <a16:creationId xmlns:a16="http://schemas.microsoft.com/office/drawing/2014/main" id="{F393CC8C-ADA1-43A7-9798-B90B057C9C88}"/>
              </a:ext>
            </a:extLst>
          </p:cNvPr>
          <p:cNvSpPr txBox="1"/>
          <p:nvPr/>
        </p:nvSpPr>
        <p:spPr>
          <a:xfrm>
            <a:off x="8252688" y="2143405"/>
            <a:ext cx="1095131" cy="307777"/>
          </a:xfrm>
          <a:prstGeom prst="rect">
            <a:avLst/>
          </a:prstGeom>
          <a:noFill/>
        </p:spPr>
        <p:txBody>
          <a:bodyPr wrap="square">
            <a:spAutoFit/>
          </a:bodyPr>
          <a:lstStyle/>
          <a:p>
            <a:r>
              <a:rPr lang="en-US" altLang="zh-CN" sz="1400" kern="0" dirty="0">
                <a:latin typeface="Arial" panose="020B0604020202020204" pitchFamily="34" charset="0"/>
              </a:rPr>
              <a:t>control</a:t>
            </a:r>
            <a:endParaRPr lang="zh-CN" altLang="en-US" sz="1400" dirty="0"/>
          </a:p>
        </p:txBody>
      </p:sp>
      <p:sp>
        <p:nvSpPr>
          <p:cNvPr id="22" name="文本框 171">
            <a:extLst>
              <a:ext uri="{FF2B5EF4-FFF2-40B4-BE49-F238E27FC236}">
                <a16:creationId xmlns:a16="http://schemas.microsoft.com/office/drawing/2014/main" id="{F942FF40-CDDC-4A38-8BE6-47B1C8663CD7}"/>
              </a:ext>
            </a:extLst>
          </p:cNvPr>
          <p:cNvSpPr txBox="1"/>
          <p:nvPr/>
        </p:nvSpPr>
        <p:spPr>
          <a:xfrm>
            <a:off x="5420014" y="2142600"/>
            <a:ext cx="805382" cy="307777"/>
          </a:xfrm>
          <a:prstGeom prst="rect">
            <a:avLst/>
          </a:prstGeom>
          <a:noFill/>
        </p:spPr>
        <p:txBody>
          <a:bodyPr wrap="square">
            <a:spAutoFit/>
          </a:bodyPr>
          <a:lstStyle/>
          <a:p>
            <a:r>
              <a:rPr lang="en-HK" altLang="zh-CN" sz="1400" kern="0" dirty="0">
                <a:latin typeface="Arial" panose="020B0604020202020204" pitchFamily="34" charset="0"/>
              </a:rPr>
              <a:t>state</a:t>
            </a:r>
            <a:endParaRPr lang="zh-CN" altLang="en-US" sz="1400" kern="0" dirty="0">
              <a:latin typeface="Arial" panose="020B0604020202020204" pitchFamily="34" charset="0"/>
            </a:endParaRPr>
          </a:p>
        </p:txBody>
      </p:sp>
      <p:sp>
        <p:nvSpPr>
          <p:cNvPr id="9" name="文本框 167">
            <a:extLst>
              <a:ext uri="{FF2B5EF4-FFF2-40B4-BE49-F238E27FC236}">
                <a16:creationId xmlns:a16="http://schemas.microsoft.com/office/drawing/2014/main" id="{47623132-BDD9-4956-A3E3-44468B2D99D9}"/>
              </a:ext>
            </a:extLst>
          </p:cNvPr>
          <p:cNvSpPr txBox="1"/>
          <p:nvPr/>
        </p:nvSpPr>
        <p:spPr>
          <a:xfrm>
            <a:off x="2570427" y="2158287"/>
            <a:ext cx="1244247" cy="307777"/>
          </a:xfrm>
          <a:prstGeom prst="rect">
            <a:avLst/>
          </a:prstGeom>
          <a:noFill/>
        </p:spPr>
        <p:txBody>
          <a:bodyPr wrap="square">
            <a:spAutoFit/>
          </a:bodyPr>
          <a:lstStyle/>
          <a:p>
            <a:r>
              <a:rPr lang="en-US" altLang="zh-CN" sz="1400" kern="0" dirty="0">
                <a:latin typeface="Arial" panose="020B0604020202020204" pitchFamily="34" charset="0"/>
              </a:rPr>
              <a:t>environment</a:t>
            </a:r>
            <a:endParaRPr lang="zh-CN" altLang="en-US" sz="1400" dirty="0"/>
          </a:p>
        </p:txBody>
      </p:sp>
      <p:grpSp>
        <p:nvGrpSpPr>
          <p:cNvPr id="160" name="组合 138">
            <a:extLst>
              <a:ext uri="{FF2B5EF4-FFF2-40B4-BE49-F238E27FC236}">
                <a16:creationId xmlns:a16="http://schemas.microsoft.com/office/drawing/2014/main" id="{E9DCC933-6D52-4FF5-8DEB-80F943F58D6D}"/>
              </a:ext>
            </a:extLst>
          </p:cNvPr>
          <p:cNvGrpSpPr/>
          <p:nvPr/>
        </p:nvGrpSpPr>
        <p:grpSpPr>
          <a:xfrm>
            <a:off x="1089660" y="5463452"/>
            <a:ext cx="3863436" cy="240264"/>
            <a:chOff x="1284837" y="5084021"/>
            <a:chExt cx="3382522" cy="281868"/>
          </a:xfrm>
        </p:grpSpPr>
        <p:sp>
          <p:nvSpPr>
            <p:cNvPr id="161" name="圆角矩形 26">
              <a:extLst>
                <a:ext uri="{FF2B5EF4-FFF2-40B4-BE49-F238E27FC236}">
                  <a16:creationId xmlns:a16="http://schemas.microsoft.com/office/drawing/2014/main" id="{04560035-0BE7-4CD3-91A5-941E826C5FA1}"/>
                </a:ext>
              </a:extLst>
            </p:cNvPr>
            <p:cNvSpPr/>
            <p:nvPr/>
          </p:nvSpPr>
          <p:spPr>
            <a:xfrm>
              <a:off x="1284837" y="5091210"/>
              <a:ext cx="1559082" cy="274679"/>
            </a:xfrm>
            <a:prstGeom prst="roundRect">
              <a:avLst>
                <a:gd name="adj" fmla="val 10433"/>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HK" altLang="zh-CN" sz="1400" kern="0" dirty="0">
                  <a:solidFill>
                    <a:schemeClr val="tx1"/>
                  </a:solidFill>
                  <a:latin typeface="Arial" panose="020B0604020202020204" pitchFamily="34" charset="0"/>
                </a:rPr>
                <a:t>GSD</a:t>
              </a:r>
              <a:endParaRPr lang="zh-CN" altLang="en-US" sz="1400" kern="0" dirty="0">
                <a:solidFill>
                  <a:schemeClr val="tx1"/>
                </a:solidFill>
                <a:latin typeface="Arial" panose="020B0604020202020204" pitchFamily="34" charset="0"/>
              </a:endParaRPr>
            </a:p>
          </p:txBody>
        </p:sp>
        <p:sp>
          <p:nvSpPr>
            <p:cNvPr id="162" name="圆角矩形 26">
              <a:extLst>
                <a:ext uri="{FF2B5EF4-FFF2-40B4-BE49-F238E27FC236}">
                  <a16:creationId xmlns:a16="http://schemas.microsoft.com/office/drawing/2014/main" id="{B2674623-1075-4DA1-BFD4-ADE915F3B53B}"/>
                </a:ext>
              </a:extLst>
            </p:cNvPr>
            <p:cNvSpPr/>
            <p:nvPr/>
          </p:nvSpPr>
          <p:spPr>
            <a:xfrm>
              <a:off x="2928994" y="5084021"/>
              <a:ext cx="1738365" cy="274679"/>
            </a:xfrm>
            <a:prstGeom prst="roundRect">
              <a:avLst>
                <a:gd name="adj" fmla="val 10433"/>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zh-CN" sz="1400" kern="0" dirty="0">
                  <a:solidFill>
                    <a:schemeClr val="tx1"/>
                  </a:solidFill>
                  <a:latin typeface="Arial" panose="020B0604020202020204" pitchFamily="34" charset="0"/>
                </a:rPr>
                <a:t>BIM</a:t>
              </a:r>
              <a:endParaRPr lang="zh-CN" altLang="en-US" sz="1400" kern="0" dirty="0">
                <a:solidFill>
                  <a:schemeClr val="tx1"/>
                </a:solidFill>
                <a:latin typeface="Arial" panose="020B0604020202020204" pitchFamily="34" charset="0"/>
              </a:endParaRPr>
            </a:p>
          </p:txBody>
        </p:sp>
      </p:grpSp>
      <p:sp>
        <p:nvSpPr>
          <p:cNvPr id="10" name="右箭头 19">
            <a:extLst>
              <a:ext uri="{FF2B5EF4-FFF2-40B4-BE49-F238E27FC236}">
                <a16:creationId xmlns:a16="http://schemas.microsoft.com/office/drawing/2014/main" id="{DA1B1420-4B61-4A9E-965B-C747921C8E0E}"/>
              </a:ext>
            </a:extLst>
          </p:cNvPr>
          <p:cNvSpPr/>
          <p:nvPr/>
        </p:nvSpPr>
        <p:spPr>
          <a:xfrm rot="16200000">
            <a:off x="4002608" y="4343295"/>
            <a:ext cx="212407" cy="54251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右箭头 19">
            <a:extLst>
              <a:ext uri="{FF2B5EF4-FFF2-40B4-BE49-F238E27FC236}">
                <a16:creationId xmlns:a16="http://schemas.microsoft.com/office/drawing/2014/main" id="{8EC93E5C-9F53-47FF-8589-4726C2885B5C}"/>
              </a:ext>
            </a:extLst>
          </p:cNvPr>
          <p:cNvSpPr/>
          <p:nvPr/>
        </p:nvSpPr>
        <p:spPr>
          <a:xfrm rot="16200000">
            <a:off x="1829855" y="4319497"/>
            <a:ext cx="189911" cy="54251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2" name="Picture 14" descr="近期必读的9篇CVPR 2019【视觉目标跟踪】相关论文和代码- 专知">
            <a:extLst>
              <a:ext uri="{FF2B5EF4-FFF2-40B4-BE49-F238E27FC236}">
                <a16:creationId xmlns:a16="http://schemas.microsoft.com/office/drawing/2014/main" id="{F996EC7B-7E76-40DE-8AEB-A50FD9190BE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9003" r="20428" b="-1"/>
          <a:stretch/>
        </p:blipFill>
        <p:spPr bwMode="auto">
          <a:xfrm>
            <a:off x="3992177" y="2455433"/>
            <a:ext cx="3074229" cy="140128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71">
            <a:extLst>
              <a:ext uri="{FF2B5EF4-FFF2-40B4-BE49-F238E27FC236}">
                <a16:creationId xmlns:a16="http://schemas.microsoft.com/office/drawing/2014/main" id="{5B4924FC-A8CD-4199-8633-801DD09BE831}"/>
              </a:ext>
            </a:extLst>
          </p:cNvPr>
          <p:cNvSpPr txBox="1"/>
          <p:nvPr/>
        </p:nvSpPr>
        <p:spPr>
          <a:xfrm>
            <a:off x="1136472" y="4501499"/>
            <a:ext cx="1733934" cy="276999"/>
          </a:xfrm>
          <a:prstGeom prst="rect">
            <a:avLst/>
          </a:prstGeom>
          <a:noFill/>
        </p:spPr>
        <p:txBody>
          <a:bodyPr wrap="square">
            <a:spAutoFit/>
          </a:bodyPr>
          <a:lstStyle/>
          <a:p>
            <a:pPr algn="ctr"/>
            <a:r>
              <a:rPr lang="en-HK" sz="1200" kern="0" dirty="0">
                <a:latin typeface="Arial" panose="020B0604020202020204" pitchFamily="34" charset="0"/>
              </a:rPr>
              <a:t>geographical</a:t>
            </a:r>
            <a:r>
              <a:rPr lang="en-US" altLang="zh-CN" sz="1200" kern="0" dirty="0">
                <a:latin typeface="Arial" panose="020B0604020202020204" pitchFamily="34" charset="0"/>
              </a:rPr>
              <a:t> data</a:t>
            </a:r>
            <a:endParaRPr lang="zh-CN" altLang="en-US" sz="1200" kern="0" dirty="0">
              <a:latin typeface="Arial" panose="020B0604020202020204" pitchFamily="34" charset="0"/>
            </a:endParaRPr>
          </a:p>
        </p:txBody>
      </p:sp>
      <p:sp>
        <p:nvSpPr>
          <p:cNvPr id="20" name="文本框 171">
            <a:extLst>
              <a:ext uri="{FF2B5EF4-FFF2-40B4-BE49-F238E27FC236}">
                <a16:creationId xmlns:a16="http://schemas.microsoft.com/office/drawing/2014/main" id="{AA12399B-9D03-4281-AB52-A467377B1F42}"/>
              </a:ext>
            </a:extLst>
          </p:cNvPr>
          <p:cNvSpPr txBox="1"/>
          <p:nvPr/>
        </p:nvSpPr>
        <p:spPr>
          <a:xfrm>
            <a:off x="3165644" y="4525007"/>
            <a:ext cx="1912408" cy="276999"/>
          </a:xfrm>
          <a:prstGeom prst="rect">
            <a:avLst/>
          </a:prstGeom>
          <a:noFill/>
        </p:spPr>
        <p:txBody>
          <a:bodyPr wrap="square">
            <a:spAutoFit/>
          </a:bodyPr>
          <a:lstStyle/>
          <a:p>
            <a:pPr algn="ctr"/>
            <a:r>
              <a:rPr lang="en-US" altLang="zh-CN" sz="1200" kern="0" dirty="0">
                <a:latin typeface="Arial" panose="020B0604020202020204" pitchFamily="34" charset="0"/>
              </a:rPr>
              <a:t>building data</a:t>
            </a:r>
            <a:endParaRPr lang="zh-CN" altLang="en-US" sz="1200" kern="0" dirty="0">
              <a:latin typeface="Arial" panose="020B0604020202020204" pitchFamily="34" charset="0"/>
            </a:endParaRPr>
          </a:p>
        </p:txBody>
      </p:sp>
      <p:pic>
        <p:nvPicPr>
          <p:cNvPr id="26" name="Picture 8" descr="Take a digital helicopter ride: 3D Google Maps launched in Hong Kong - Hong  Wrong">
            <a:extLst>
              <a:ext uri="{FF2B5EF4-FFF2-40B4-BE49-F238E27FC236}">
                <a16:creationId xmlns:a16="http://schemas.microsoft.com/office/drawing/2014/main" id="{60143A40-CA7F-4A6D-91DF-CE00656BE49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4115" r="34082" b="15248"/>
          <a:stretch/>
        </p:blipFill>
        <p:spPr bwMode="auto">
          <a:xfrm>
            <a:off x="1059924" y="2431968"/>
            <a:ext cx="2886335" cy="142510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5">
            <a:extLst>
              <a:ext uri="{FF2B5EF4-FFF2-40B4-BE49-F238E27FC236}">
                <a16:creationId xmlns:a16="http://schemas.microsoft.com/office/drawing/2014/main" id="{1D4CB3BB-A8BA-4485-8E63-91FE2270C8FE}"/>
              </a:ext>
            </a:extLst>
          </p:cNvPr>
          <p:cNvSpPr txBox="1"/>
          <p:nvPr/>
        </p:nvSpPr>
        <p:spPr>
          <a:xfrm>
            <a:off x="6528859" y="1394413"/>
            <a:ext cx="2592691" cy="338554"/>
          </a:xfrm>
          <a:prstGeom prst="rect">
            <a:avLst/>
          </a:prstGeom>
          <a:solidFill>
            <a:schemeClr val="accent3">
              <a:lumMod val="20000"/>
              <a:lumOff val="80000"/>
            </a:schemeClr>
          </a:solidFill>
        </p:spPr>
        <p:txBody>
          <a:bodyPr wrap="square" rtlCol="0">
            <a:spAutoFit/>
          </a:bodyPr>
          <a:lstStyle/>
          <a:p>
            <a:pPr algn="ctr">
              <a:defRPr/>
            </a:pPr>
            <a:r>
              <a:rPr lang="en-HK" sz="1600" kern="0" dirty="0">
                <a:solidFill>
                  <a:srgbClr val="999999"/>
                </a:solidFill>
                <a:latin typeface="Arial" panose="020B0604020202020204" pitchFamily="34" charset="0"/>
              </a:rPr>
              <a:t> </a:t>
            </a:r>
            <a:r>
              <a:rPr lang="en-HK" sz="1600" kern="0" dirty="0">
                <a:latin typeface="Arial" panose="020B0604020202020204" pitchFamily="34" charset="0"/>
              </a:rPr>
              <a:t>Interactive interface </a:t>
            </a:r>
          </a:p>
        </p:txBody>
      </p:sp>
      <p:pic>
        <p:nvPicPr>
          <p:cNvPr id="28" name="Graphic 35">
            <a:extLst>
              <a:ext uri="{FF2B5EF4-FFF2-40B4-BE49-F238E27FC236}">
                <a16:creationId xmlns:a16="http://schemas.microsoft.com/office/drawing/2014/main" id="{889ACC55-8BD6-4493-97F6-A4245802C4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33591" y="4890306"/>
            <a:ext cx="527672" cy="490425"/>
          </a:xfrm>
          <a:prstGeom prst="rect">
            <a:avLst/>
          </a:prstGeom>
        </p:spPr>
      </p:pic>
      <p:sp>
        <p:nvSpPr>
          <p:cNvPr id="127" name="圆角矩形 26">
            <a:extLst>
              <a:ext uri="{FF2B5EF4-FFF2-40B4-BE49-F238E27FC236}">
                <a16:creationId xmlns:a16="http://schemas.microsoft.com/office/drawing/2014/main" id="{94432D0F-E166-41DF-B5FB-B0BF51461D1B}"/>
              </a:ext>
            </a:extLst>
          </p:cNvPr>
          <p:cNvSpPr/>
          <p:nvPr/>
        </p:nvSpPr>
        <p:spPr>
          <a:xfrm>
            <a:off x="7155964" y="5450792"/>
            <a:ext cx="1985519" cy="234136"/>
          </a:xfrm>
          <a:prstGeom prst="roundRect">
            <a:avLst>
              <a:gd name="adj" fmla="val 10433"/>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US" altLang="zh-CN" sz="1400" kern="0" dirty="0">
                <a:solidFill>
                  <a:schemeClr val="tx1"/>
                </a:solidFill>
                <a:latin typeface="Arial" panose="020B0604020202020204" pitchFamily="34" charset="0"/>
              </a:rPr>
              <a:t>Public </a:t>
            </a:r>
            <a:r>
              <a:rPr lang="en-HK" sz="1400" kern="0" dirty="0">
                <a:solidFill>
                  <a:schemeClr val="tx1"/>
                </a:solidFill>
                <a:latin typeface="Arial" panose="020B0604020202020204" pitchFamily="34" charset="0"/>
              </a:rPr>
              <a:t>utility</a:t>
            </a:r>
            <a:endParaRPr lang="zh-CN" altLang="en-US" sz="1400" kern="0" dirty="0">
              <a:solidFill>
                <a:schemeClr val="tx1"/>
              </a:solidFill>
              <a:latin typeface="Arial" panose="020B0604020202020204" pitchFamily="34" charset="0"/>
            </a:endParaRPr>
          </a:p>
        </p:txBody>
      </p:sp>
      <p:grpSp>
        <p:nvGrpSpPr>
          <p:cNvPr id="235"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85DE3CA-1ADB-4E74-87C9-A2404EA23A25}"/>
              </a:ext>
            </a:extLst>
          </p:cNvPr>
          <p:cNvGrpSpPr/>
          <p:nvPr/>
        </p:nvGrpSpPr>
        <p:grpSpPr>
          <a:xfrm>
            <a:off x="8678913" y="4884998"/>
            <a:ext cx="161914" cy="490425"/>
            <a:chOff x="5353050" y="1215231"/>
            <a:chExt cx="1485900" cy="4427538"/>
          </a:xfrm>
        </p:grpSpPr>
        <p:sp>
          <p:nvSpPr>
            <p:cNvPr id="236" name="íṡḻïďe">
              <a:extLst>
                <a:ext uri="{FF2B5EF4-FFF2-40B4-BE49-F238E27FC236}">
                  <a16:creationId xmlns:a16="http://schemas.microsoft.com/office/drawing/2014/main" id="{DDE9823E-1AB5-4908-871C-4F989E8126ED}"/>
                </a:ext>
              </a:extLst>
            </p:cNvPr>
            <p:cNvSpPr/>
            <p:nvPr/>
          </p:nvSpPr>
          <p:spPr bwMode="auto">
            <a:xfrm>
              <a:off x="5907088" y="4736306"/>
              <a:ext cx="444500" cy="906463"/>
            </a:xfrm>
            <a:prstGeom prst="rect">
              <a:avLst/>
            </a:prstGeom>
            <a:solidFill>
              <a:srgbClr val="DCE0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îšlíḑé">
              <a:extLst>
                <a:ext uri="{FF2B5EF4-FFF2-40B4-BE49-F238E27FC236}">
                  <a16:creationId xmlns:a16="http://schemas.microsoft.com/office/drawing/2014/main" id="{15D12F88-2D57-4084-8CE4-D0247BA0BEE6}"/>
                </a:ext>
              </a:extLst>
            </p:cNvPr>
            <p:cNvSpPr/>
            <p:nvPr/>
          </p:nvSpPr>
          <p:spPr bwMode="auto">
            <a:xfrm>
              <a:off x="5907088" y="4736306"/>
              <a:ext cx="4445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ṣľide">
              <a:extLst>
                <a:ext uri="{FF2B5EF4-FFF2-40B4-BE49-F238E27FC236}">
                  <a16:creationId xmlns:a16="http://schemas.microsoft.com/office/drawing/2014/main" id="{0ED6EEF3-B3CD-4D4E-890E-3BD309D3D81E}"/>
                </a:ext>
              </a:extLst>
            </p:cNvPr>
            <p:cNvSpPr/>
            <p:nvPr/>
          </p:nvSpPr>
          <p:spPr bwMode="auto">
            <a:xfrm>
              <a:off x="5611813" y="1258094"/>
              <a:ext cx="1030288" cy="179388"/>
            </a:xfrm>
            <a:custGeom>
              <a:avLst/>
              <a:gdLst>
                <a:gd name="T0" fmla="*/ 160 w 188"/>
                <a:gd name="T1" fmla="*/ 0 h 33"/>
                <a:gd name="T2" fmla="*/ 28 w 188"/>
                <a:gd name="T3" fmla="*/ 0 h 33"/>
                <a:gd name="T4" fmla="*/ 0 w 188"/>
                <a:gd name="T5" fmla="*/ 28 h 33"/>
                <a:gd name="T6" fmla="*/ 0 w 188"/>
                <a:gd name="T7" fmla="*/ 33 h 33"/>
                <a:gd name="T8" fmla="*/ 188 w 188"/>
                <a:gd name="T9" fmla="*/ 33 h 33"/>
                <a:gd name="T10" fmla="*/ 188 w 188"/>
                <a:gd name="T11" fmla="*/ 28 h 33"/>
                <a:gd name="T12" fmla="*/ 160 w 188"/>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88" h="33">
                  <a:moveTo>
                    <a:pt x="160" y="0"/>
                  </a:moveTo>
                  <a:cubicBezTo>
                    <a:pt x="28" y="0"/>
                    <a:pt x="28" y="0"/>
                    <a:pt x="28" y="0"/>
                  </a:cubicBezTo>
                  <a:cubicBezTo>
                    <a:pt x="13" y="0"/>
                    <a:pt x="0" y="13"/>
                    <a:pt x="0" y="28"/>
                  </a:cubicBezTo>
                  <a:cubicBezTo>
                    <a:pt x="0" y="30"/>
                    <a:pt x="0" y="31"/>
                    <a:pt x="0" y="33"/>
                  </a:cubicBezTo>
                  <a:cubicBezTo>
                    <a:pt x="188" y="33"/>
                    <a:pt x="188" y="33"/>
                    <a:pt x="188" y="33"/>
                  </a:cubicBezTo>
                  <a:cubicBezTo>
                    <a:pt x="188" y="31"/>
                    <a:pt x="188" y="30"/>
                    <a:pt x="188" y="28"/>
                  </a:cubicBezTo>
                  <a:cubicBezTo>
                    <a:pt x="188" y="13"/>
                    <a:pt x="175" y="0"/>
                    <a:pt x="160"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ïṥļîḋé">
              <a:extLst>
                <a:ext uri="{FF2B5EF4-FFF2-40B4-BE49-F238E27FC236}">
                  <a16:creationId xmlns:a16="http://schemas.microsoft.com/office/drawing/2014/main" id="{BF8345B8-AA5F-4030-8DCD-342DC931A4E2}"/>
                </a:ext>
              </a:extLst>
            </p:cNvPr>
            <p:cNvSpPr/>
            <p:nvPr/>
          </p:nvSpPr>
          <p:spPr bwMode="auto">
            <a:xfrm>
              <a:off x="5611813" y="4583906"/>
              <a:ext cx="1030288" cy="152400"/>
            </a:xfrm>
            <a:custGeom>
              <a:avLst/>
              <a:gdLst>
                <a:gd name="T0" fmla="*/ 649 w 649"/>
                <a:gd name="T1" fmla="*/ 0 h 96"/>
                <a:gd name="T2" fmla="*/ 0 w 649"/>
                <a:gd name="T3" fmla="*/ 0 h 96"/>
                <a:gd name="T4" fmla="*/ 0 w 649"/>
                <a:gd name="T5" fmla="*/ 96 h 96"/>
                <a:gd name="T6" fmla="*/ 186 w 649"/>
                <a:gd name="T7" fmla="*/ 96 h 96"/>
                <a:gd name="T8" fmla="*/ 466 w 649"/>
                <a:gd name="T9" fmla="*/ 96 h 96"/>
                <a:gd name="T10" fmla="*/ 649 w 649"/>
                <a:gd name="T11" fmla="*/ 96 h 96"/>
                <a:gd name="T12" fmla="*/ 649 w 64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649" h="96">
                  <a:moveTo>
                    <a:pt x="649" y="0"/>
                  </a:moveTo>
                  <a:lnTo>
                    <a:pt x="0" y="0"/>
                  </a:lnTo>
                  <a:lnTo>
                    <a:pt x="0" y="96"/>
                  </a:lnTo>
                  <a:lnTo>
                    <a:pt x="186" y="96"/>
                  </a:lnTo>
                  <a:lnTo>
                    <a:pt x="466" y="96"/>
                  </a:lnTo>
                  <a:lnTo>
                    <a:pt x="649" y="96"/>
                  </a:lnTo>
                  <a:lnTo>
                    <a:pt x="649" y="0"/>
                  </a:lnTo>
                  <a:close/>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iṥḻiḋê">
              <a:extLst>
                <a:ext uri="{FF2B5EF4-FFF2-40B4-BE49-F238E27FC236}">
                  <a16:creationId xmlns:a16="http://schemas.microsoft.com/office/drawing/2014/main" id="{0A50D548-E973-463B-B6C0-A2751071BB27}"/>
                </a:ext>
              </a:extLst>
            </p:cNvPr>
            <p:cNvSpPr/>
            <p:nvPr/>
          </p:nvSpPr>
          <p:spPr bwMode="auto">
            <a:xfrm>
              <a:off x="5611813" y="4583906"/>
              <a:ext cx="1030288" cy="152400"/>
            </a:xfrm>
            <a:custGeom>
              <a:avLst/>
              <a:gdLst>
                <a:gd name="T0" fmla="*/ 649 w 649"/>
                <a:gd name="T1" fmla="*/ 0 h 96"/>
                <a:gd name="T2" fmla="*/ 0 w 649"/>
                <a:gd name="T3" fmla="*/ 0 h 96"/>
                <a:gd name="T4" fmla="*/ 0 w 649"/>
                <a:gd name="T5" fmla="*/ 96 h 96"/>
                <a:gd name="T6" fmla="*/ 186 w 649"/>
                <a:gd name="T7" fmla="*/ 96 h 96"/>
                <a:gd name="T8" fmla="*/ 466 w 649"/>
                <a:gd name="T9" fmla="*/ 96 h 96"/>
                <a:gd name="T10" fmla="*/ 649 w 649"/>
                <a:gd name="T11" fmla="*/ 96 h 96"/>
                <a:gd name="T12" fmla="*/ 649 w 649"/>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649" h="96">
                  <a:moveTo>
                    <a:pt x="649" y="0"/>
                  </a:moveTo>
                  <a:lnTo>
                    <a:pt x="0" y="0"/>
                  </a:lnTo>
                  <a:lnTo>
                    <a:pt x="0" y="96"/>
                  </a:lnTo>
                  <a:lnTo>
                    <a:pt x="186" y="96"/>
                  </a:lnTo>
                  <a:lnTo>
                    <a:pt x="466" y="96"/>
                  </a:lnTo>
                  <a:lnTo>
                    <a:pt x="649" y="96"/>
                  </a:lnTo>
                  <a:lnTo>
                    <a:pt x="6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ïşlïḍe">
              <a:extLst>
                <a:ext uri="{FF2B5EF4-FFF2-40B4-BE49-F238E27FC236}">
                  <a16:creationId xmlns:a16="http://schemas.microsoft.com/office/drawing/2014/main" id="{A1BD22BB-785C-41A6-9FE5-8ADDAAAA2C07}"/>
                </a:ext>
              </a:extLst>
            </p:cNvPr>
            <p:cNvSpPr/>
            <p:nvPr/>
          </p:nvSpPr>
          <p:spPr bwMode="auto">
            <a:xfrm>
              <a:off x="5419725" y="1437481"/>
              <a:ext cx="1419225" cy="3146425"/>
            </a:xfrm>
            <a:custGeom>
              <a:avLst/>
              <a:gdLst>
                <a:gd name="T0" fmla="*/ 35 w 259"/>
                <a:gd name="T1" fmla="*/ 566 h 579"/>
                <a:gd name="T2" fmla="*/ 15 w 259"/>
                <a:gd name="T3" fmla="*/ 546 h 579"/>
                <a:gd name="T4" fmla="*/ 15 w 259"/>
                <a:gd name="T5" fmla="*/ 33 h 579"/>
                <a:gd name="T6" fmla="*/ 35 w 259"/>
                <a:gd name="T7" fmla="*/ 13 h 579"/>
                <a:gd name="T8" fmla="*/ 223 w 259"/>
                <a:gd name="T9" fmla="*/ 13 h 579"/>
                <a:gd name="T10" fmla="*/ 243 w 259"/>
                <a:gd name="T11" fmla="*/ 33 h 579"/>
                <a:gd name="T12" fmla="*/ 243 w 259"/>
                <a:gd name="T13" fmla="*/ 546 h 579"/>
                <a:gd name="T14" fmla="*/ 223 w 259"/>
                <a:gd name="T15" fmla="*/ 566 h 579"/>
                <a:gd name="T16" fmla="*/ 35 w 259"/>
                <a:gd name="T17" fmla="*/ 566 h 579"/>
                <a:gd name="T18" fmla="*/ 239 w 259"/>
                <a:gd name="T19" fmla="*/ 0 h 579"/>
                <a:gd name="T20" fmla="*/ 223 w 259"/>
                <a:gd name="T21" fmla="*/ 0 h 579"/>
                <a:gd name="T22" fmla="*/ 35 w 259"/>
                <a:gd name="T23" fmla="*/ 0 h 579"/>
                <a:gd name="T24" fmla="*/ 20 w 259"/>
                <a:gd name="T25" fmla="*/ 0 h 579"/>
                <a:gd name="T26" fmla="*/ 0 w 259"/>
                <a:gd name="T27" fmla="*/ 20 h 579"/>
                <a:gd name="T28" fmla="*/ 0 w 259"/>
                <a:gd name="T29" fmla="*/ 559 h 579"/>
                <a:gd name="T30" fmla="*/ 20 w 259"/>
                <a:gd name="T31" fmla="*/ 579 h 579"/>
                <a:gd name="T32" fmla="*/ 35 w 259"/>
                <a:gd name="T33" fmla="*/ 579 h 579"/>
                <a:gd name="T34" fmla="*/ 223 w 259"/>
                <a:gd name="T35" fmla="*/ 579 h 579"/>
                <a:gd name="T36" fmla="*/ 239 w 259"/>
                <a:gd name="T37" fmla="*/ 579 h 579"/>
                <a:gd name="T38" fmla="*/ 259 w 259"/>
                <a:gd name="T39" fmla="*/ 559 h 579"/>
                <a:gd name="T40" fmla="*/ 259 w 259"/>
                <a:gd name="T41" fmla="*/ 20 h 579"/>
                <a:gd name="T42" fmla="*/ 239 w 259"/>
                <a:gd name="T4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579">
                  <a:moveTo>
                    <a:pt x="35" y="566"/>
                  </a:moveTo>
                  <a:cubicBezTo>
                    <a:pt x="24" y="566"/>
                    <a:pt x="15" y="557"/>
                    <a:pt x="15" y="546"/>
                  </a:cubicBezTo>
                  <a:cubicBezTo>
                    <a:pt x="15" y="33"/>
                    <a:pt x="15" y="33"/>
                    <a:pt x="15" y="33"/>
                  </a:cubicBezTo>
                  <a:cubicBezTo>
                    <a:pt x="15" y="22"/>
                    <a:pt x="24" y="13"/>
                    <a:pt x="35" y="13"/>
                  </a:cubicBezTo>
                  <a:cubicBezTo>
                    <a:pt x="223" y="13"/>
                    <a:pt x="223" y="13"/>
                    <a:pt x="223" y="13"/>
                  </a:cubicBezTo>
                  <a:cubicBezTo>
                    <a:pt x="234" y="13"/>
                    <a:pt x="243" y="22"/>
                    <a:pt x="243" y="33"/>
                  </a:cubicBezTo>
                  <a:cubicBezTo>
                    <a:pt x="243" y="546"/>
                    <a:pt x="243" y="546"/>
                    <a:pt x="243" y="546"/>
                  </a:cubicBezTo>
                  <a:cubicBezTo>
                    <a:pt x="243" y="557"/>
                    <a:pt x="234" y="566"/>
                    <a:pt x="223" y="566"/>
                  </a:cubicBezTo>
                  <a:cubicBezTo>
                    <a:pt x="35" y="566"/>
                    <a:pt x="35" y="566"/>
                    <a:pt x="35" y="566"/>
                  </a:cubicBezTo>
                  <a:moveTo>
                    <a:pt x="239" y="0"/>
                  </a:moveTo>
                  <a:cubicBezTo>
                    <a:pt x="223" y="0"/>
                    <a:pt x="223" y="0"/>
                    <a:pt x="223" y="0"/>
                  </a:cubicBezTo>
                  <a:cubicBezTo>
                    <a:pt x="35" y="0"/>
                    <a:pt x="35" y="0"/>
                    <a:pt x="35" y="0"/>
                  </a:cubicBezTo>
                  <a:cubicBezTo>
                    <a:pt x="20" y="0"/>
                    <a:pt x="20" y="0"/>
                    <a:pt x="20" y="0"/>
                  </a:cubicBezTo>
                  <a:cubicBezTo>
                    <a:pt x="9" y="0"/>
                    <a:pt x="0" y="9"/>
                    <a:pt x="0" y="20"/>
                  </a:cubicBezTo>
                  <a:cubicBezTo>
                    <a:pt x="0" y="559"/>
                    <a:pt x="0" y="559"/>
                    <a:pt x="0" y="559"/>
                  </a:cubicBezTo>
                  <a:cubicBezTo>
                    <a:pt x="0" y="570"/>
                    <a:pt x="9" y="579"/>
                    <a:pt x="20" y="579"/>
                  </a:cubicBezTo>
                  <a:cubicBezTo>
                    <a:pt x="35" y="579"/>
                    <a:pt x="35" y="579"/>
                    <a:pt x="35" y="579"/>
                  </a:cubicBezTo>
                  <a:cubicBezTo>
                    <a:pt x="223" y="579"/>
                    <a:pt x="223" y="579"/>
                    <a:pt x="223" y="579"/>
                  </a:cubicBezTo>
                  <a:cubicBezTo>
                    <a:pt x="239" y="579"/>
                    <a:pt x="239" y="579"/>
                    <a:pt x="239" y="579"/>
                  </a:cubicBezTo>
                  <a:cubicBezTo>
                    <a:pt x="250" y="579"/>
                    <a:pt x="259" y="570"/>
                    <a:pt x="259" y="559"/>
                  </a:cubicBezTo>
                  <a:cubicBezTo>
                    <a:pt x="259" y="20"/>
                    <a:pt x="259" y="20"/>
                    <a:pt x="259" y="20"/>
                  </a:cubicBezTo>
                  <a:cubicBezTo>
                    <a:pt x="259" y="9"/>
                    <a:pt x="250" y="0"/>
                    <a:pt x="239"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šļiďé">
              <a:extLst>
                <a:ext uri="{FF2B5EF4-FFF2-40B4-BE49-F238E27FC236}">
                  <a16:creationId xmlns:a16="http://schemas.microsoft.com/office/drawing/2014/main" id="{126A5891-0CB1-4F7B-96BF-913268179539}"/>
                </a:ext>
              </a:extLst>
            </p:cNvPr>
            <p:cNvSpPr/>
            <p:nvPr/>
          </p:nvSpPr>
          <p:spPr bwMode="auto">
            <a:xfrm>
              <a:off x="5502275" y="1507331"/>
              <a:ext cx="1249363" cy="3005138"/>
            </a:xfrm>
            <a:custGeom>
              <a:avLst/>
              <a:gdLst>
                <a:gd name="T0" fmla="*/ 39 w 228"/>
                <a:gd name="T1" fmla="*/ 452 h 553"/>
                <a:gd name="T2" fmla="*/ 39 w 228"/>
                <a:gd name="T3" fmla="*/ 452 h 553"/>
                <a:gd name="T4" fmla="*/ 113 w 228"/>
                <a:gd name="T5" fmla="*/ 378 h 553"/>
                <a:gd name="T6" fmla="*/ 113 w 228"/>
                <a:gd name="T7" fmla="*/ 378 h 553"/>
                <a:gd name="T8" fmla="*/ 187 w 228"/>
                <a:gd name="T9" fmla="*/ 452 h 553"/>
                <a:gd name="T10" fmla="*/ 113 w 228"/>
                <a:gd name="T11" fmla="*/ 527 h 553"/>
                <a:gd name="T12" fmla="*/ 39 w 228"/>
                <a:gd name="T13" fmla="*/ 452 h 553"/>
                <a:gd name="T14" fmla="*/ 39 w 228"/>
                <a:gd name="T15" fmla="*/ 452 h 553"/>
                <a:gd name="T16" fmla="*/ 39 w 228"/>
                <a:gd name="T17" fmla="*/ 277 h 553"/>
                <a:gd name="T18" fmla="*/ 39 w 228"/>
                <a:gd name="T19" fmla="*/ 277 h 553"/>
                <a:gd name="T20" fmla="*/ 113 w 228"/>
                <a:gd name="T21" fmla="*/ 202 h 553"/>
                <a:gd name="T22" fmla="*/ 113 w 228"/>
                <a:gd name="T23" fmla="*/ 202 h 553"/>
                <a:gd name="T24" fmla="*/ 187 w 228"/>
                <a:gd name="T25" fmla="*/ 277 h 553"/>
                <a:gd name="T26" fmla="*/ 113 w 228"/>
                <a:gd name="T27" fmla="*/ 351 h 553"/>
                <a:gd name="T28" fmla="*/ 39 w 228"/>
                <a:gd name="T29" fmla="*/ 277 h 553"/>
                <a:gd name="T30" fmla="*/ 39 w 228"/>
                <a:gd name="T31" fmla="*/ 277 h 553"/>
                <a:gd name="T32" fmla="*/ 39 w 228"/>
                <a:gd name="T33" fmla="*/ 101 h 553"/>
                <a:gd name="T34" fmla="*/ 39 w 228"/>
                <a:gd name="T35" fmla="*/ 101 h 553"/>
                <a:gd name="T36" fmla="*/ 113 w 228"/>
                <a:gd name="T37" fmla="*/ 27 h 553"/>
                <a:gd name="T38" fmla="*/ 113 w 228"/>
                <a:gd name="T39" fmla="*/ 27 h 553"/>
                <a:gd name="T40" fmla="*/ 187 w 228"/>
                <a:gd name="T41" fmla="*/ 101 h 553"/>
                <a:gd name="T42" fmla="*/ 113 w 228"/>
                <a:gd name="T43" fmla="*/ 175 h 553"/>
                <a:gd name="T44" fmla="*/ 39 w 228"/>
                <a:gd name="T45" fmla="*/ 101 h 553"/>
                <a:gd name="T46" fmla="*/ 39 w 228"/>
                <a:gd name="T47" fmla="*/ 101 h 553"/>
                <a:gd name="T48" fmla="*/ 208 w 228"/>
                <a:gd name="T49" fmla="*/ 0 h 553"/>
                <a:gd name="T50" fmla="*/ 20 w 228"/>
                <a:gd name="T51" fmla="*/ 0 h 553"/>
                <a:gd name="T52" fmla="*/ 0 w 228"/>
                <a:gd name="T53" fmla="*/ 20 h 553"/>
                <a:gd name="T54" fmla="*/ 0 w 228"/>
                <a:gd name="T55" fmla="*/ 533 h 553"/>
                <a:gd name="T56" fmla="*/ 20 w 228"/>
                <a:gd name="T57" fmla="*/ 553 h 553"/>
                <a:gd name="T58" fmla="*/ 208 w 228"/>
                <a:gd name="T59" fmla="*/ 553 h 553"/>
                <a:gd name="T60" fmla="*/ 228 w 228"/>
                <a:gd name="T61" fmla="*/ 533 h 553"/>
                <a:gd name="T62" fmla="*/ 228 w 228"/>
                <a:gd name="T63" fmla="*/ 20 h 553"/>
                <a:gd name="T64" fmla="*/ 208 w 228"/>
                <a:gd name="T65"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553">
                  <a:moveTo>
                    <a:pt x="39" y="452"/>
                  </a:moveTo>
                  <a:cubicBezTo>
                    <a:pt x="39" y="452"/>
                    <a:pt x="39" y="452"/>
                    <a:pt x="39" y="452"/>
                  </a:cubicBezTo>
                  <a:cubicBezTo>
                    <a:pt x="39" y="411"/>
                    <a:pt x="72" y="378"/>
                    <a:pt x="113" y="378"/>
                  </a:cubicBezTo>
                  <a:cubicBezTo>
                    <a:pt x="113" y="378"/>
                    <a:pt x="113" y="378"/>
                    <a:pt x="113" y="378"/>
                  </a:cubicBezTo>
                  <a:cubicBezTo>
                    <a:pt x="154" y="378"/>
                    <a:pt x="187" y="411"/>
                    <a:pt x="187" y="452"/>
                  </a:cubicBezTo>
                  <a:cubicBezTo>
                    <a:pt x="187" y="493"/>
                    <a:pt x="154" y="527"/>
                    <a:pt x="113" y="527"/>
                  </a:cubicBezTo>
                  <a:cubicBezTo>
                    <a:pt x="72" y="527"/>
                    <a:pt x="39" y="493"/>
                    <a:pt x="39" y="452"/>
                  </a:cubicBezTo>
                  <a:cubicBezTo>
                    <a:pt x="39" y="452"/>
                    <a:pt x="39" y="452"/>
                    <a:pt x="39" y="452"/>
                  </a:cubicBezTo>
                  <a:moveTo>
                    <a:pt x="39" y="277"/>
                  </a:moveTo>
                  <a:cubicBezTo>
                    <a:pt x="39" y="277"/>
                    <a:pt x="39" y="277"/>
                    <a:pt x="39" y="277"/>
                  </a:cubicBezTo>
                  <a:cubicBezTo>
                    <a:pt x="39" y="236"/>
                    <a:pt x="72" y="202"/>
                    <a:pt x="113" y="202"/>
                  </a:cubicBezTo>
                  <a:cubicBezTo>
                    <a:pt x="113" y="202"/>
                    <a:pt x="113" y="202"/>
                    <a:pt x="113" y="202"/>
                  </a:cubicBezTo>
                  <a:cubicBezTo>
                    <a:pt x="154" y="202"/>
                    <a:pt x="187" y="236"/>
                    <a:pt x="187" y="277"/>
                  </a:cubicBezTo>
                  <a:cubicBezTo>
                    <a:pt x="187" y="318"/>
                    <a:pt x="154" y="351"/>
                    <a:pt x="113" y="351"/>
                  </a:cubicBezTo>
                  <a:cubicBezTo>
                    <a:pt x="72" y="351"/>
                    <a:pt x="39" y="318"/>
                    <a:pt x="39" y="277"/>
                  </a:cubicBezTo>
                  <a:cubicBezTo>
                    <a:pt x="39" y="277"/>
                    <a:pt x="39" y="277"/>
                    <a:pt x="39" y="277"/>
                  </a:cubicBezTo>
                  <a:moveTo>
                    <a:pt x="39" y="101"/>
                  </a:moveTo>
                  <a:cubicBezTo>
                    <a:pt x="39" y="101"/>
                    <a:pt x="39" y="101"/>
                    <a:pt x="39" y="101"/>
                  </a:cubicBezTo>
                  <a:cubicBezTo>
                    <a:pt x="39" y="60"/>
                    <a:pt x="72" y="27"/>
                    <a:pt x="113" y="27"/>
                  </a:cubicBezTo>
                  <a:cubicBezTo>
                    <a:pt x="113" y="27"/>
                    <a:pt x="113" y="27"/>
                    <a:pt x="113" y="27"/>
                  </a:cubicBezTo>
                  <a:cubicBezTo>
                    <a:pt x="154" y="27"/>
                    <a:pt x="187" y="60"/>
                    <a:pt x="187" y="101"/>
                  </a:cubicBezTo>
                  <a:cubicBezTo>
                    <a:pt x="187" y="142"/>
                    <a:pt x="154" y="175"/>
                    <a:pt x="113" y="175"/>
                  </a:cubicBezTo>
                  <a:cubicBezTo>
                    <a:pt x="72" y="175"/>
                    <a:pt x="39" y="142"/>
                    <a:pt x="39" y="101"/>
                  </a:cubicBezTo>
                  <a:cubicBezTo>
                    <a:pt x="39" y="101"/>
                    <a:pt x="39" y="101"/>
                    <a:pt x="39" y="101"/>
                  </a:cubicBezTo>
                  <a:moveTo>
                    <a:pt x="208" y="0"/>
                  </a:moveTo>
                  <a:cubicBezTo>
                    <a:pt x="20" y="0"/>
                    <a:pt x="20" y="0"/>
                    <a:pt x="20" y="0"/>
                  </a:cubicBezTo>
                  <a:cubicBezTo>
                    <a:pt x="9" y="0"/>
                    <a:pt x="0" y="9"/>
                    <a:pt x="0" y="20"/>
                  </a:cubicBezTo>
                  <a:cubicBezTo>
                    <a:pt x="0" y="533"/>
                    <a:pt x="0" y="533"/>
                    <a:pt x="0" y="533"/>
                  </a:cubicBezTo>
                  <a:cubicBezTo>
                    <a:pt x="0" y="544"/>
                    <a:pt x="9" y="553"/>
                    <a:pt x="20" y="553"/>
                  </a:cubicBezTo>
                  <a:cubicBezTo>
                    <a:pt x="208" y="553"/>
                    <a:pt x="208" y="553"/>
                    <a:pt x="208" y="553"/>
                  </a:cubicBezTo>
                  <a:cubicBezTo>
                    <a:pt x="219" y="553"/>
                    <a:pt x="228" y="544"/>
                    <a:pt x="228" y="533"/>
                  </a:cubicBezTo>
                  <a:cubicBezTo>
                    <a:pt x="228" y="20"/>
                    <a:pt x="228" y="20"/>
                    <a:pt x="228" y="20"/>
                  </a:cubicBezTo>
                  <a:cubicBezTo>
                    <a:pt x="228" y="9"/>
                    <a:pt x="219" y="0"/>
                    <a:pt x="208"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ïṡ1íḑe">
              <a:extLst>
                <a:ext uri="{FF2B5EF4-FFF2-40B4-BE49-F238E27FC236}">
                  <a16:creationId xmlns:a16="http://schemas.microsoft.com/office/drawing/2014/main" id="{12B83AF2-3A00-4C0B-8C77-7DFCEB862CBE}"/>
                </a:ext>
              </a:extLst>
            </p:cNvPr>
            <p:cNvSpPr/>
            <p:nvPr/>
          </p:nvSpPr>
          <p:spPr bwMode="auto">
            <a:xfrm>
              <a:off x="5715000" y="1654969"/>
              <a:ext cx="811213" cy="803275"/>
            </a:xfrm>
            <a:custGeom>
              <a:avLst/>
              <a:gdLst>
                <a:gd name="T0" fmla="*/ 74 w 148"/>
                <a:gd name="T1" fmla="*/ 0 h 148"/>
                <a:gd name="T2" fmla="*/ 84 w 148"/>
                <a:gd name="T3" fmla="*/ 0 h 148"/>
                <a:gd name="T4" fmla="*/ 21 w 148"/>
                <a:gd name="T5" fmla="*/ 74 h 148"/>
                <a:gd name="T6" fmla="*/ 84 w 148"/>
                <a:gd name="T7" fmla="*/ 147 h 148"/>
                <a:gd name="T8" fmla="*/ 74 w 148"/>
                <a:gd name="T9" fmla="*/ 148 h 148"/>
                <a:gd name="T10" fmla="*/ 0 w 148"/>
                <a:gd name="T11" fmla="*/ 74 h 148"/>
                <a:gd name="T12" fmla="*/ 0 w 148"/>
                <a:gd name="T13" fmla="*/ 74 h 148"/>
                <a:gd name="T14" fmla="*/ 74 w 148"/>
                <a:gd name="T15" fmla="*/ 148 h 148"/>
                <a:gd name="T16" fmla="*/ 148 w 148"/>
                <a:gd name="T17" fmla="*/ 74 h 148"/>
                <a:gd name="T18" fmla="*/ 74 w 148"/>
                <a:gd name="T1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8">
                  <a:moveTo>
                    <a:pt x="74" y="0"/>
                  </a:moveTo>
                  <a:cubicBezTo>
                    <a:pt x="77" y="0"/>
                    <a:pt x="81" y="0"/>
                    <a:pt x="84" y="0"/>
                  </a:cubicBezTo>
                  <a:cubicBezTo>
                    <a:pt x="48" y="5"/>
                    <a:pt x="21" y="36"/>
                    <a:pt x="21" y="74"/>
                  </a:cubicBezTo>
                  <a:cubicBezTo>
                    <a:pt x="21" y="111"/>
                    <a:pt x="48" y="142"/>
                    <a:pt x="84" y="147"/>
                  </a:cubicBezTo>
                  <a:cubicBezTo>
                    <a:pt x="81" y="148"/>
                    <a:pt x="77" y="148"/>
                    <a:pt x="74" y="148"/>
                  </a:cubicBezTo>
                  <a:cubicBezTo>
                    <a:pt x="33" y="148"/>
                    <a:pt x="0" y="115"/>
                    <a:pt x="0" y="74"/>
                  </a:cubicBezTo>
                  <a:cubicBezTo>
                    <a:pt x="0" y="74"/>
                    <a:pt x="0" y="74"/>
                    <a:pt x="0" y="74"/>
                  </a:cubicBezTo>
                  <a:cubicBezTo>
                    <a:pt x="0" y="115"/>
                    <a:pt x="33" y="148"/>
                    <a:pt x="74" y="148"/>
                  </a:cubicBezTo>
                  <a:cubicBezTo>
                    <a:pt x="115" y="148"/>
                    <a:pt x="148" y="115"/>
                    <a:pt x="148" y="74"/>
                  </a:cubicBezTo>
                  <a:cubicBezTo>
                    <a:pt x="148" y="33"/>
                    <a:pt x="115" y="0"/>
                    <a:pt x="74"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îšḻïdê">
              <a:extLst>
                <a:ext uri="{FF2B5EF4-FFF2-40B4-BE49-F238E27FC236}">
                  <a16:creationId xmlns:a16="http://schemas.microsoft.com/office/drawing/2014/main" id="{5749BFC6-AED6-44E4-8FB5-77F04E989CA3}"/>
                </a:ext>
              </a:extLst>
            </p:cNvPr>
            <p:cNvSpPr/>
            <p:nvPr/>
          </p:nvSpPr>
          <p:spPr bwMode="auto">
            <a:xfrm>
              <a:off x="5715000" y="2605881"/>
              <a:ext cx="811213" cy="809625"/>
            </a:xfrm>
            <a:custGeom>
              <a:avLst/>
              <a:gdLst>
                <a:gd name="T0" fmla="*/ 74 w 148"/>
                <a:gd name="T1" fmla="*/ 0 h 149"/>
                <a:gd name="T2" fmla="*/ 84 w 148"/>
                <a:gd name="T3" fmla="*/ 1 h 149"/>
                <a:gd name="T4" fmla="*/ 21 w 148"/>
                <a:gd name="T5" fmla="*/ 75 h 149"/>
                <a:gd name="T6" fmla="*/ 84 w 148"/>
                <a:gd name="T7" fmla="*/ 148 h 149"/>
                <a:gd name="T8" fmla="*/ 74 w 148"/>
                <a:gd name="T9" fmla="*/ 149 h 149"/>
                <a:gd name="T10" fmla="*/ 0 w 148"/>
                <a:gd name="T11" fmla="*/ 75 h 149"/>
                <a:gd name="T12" fmla="*/ 0 w 148"/>
                <a:gd name="T13" fmla="*/ 75 h 149"/>
                <a:gd name="T14" fmla="*/ 74 w 148"/>
                <a:gd name="T15" fmla="*/ 149 h 149"/>
                <a:gd name="T16" fmla="*/ 148 w 148"/>
                <a:gd name="T17" fmla="*/ 75 h 149"/>
                <a:gd name="T18" fmla="*/ 74 w 148"/>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9">
                  <a:moveTo>
                    <a:pt x="74" y="0"/>
                  </a:moveTo>
                  <a:cubicBezTo>
                    <a:pt x="77" y="0"/>
                    <a:pt x="81" y="1"/>
                    <a:pt x="84" y="1"/>
                  </a:cubicBezTo>
                  <a:cubicBezTo>
                    <a:pt x="48" y="6"/>
                    <a:pt x="21" y="37"/>
                    <a:pt x="21" y="75"/>
                  </a:cubicBezTo>
                  <a:cubicBezTo>
                    <a:pt x="21" y="112"/>
                    <a:pt x="48" y="143"/>
                    <a:pt x="84" y="148"/>
                  </a:cubicBezTo>
                  <a:cubicBezTo>
                    <a:pt x="81" y="148"/>
                    <a:pt x="77" y="149"/>
                    <a:pt x="74" y="149"/>
                  </a:cubicBezTo>
                  <a:cubicBezTo>
                    <a:pt x="33" y="149"/>
                    <a:pt x="0" y="116"/>
                    <a:pt x="0" y="75"/>
                  </a:cubicBezTo>
                  <a:cubicBezTo>
                    <a:pt x="0" y="75"/>
                    <a:pt x="0" y="75"/>
                    <a:pt x="0" y="75"/>
                  </a:cubicBezTo>
                  <a:cubicBezTo>
                    <a:pt x="0" y="116"/>
                    <a:pt x="33" y="149"/>
                    <a:pt x="74" y="149"/>
                  </a:cubicBezTo>
                  <a:cubicBezTo>
                    <a:pt x="115" y="149"/>
                    <a:pt x="148" y="116"/>
                    <a:pt x="148" y="75"/>
                  </a:cubicBezTo>
                  <a:cubicBezTo>
                    <a:pt x="148" y="34"/>
                    <a:pt x="115" y="0"/>
                    <a:pt x="74"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îŝ1íḓè">
              <a:extLst>
                <a:ext uri="{FF2B5EF4-FFF2-40B4-BE49-F238E27FC236}">
                  <a16:creationId xmlns:a16="http://schemas.microsoft.com/office/drawing/2014/main" id="{8438063A-5E82-4AEE-AD33-24A78056DBD0}"/>
                </a:ext>
              </a:extLst>
            </p:cNvPr>
            <p:cNvSpPr/>
            <p:nvPr/>
          </p:nvSpPr>
          <p:spPr bwMode="auto">
            <a:xfrm>
              <a:off x="5715000" y="3561556"/>
              <a:ext cx="811213" cy="809625"/>
            </a:xfrm>
            <a:custGeom>
              <a:avLst/>
              <a:gdLst>
                <a:gd name="T0" fmla="*/ 74 w 148"/>
                <a:gd name="T1" fmla="*/ 0 h 149"/>
                <a:gd name="T2" fmla="*/ 84 w 148"/>
                <a:gd name="T3" fmla="*/ 1 h 149"/>
                <a:gd name="T4" fmla="*/ 21 w 148"/>
                <a:gd name="T5" fmla="*/ 74 h 149"/>
                <a:gd name="T6" fmla="*/ 84 w 148"/>
                <a:gd name="T7" fmla="*/ 148 h 149"/>
                <a:gd name="T8" fmla="*/ 74 w 148"/>
                <a:gd name="T9" fmla="*/ 149 h 149"/>
                <a:gd name="T10" fmla="*/ 0 w 148"/>
                <a:gd name="T11" fmla="*/ 74 h 149"/>
                <a:gd name="T12" fmla="*/ 0 w 148"/>
                <a:gd name="T13" fmla="*/ 74 h 149"/>
                <a:gd name="T14" fmla="*/ 74 w 148"/>
                <a:gd name="T15" fmla="*/ 149 h 149"/>
                <a:gd name="T16" fmla="*/ 148 w 148"/>
                <a:gd name="T17" fmla="*/ 74 h 149"/>
                <a:gd name="T18" fmla="*/ 74 w 148"/>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9">
                  <a:moveTo>
                    <a:pt x="74" y="0"/>
                  </a:moveTo>
                  <a:cubicBezTo>
                    <a:pt x="77" y="0"/>
                    <a:pt x="81" y="1"/>
                    <a:pt x="84" y="1"/>
                  </a:cubicBezTo>
                  <a:cubicBezTo>
                    <a:pt x="48" y="6"/>
                    <a:pt x="21" y="37"/>
                    <a:pt x="21" y="74"/>
                  </a:cubicBezTo>
                  <a:cubicBezTo>
                    <a:pt x="21" y="112"/>
                    <a:pt x="48" y="143"/>
                    <a:pt x="84" y="148"/>
                  </a:cubicBezTo>
                  <a:cubicBezTo>
                    <a:pt x="81" y="148"/>
                    <a:pt x="77" y="149"/>
                    <a:pt x="74" y="149"/>
                  </a:cubicBezTo>
                  <a:cubicBezTo>
                    <a:pt x="33" y="149"/>
                    <a:pt x="0" y="115"/>
                    <a:pt x="0" y="74"/>
                  </a:cubicBezTo>
                  <a:cubicBezTo>
                    <a:pt x="0" y="74"/>
                    <a:pt x="0" y="74"/>
                    <a:pt x="0" y="74"/>
                  </a:cubicBezTo>
                  <a:cubicBezTo>
                    <a:pt x="0" y="115"/>
                    <a:pt x="33" y="149"/>
                    <a:pt x="74" y="149"/>
                  </a:cubicBezTo>
                  <a:cubicBezTo>
                    <a:pt x="115" y="149"/>
                    <a:pt x="148" y="115"/>
                    <a:pt x="148" y="74"/>
                  </a:cubicBezTo>
                  <a:cubicBezTo>
                    <a:pt x="148" y="33"/>
                    <a:pt x="115" y="0"/>
                    <a:pt x="74"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ṥļíḑé">
              <a:extLst>
                <a:ext uri="{FF2B5EF4-FFF2-40B4-BE49-F238E27FC236}">
                  <a16:creationId xmlns:a16="http://schemas.microsoft.com/office/drawing/2014/main" id="{F5FF5806-883E-4C38-8805-8303D8C08E29}"/>
                </a:ext>
              </a:extLst>
            </p:cNvPr>
            <p:cNvSpPr/>
            <p:nvPr/>
          </p:nvSpPr>
          <p:spPr bwMode="auto">
            <a:xfrm>
              <a:off x="5715000" y="1654969"/>
              <a:ext cx="460375" cy="803275"/>
            </a:xfrm>
            <a:custGeom>
              <a:avLst/>
              <a:gdLst>
                <a:gd name="T0" fmla="*/ 74 w 84"/>
                <a:gd name="T1" fmla="*/ 0 h 148"/>
                <a:gd name="T2" fmla="*/ 0 w 84"/>
                <a:gd name="T3" fmla="*/ 74 h 148"/>
                <a:gd name="T4" fmla="*/ 0 w 84"/>
                <a:gd name="T5" fmla="*/ 74 h 148"/>
                <a:gd name="T6" fmla="*/ 74 w 84"/>
                <a:gd name="T7" fmla="*/ 148 h 148"/>
                <a:gd name="T8" fmla="*/ 84 w 84"/>
                <a:gd name="T9" fmla="*/ 147 h 148"/>
                <a:gd name="T10" fmla="*/ 21 w 84"/>
                <a:gd name="T11" fmla="*/ 74 h 148"/>
                <a:gd name="T12" fmla="*/ 84 w 84"/>
                <a:gd name="T13" fmla="*/ 0 h 148"/>
                <a:gd name="T14" fmla="*/ 74 w 84"/>
                <a:gd name="T15" fmla="*/ 0 h 148"/>
                <a:gd name="T16" fmla="*/ 74 w 84"/>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8">
                  <a:moveTo>
                    <a:pt x="74" y="0"/>
                  </a:moveTo>
                  <a:cubicBezTo>
                    <a:pt x="33" y="0"/>
                    <a:pt x="0" y="33"/>
                    <a:pt x="0" y="74"/>
                  </a:cubicBezTo>
                  <a:cubicBezTo>
                    <a:pt x="0" y="74"/>
                    <a:pt x="0" y="74"/>
                    <a:pt x="0" y="74"/>
                  </a:cubicBezTo>
                  <a:cubicBezTo>
                    <a:pt x="0" y="115"/>
                    <a:pt x="33" y="148"/>
                    <a:pt x="74" y="148"/>
                  </a:cubicBezTo>
                  <a:cubicBezTo>
                    <a:pt x="77" y="148"/>
                    <a:pt x="81" y="148"/>
                    <a:pt x="84" y="147"/>
                  </a:cubicBezTo>
                  <a:cubicBezTo>
                    <a:pt x="48" y="142"/>
                    <a:pt x="21" y="111"/>
                    <a:pt x="21" y="74"/>
                  </a:cubicBezTo>
                  <a:cubicBezTo>
                    <a:pt x="21" y="36"/>
                    <a:pt x="48" y="5"/>
                    <a:pt x="84" y="0"/>
                  </a:cubicBezTo>
                  <a:cubicBezTo>
                    <a:pt x="81" y="0"/>
                    <a:pt x="77" y="0"/>
                    <a:pt x="74" y="0"/>
                  </a:cubicBezTo>
                  <a:cubicBezTo>
                    <a:pt x="74" y="0"/>
                    <a:pt x="74" y="0"/>
                    <a:pt x="74"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1iḋe">
              <a:extLst>
                <a:ext uri="{FF2B5EF4-FFF2-40B4-BE49-F238E27FC236}">
                  <a16:creationId xmlns:a16="http://schemas.microsoft.com/office/drawing/2014/main" id="{26EF68FC-E67E-476D-A8DE-6BFFFF8AA1CF}"/>
                </a:ext>
              </a:extLst>
            </p:cNvPr>
            <p:cNvSpPr/>
            <p:nvPr/>
          </p:nvSpPr>
          <p:spPr bwMode="auto">
            <a:xfrm>
              <a:off x="5715000" y="2605881"/>
              <a:ext cx="460375" cy="809625"/>
            </a:xfrm>
            <a:custGeom>
              <a:avLst/>
              <a:gdLst>
                <a:gd name="T0" fmla="*/ 74 w 84"/>
                <a:gd name="T1" fmla="*/ 0 h 149"/>
                <a:gd name="T2" fmla="*/ 0 w 84"/>
                <a:gd name="T3" fmla="*/ 75 h 149"/>
                <a:gd name="T4" fmla="*/ 0 w 84"/>
                <a:gd name="T5" fmla="*/ 75 h 149"/>
                <a:gd name="T6" fmla="*/ 74 w 84"/>
                <a:gd name="T7" fmla="*/ 149 h 149"/>
                <a:gd name="T8" fmla="*/ 84 w 84"/>
                <a:gd name="T9" fmla="*/ 148 h 149"/>
                <a:gd name="T10" fmla="*/ 21 w 84"/>
                <a:gd name="T11" fmla="*/ 75 h 149"/>
                <a:gd name="T12" fmla="*/ 84 w 84"/>
                <a:gd name="T13" fmla="*/ 1 h 149"/>
                <a:gd name="T14" fmla="*/ 74 w 84"/>
                <a:gd name="T15" fmla="*/ 0 h 149"/>
                <a:gd name="T16" fmla="*/ 74 w 84"/>
                <a:gd name="T1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9">
                  <a:moveTo>
                    <a:pt x="74" y="0"/>
                  </a:moveTo>
                  <a:cubicBezTo>
                    <a:pt x="33" y="0"/>
                    <a:pt x="0" y="34"/>
                    <a:pt x="0" y="75"/>
                  </a:cubicBezTo>
                  <a:cubicBezTo>
                    <a:pt x="0" y="75"/>
                    <a:pt x="0" y="75"/>
                    <a:pt x="0" y="75"/>
                  </a:cubicBezTo>
                  <a:cubicBezTo>
                    <a:pt x="0" y="116"/>
                    <a:pt x="33" y="149"/>
                    <a:pt x="74" y="149"/>
                  </a:cubicBezTo>
                  <a:cubicBezTo>
                    <a:pt x="77" y="149"/>
                    <a:pt x="81" y="148"/>
                    <a:pt x="84" y="148"/>
                  </a:cubicBezTo>
                  <a:cubicBezTo>
                    <a:pt x="48" y="143"/>
                    <a:pt x="21" y="112"/>
                    <a:pt x="21" y="75"/>
                  </a:cubicBezTo>
                  <a:cubicBezTo>
                    <a:pt x="21" y="37"/>
                    <a:pt x="48" y="6"/>
                    <a:pt x="84" y="1"/>
                  </a:cubicBezTo>
                  <a:cubicBezTo>
                    <a:pt x="81" y="1"/>
                    <a:pt x="77" y="0"/>
                    <a:pt x="74" y="0"/>
                  </a:cubicBezTo>
                  <a:cubicBezTo>
                    <a:pt x="74" y="0"/>
                    <a:pt x="74" y="0"/>
                    <a:pt x="74"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îŝḷiḑê">
              <a:extLst>
                <a:ext uri="{FF2B5EF4-FFF2-40B4-BE49-F238E27FC236}">
                  <a16:creationId xmlns:a16="http://schemas.microsoft.com/office/drawing/2014/main" id="{F81925AD-CE49-4F9C-B2D0-6B57A173E5CD}"/>
                </a:ext>
              </a:extLst>
            </p:cNvPr>
            <p:cNvSpPr/>
            <p:nvPr/>
          </p:nvSpPr>
          <p:spPr bwMode="auto">
            <a:xfrm>
              <a:off x="5715000" y="3561556"/>
              <a:ext cx="460375" cy="809625"/>
            </a:xfrm>
            <a:custGeom>
              <a:avLst/>
              <a:gdLst>
                <a:gd name="T0" fmla="*/ 74 w 84"/>
                <a:gd name="T1" fmla="*/ 0 h 149"/>
                <a:gd name="T2" fmla="*/ 0 w 84"/>
                <a:gd name="T3" fmla="*/ 74 h 149"/>
                <a:gd name="T4" fmla="*/ 74 w 84"/>
                <a:gd name="T5" fmla="*/ 149 h 149"/>
                <a:gd name="T6" fmla="*/ 84 w 84"/>
                <a:gd name="T7" fmla="*/ 148 h 149"/>
                <a:gd name="T8" fmla="*/ 21 w 84"/>
                <a:gd name="T9" fmla="*/ 74 h 149"/>
                <a:gd name="T10" fmla="*/ 84 w 84"/>
                <a:gd name="T11" fmla="*/ 1 h 149"/>
                <a:gd name="T12" fmla="*/ 74 w 84"/>
                <a:gd name="T13" fmla="*/ 0 h 149"/>
                <a:gd name="T14" fmla="*/ 74 w 8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49">
                  <a:moveTo>
                    <a:pt x="74" y="0"/>
                  </a:moveTo>
                  <a:cubicBezTo>
                    <a:pt x="33" y="0"/>
                    <a:pt x="0" y="33"/>
                    <a:pt x="0" y="74"/>
                  </a:cubicBezTo>
                  <a:cubicBezTo>
                    <a:pt x="0" y="115"/>
                    <a:pt x="33" y="149"/>
                    <a:pt x="74" y="149"/>
                  </a:cubicBezTo>
                  <a:cubicBezTo>
                    <a:pt x="77" y="149"/>
                    <a:pt x="81" y="148"/>
                    <a:pt x="84" y="148"/>
                  </a:cubicBezTo>
                  <a:cubicBezTo>
                    <a:pt x="48" y="143"/>
                    <a:pt x="21" y="112"/>
                    <a:pt x="21" y="74"/>
                  </a:cubicBezTo>
                  <a:cubicBezTo>
                    <a:pt x="21" y="37"/>
                    <a:pt x="48" y="6"/>
                    <a:pt x="84" y="1"/>
                  </a:cubicBezTo>
                  <a:cubicBezTo>
                    <a:pt x="81" y="1"/>
                    <a:pt x="77" y="0"/>
                    <a:pt x="74" y="0"/>
                  </a:cubicBezTo>
                  <a:cubicBezTo>
                    <a:pt x="74" y="0"/>
                    <a:pt x="74" y="0"/>
                    <a:pt x="74" y="0"/>
                  </a:cubicBezTo>
                </a:path>
              </a:pathLst>
            </a:custGeom>
            <a:solidFill>
              <a:srgbClr val="DCE0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íŝḻîḍè">
              <a:extLst>
                <a:ext uri="{FF2B5EF4-FFF2-40B4-BE49-F238E27FC236}">
                  <a16:creationId xmlns:a16="http://schemas.microsoft.com/office/drawing/2014/main" id="{77E282E8-1BF5-44BE-995C-196CF2CF416D}"/>
                </a:ext>
              </a:extLst>
            </p:cNvPr>
            <p:cNvSpPr/>
            <p:nvPr/>
          </p:nvSpPr>
          <p:spPr bwMode="auto">
            <a:xfrm>
              <a:off x="5842000" y="4691856"/>
              <a:ext cx="442913" cy="908050"/>
            </a:xfrm>
            <a:prstGeom prst="rect">
              <a:avLst/>
            </a:prstGeom>
            <a:solidFill>
              <a:srgbClr val="504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ïşḻíḍê">
              <a:extLst>
                <a:ext uri="{FF2B5EF4-FFF2-40B4-BE49-F238E27FC236}">
                  <a16:creationId xmlns:a16="http://schemas.microsoft.com/office/drawing/2014/main" id="{C587F903-D84F-423F-AD19-72DEE0FCF4FE}"/>
                </a:ext>
              </a:extLst>
            </p:cNvPr>
            <p:cNvSpPr/>
            <p:nvPr/>
          </p:nvSpPr>
          <p:spPr bwMode="auto">
            <a:xfrm>
              <a:off x="5545138" y="1215231"/>
              <a:ext cx="1030288" cy="309563"/>
            </a:xfrm>
            <a:custGeom>
              <a:avLst/>
              <a:gdLst>
                <a:gd name="T0" fmla="*/ 160 w 188"/>
                <a:gd name="T1" fmla="*/ 57 h 57"/>
                <a:gd name="T2" fmla="*/ 28 w 188"/>
                <a:gd name="T3" fmla="*/ 57 h 57"/>
                <a:gd name="T4" fmla="*/ 0 w 188"/>
                <a:gd name="T5" fmla="*/ 28 h 57"/>
                <a:gd name="T6" fmla="*/ 28 w 188"/>
                <a:gd name="T7" fmla="*/ 0 h 57"/>
                <a:gd name="T8" fmla="*/ 160 w 188"/>
                <a:gd name="T9" fmla="*/ 0 h 57"/>
                <a:gd name="T10" fmla="*/ 188 w 188"/>
                <a:gd name="T11" fmla="*/ 28 h 57"/>
                <a:gd name="T12" fmla="*/ 160 w 188"/>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188" h="57">
                  <a:moveTo>
                    <a:pt x="160" y="57"/>
                  </a:moveTo>
                  <a:cubicBezTo>
                    <a:pt x="28" y="57"/>
                    <a:pt x="28" y="57"/>
                    <a:pt x="28" y="57"/>
                  </a:cubicBezTo>
                  <a:cubicBezTo>
                    <a:pt x="13" y="57"/>
                    <a:pt x="0" y="44"/>
                    <a:pt x="0" y="28"/>
                  </a:cubicBezTo>
                  <a:cubicBezTo>
                    <a:pt x="0" y="13"/>
                    <a:pt x="13" y="0"/>
                    <a:pt x="28" y="0"/>
                  </a:cubicBezTo>
                  <a:cubicBezTo>
                    <a:pt x="160" y="0"/>
                    <a:pt x="160" y="0"/>
                    <a:pt x="160" y="0"/>
                  </a:cubicBezTo>
                  <a:cubicBezTo>
                    <a:pt x="175" y="0"/>
                    <a:pt x="188" y="13"/>
                    <a:pt x="188" y="28"/>
                  </a:cubicBezTo>
                  <a:cubicBezTo>
                    <a:pt x="188" y="44"/>
                    <a:pt x="175" y="57"/>
                    <a:pt x="160" y="57"/>
                  </a:cubicBezTo>
                  <a:close/>
                </a:path>
              </a:pathLst>
            </a:custGeom>
            <a:solidFill>
              <a:srgbClr val="2E2C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iṡlíḓè">
              <a:extLst>
                <a:ext uri="{FF2B5EF4-FFF2-40B4-BE49-F238E27FC236}">
                  <a16:creationId xmlns:a16="http://schemas.microsoft.com/office/drawing/2014/main" id="{D2C2201B-76B1-40EE-B9A5-0A6822165F75}"/>
                </a:ext>
              </a:extLst>
            </p:cNvPr>
            <p:cNvSpPr/>
            <p:nvPr/>
          </p:nvSpPr>
          <p:spPr bwMode="auto">
            <a:xfrm>
              <a:off x="5545138" y="4388644"/>
              <a:ext cx="1030288" cy="303213"/>
            </a:xfrm>
            <a:prstGeom prst="rect">
              <a:avLst/>
            </a:prstGeom>
            <a:solidFill>
              <a:srgbClr val="2E2C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ïṣḻîďe">
              <a:extLst>
                <a:ext uri="{FF2B5EF4-FFF2-40B4-BE49-F238E27FC236}">
                  <a16:creationId xmlns:a16="http://schemas.microsoft.com/office/drawing/2014/main" id="{D043D601-4960-4AC5-BF24-8974576AD794}"/>
                </a:ext>
              </a:extLst>
            </p:cNvPr>
            <p:cNvSpPr/>
            <p:nvPr/>
          </p:nvSpPr>
          <p:spPr bwMode="auto">
            <a:xfrm>
              <a:off x="5353050" y="1394619"/>
              <a:ext cx="1420813" cy="3144838"/>
            </a:xfrm>
            <a:custGeom>
              <a:avLst/>
              <a:gdLst>
                <a:gd name="T0" fmla="*/ 239 w 259"/>
                <a:gd name="T1" fmla="*/ 579 h 579"/>
                <a:gd name="T2" fmla="*/ 20 w 259"/>
                <a:gd name="T3" fmla="*/ 579 h 579"/>
                <a:gd name="T4" fmla="*/ 0 w 259"/>
                <a:gd name="T5" fmla="*/ 559 h 579"/>
                <a:gd name="T6" fmla="*/ 0 w 259"/>
                <a:gd name="T7" fmla="*/ 20 h 579"/>
                <a:gd name="T8" fmla="*/ 20 w 259"/>
                <a:gd name="T9" fmla="*/ 0 h 579"/>
                <a:gd name="T10" fmla="*/ 239 w 259"/>
                <a:gd name="T11" fmla="*/ 0 h 579"/>
                <a:gd name="T12" fmla="*/ 259 w 259"/>
                <a:gd name="T13" fmla="*/ 20 h 579"/>
                <a:gd name="T14" fmla="*/ 259 w 259"/>
                <a:gd name="T15" fmla="*/ 559 h 579"/>
                <a:gd name="T16" fmla="*/ 239 w 259"/>
                <a:gd name="T17"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579">
                  <a:moveTo>
                    <a:pt x="239" y="579"/>
                  </a:moveTo>
                  <a:cubicBezTo>
                    <a:pt x="20" y="579"/>
                    <a:pt x="20" y="579"/>
                    <a:pt x="20" y="579"/>
                  </a:cubicBezTo>
                  <a:cubicBezTo>
                    <a:pt x="9" y="579"/>
                    <a:pt x="0" y="570"/>
                    <a:pt x="0" y="559"/>
                  </a:cubicBezTo>
                  <a:cubicBezTo>
                    <a:pt x="0" y="20"/>
                    <a:pt x="0" y="20"/>
                    <a:pt x="0" y="20"/>
                  </a:cubicBezTo>
                  <a:cubicBezTo>
                    <a:pt x="0" y="9"/>
                    <a:pt x="9" y="0"/>
                    <a:pt x="20" y="0"/>
                  </a:cubicBezTo>
                  <a:cubicBezTo>
                    <a:pt x="239" y="0"/>
                    <a:pt x="239" y="0"/>
                    <a:pt x="239" y="0"/>
                  </a:cubicBezTo>
                  <a:cubicBezTo>
                    <a:pt x="250" y="0"/>
                    <a:pt x="259" y="9"/>
                    <a:pt x="259" y="20"/>
                  </a:cubicBezTo>
                  <a:cubicBezTo>
                    <a:pt x="259" y="559"/>
                    <a:pt x="259" y="559"/>
                    <a:pt x="259" y="559"/>
                  </a:cubicBezTo>
                  <a:cubicBezTo>
                    <a:pt x="259" y="570"/>
                    <a:pt x="250" y="579"/>
                    <a:pt x="239" y="579"/>
                  </a:cubicBezTo>
                  <a:close/>
                </a:path>
              </a:pathLst>
            </a:custGeom>
            <a:solidFill>
              <a:srgbClr val="504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iṡļïḍè">
              <a:extLst>
                <a:ext uri="{FF2B5EF4-FFF2-40B4-BE49-F238E27FC236}">
                  <a16:creationId xmlns:a16="http://schemas.microsoft.com/office/drawing/2014/main" id="{28B3CBDD-33B5-4355-A5D3-A4A749033AC9}"/>
                </a:ext>
              </a:extLst>
            </p:cNvPr>
            <p:cNvSpPr/>
            <p:nvPr/>
          </p:nvSpPr>
          <p:spPr bwMode="auto">
            <a:xfrm>
              <a:off x="5435600" y="1464469"/>
              <a:ext cx="1249363" cy="3005138"/>
            </a:xfrm>
            <a:custGeom>
              <a:avLst/>
              <a:gdLst>
                <a:gd name="T0" fmla="*/ 208 w 228"/>
                <a:gd name="T1" fmla="*/ 553 h 553"/>
                <a:gd name="T2" fmla="*/ 20 w 228"/>
                <a:gd name="T3" fmla="*/ 553 h 553"/>
                <a:gd name="T4" fmla="*/ 0 w 228"/>
                <a:gd name="T5" fmla="*/ 533 h 553"/>
                <a:gd name="T6" fmla="*/ 0 w 228"/>
                <a:gd name="T7" fmla="*/ 20 h 553"/>
                <a:gd name="T8" fmla="*/ 20 w 228"/>
                <a:gd name="T9" fmla="*/ 0 h 553"/>
                <a:gd name="T10" fmla="*/ 208 w 228"/>
                <a:gd name="T11" fmla="*/ 0 h 553"/>
                <a:gd name="T12" fmla="*/ 228 w 228"/>
                <a:gd name="T13" fmla="*/ 20 h 553"/>
                <a:gd name="T14" fmla="*/ 228 w 228"/>
                <a:gd name="T15" fmla="*/ 533 h 553"/>
                <a:gd name="T16" fmla="*/ 208 w 228"/>
                <a:gd name="T1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553">
                  <a:moveTo>
                    <a:pt x="208" y="553"/>
                  </a:moveTo>
                  <a:cubicBezTo>
                    <a:pt x="20" y="553"/>
                    <a:pt x="20" y="553"/>
                    <a:pt x="20" y="553"/>
                  </a:cubicBezTo>
                  <a:cubicBezTo>
                    <a:pt x="9" y="553"/>
                    <a:pt x="0" y="544"/>
                    <a:pt x="0" y="533"/>
                  </a:cubicBezTo>
                  <a:cubicBezTo>
                    <a:pt x="0" y="20"/>
                    <a:pt x="0" y="20"/>
                    <a:pt x="0" y="20"/>
                  </a:cubicBezTo>
                  <a:cubicBezTo>
                    <a:pt x="0" y="9"/>
                    <a:pt x="9" y="0"/>
                    <a:pt x="20" y="0"/>
                  </a:cubicBezTo>
                  <a:cubicBezTo>
                    <a:pt x="208" y="0"/>
                    <a:pt x="208" y="0"/>
                    <a:pt x="208" y="0"/>
                  </a:cubicBezTo>
                  <a:cubicBezTo>
                    <a:pt x="219" y="0"/>
                    <a:pt x="228" y="9"/>
                    <a:pt x="228" y="20"/>
                  </a:cubicBezTo>
                  <a:cubicBezTo>
                    <a:pt x="228" y="533"/>
                    <a:pt x="228" y="533"/>
                    <a:pt x="228" y="533"/>
                  </a:cubicBezTo>
                  <a:cubicBezTo>
                    <a:pt x="228" y="544"/>
                    <a:pt x="219" y="553"/>
                    <a:pt x="208" y="553"/>
                  </a:cubicBezTo>
                  <a:close/>
                </a:path>
              </a:pathLst>
            </a:custGeom>
            <a:solidFill>
              <a:srgbClr val="413E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iṩ1ide">
              <a:extLst>
                <a:ext uri="{FF2B5EF4-FFF2-40B4-BE49-F238E27FC236}">
                  <a16:creationId xmlns:a16="http://schemas.microsoft.com/office/drawing/2014/main" id="{963C7A41-80AE-4916-8A58-1604CAB052F2}"/>
                </a:ext>
              </a:extLst>
            </p:cNvPr>
            <p:cNvSpPr/>
            <p:nvPr/>
          </p:nvSpPr>
          <p:spPr bwMode="auto">
            <a:xfrm>
              <a:off x="5649913" y="1610519"/>
              <a:ext cx="811213" cy="804863"/>
            </a:xfrm>
            <a:prstGeom prst="ellipse">
              <a:avLst/>
            </a:prstGeom>
            <a:solidFill>
              <a:srgbClr val="FF4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íṧ1íḍé">
              <a:extLst>
                <a:ext uri="{FF2B5EF4-FFF2-40B4-BE49-F238E27FC236}">
                  <a16:creationId xmlns:a16="http://schemas.microsoft.com/office/drawing/2014/main" id="{82EA3179-1ADD-4329-82EA-57C52CFA1463}"/>
                </a:ext>
              </a:extLst>
            </p:cNvPr>
            <p:cNvSpPr/>
            <p:nvPr/>
          </p:nvSpPr>
          <p:spPr bwMode="auto">
            <a:xfrm>
              <a:off x="5649913" y="2561431"/>
              <a:ext cx="811213" cy="811213"/>
            </a:xfrm>
            <a:prstGeom prst="ellipse">
              <a:avLst/>
            </a:prstGeom>
            <a:solidFill>
              <a:srgbClr val="E9BE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îsḻídê">
              <a:extLst>
                <a:ext uri="{FF2B5EF4-FFF2-40B4-BE49-F238E27FC236}">
                  <a16:creationId xmlns:a16="http://schemas.microsoft.com/office/drawing/2014/main" id="{094EB382-D563-4BB4-B506-80CC6F7A95BD}"/>
                </a:ext>
              </a:extLst>
            </p:cNvPr>
            <p:cNvSpPr/>
            <p:nvPr/>
          </p:nvSpPr>
          <p:spPr bwMode="auto">
            <a:xfrm>
              <a:off x="5649913" y="3518694"/>
              <a:ext cx="811213" cy="809625"/>
            </a:xfrm>
            <a:prstGeom prst="ellipse">
              <a:avLst/>
            </a:prstGeom>
            <a:solidFill>
              <a:srgbClr val="62A5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iśḻíde">
              <a:extLst>
                <a:ext uri="{FF2B5EF4-FFF2-40B4-BE49-F238E27FC236}">
                  <a16:creationId xmlns:a16="http://schemas.microsoft.com/office/drawing/2014/main" id="{3CE19FEB-8FC1-43B5-8B0A-CBC9C510138A}"/>
                </a:ext>
              </a:extLst>
            </p:cNvPr>
            <p:cNvSpPr/>
            <p:nvPr/>
          </p:nvSpPr>
          <p:spPr bwMode="auto">
            <a:xfrm>
              <a:off x="5649913" y="1610519"/>
              <a:ext cx="460375" cy="804863"/>
            </a:xfrm>
            <a:custGeom>
              <a:avLst/>
              <a:gdLst>
                <a:gd name="T0" fmla="*/ 21 w 84"/>
                <a:gd name="T1" fmla="*/ 74 h 148"/>
                <a:gd name="T2" fmla="*/ 84 w 84"/>
                <a:gd name="T3" fmla="*/ 0 h 148"/>
                <a:gd name="T4" fmla="*/ 74 w 84"/>
                <a:gd name="T5" fmla="*/ 0 h 148"/>
                <a:gd name="T6" fmla="*/ 0 w 84"/>
                <a:gd name="T7" fmla="*/ 74 h 148"/>
                <a:gd name="T8" fmla="*/ 74 w 84"/>
                <a:gd name="T9" fmla="*/ 148 h 148"/>
                <a:gd name="T10" fmla="*/ 84 w 84"/>
                <a:gd name="T11" fmla="*/ 147 h 148"/>
                <a:gd name="T12" fmla="*/ 21 w 84"/>
                <a:gd name="T13" fmla="*/ 74 h 148"/>
              </a:gdLst>
              <a:ahLst/>
              <a:cxnLst>
                <a:cxn ang="0">
                  <a:pos x="T0" y="T1"/>
                </a:cxn>
                <a:cxn ang="0">
                  <a:pos x="T2" y="T3"/>
                </a:cxn>
                <a:cxn ang="0">
                  <a:pos x="T4" y="T5"/>
                </a:cxn>
                <a:cxn ang="0">
                  <a:pos x="T6" y="T7"/>
                </a:cxn>
                <a:cxn ang="0">
                  <a:pos x="T8" y="T9"/>
                </a:cxn>
                <a:cxn ang="0">
                  <a:pos x="T10" y="T11"/>
                </a:cxn>
                <a:cxn ang="0">
                  <a:pos x="T12" y="T13"/>
                </a:cxn>
              </a:cxnLst>
              <a:rect l="0" t="0" r="r" b="b"/>
              <a:pathLst>
                <a:path w="84" h="148">
                  <a:moveTo>
                    <a:pt x="21" y="74"/>
                  </a:moveTo>
                  <a:cubicBezTo>
                    <a:pt x="21" y="36"/>
                    <a:pt x="48" y="5"/>
                    <a:pt x="84" y="0"/>
                  </a:cubicBezTo>
                  <a:cubicBezTo>
                    <a:pt x="81" y="0"/>
                    <a:pt x="77" y="0"/>
                    <a:pt x="74" y="0"/>
                  </a:cubicBezTo>
                  <a:cubicBezTo>
                    <a:pt x="33" y="0"/>
                    <a:pt x="0" y="33"/>
                    <a:pt x="0" y="74"/>
                  </a:cubicBezTo>
                  <a:cubicBezTo>
                    <a:pt x="0" y="115"/>
                    <a:pt x="33" y="148"/>
                    <a:pt x="74" y="148"/>
                  </a:cubicBezTo>
                  <a:cubicBezTo>
                    <a:pt x="77" y="148"/>
                    <a:pt x="81" y="148"/>
                    <a:pt x="84" y="147"/>
                  </a:cubicBezTo>
                  <a:cubicBezTo>
                    <a:pt x="48" y="142"/>
                    <a:pt x="21" y="111"/>
                    <a:pt x="21" y="74"/>
                  </a:cubicBezTo>
                  <a:close/>
                </a:path>
              </a:pathLst>
            </a:custGeom>
            <a:solidFill>
              <a:srgbClr val="BA3C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ṧḷïḍe">
              <a:extLst>
                <a:ext uri="{FF2B5EF4-FFF2-40B4-BE49-F238E27FC236}">
                  <a16:creationId xmlns:a16="http://schemas.microsoft.com/office/drawing/2014/main" id="{FC3A6E3D-B62E-4B0E-99D3-DBD7C98C5218}"/>
                </a:ext>
              </a:extLst>
            </p:cNvPr>
            <p:cNvSpPr/>
            <p:nvPr/>
          </p:nvSpPr>
          <p:spPr bwMode="auto">
            <a:xfrm>
              <a:off x="5649913" y="2561431"/>
              <a:ext cx="460375" cy="811213"/>
            </a:xfrm>
            <a:custGeom>
              <a:avLst/>
              <a:gdLst>
                <a:gd name="T0" fmla="*/ 21 w 84"/>
                <a:gd name="T1" fmla="*/ 75 h 149"/>
                <a:gd name="T2" fmla="*/ 84 w 84"/>
                <a:gd name="T3" fmla="*/ 1 h 149"/>
                <a:gd name="T4" fmla="*/ 74 w 84"/>
                <a:gd name="T5" fmla="*/ 0 h 149"/>
                <a:gd name="T6" fmla="*/ 0 w 84"/>
                <a:gd name="T7" fmla="*/ 75 h 149"/>
                <a:gd name="T8" fmla="*/ 74 w 84"/>
                <a:gd name="T9" fmla="*/ 149 h 149"/>
                <a:gd name="T10" fmla="*/ 84 w 84"/>
                <a:gd name="T11" fmla="*/ 148 h 149"/>
                <a:gd name="T12" fmla="*/ 21 w 84"/>
                <a:gd name="T13" fmla="*/ 75 h 149"/>
              </a:gdLst>
              <a:ahLst/>
              <a:cxnLst>
                <a:cxn ang="0">
                  <a:pos x="T0" y="T1"/>
                </a:cxn>
                <a:cxn ang="0">
                  <a:pos x="T2" y="T3"/>
                </a:cxn>
                <a:cxn ang="0">
                  <a:pos x="T4" y="T5"/>
                </a:cxn>
                <a:cxn ang="0">
                  <a:pos x="T6" y="T7"/>
                </a:cxn>
                <a:cxn ang="0">
                  <a:pos x="T8" y="T9"/>
                </a:cxn>
                <a:cxn ang="0">
                  <a:pos x="T10" y="T11"/>
                </a:cxn>
                <a:cxn ang="0">
                  <a:pos x="T12" y="T13"/>
                </a:cxn>
              </a:cxnLst>
              <a:rect l="0" t="0" r="r" b="b"/>
              <a:pathLst>
                <a:path w="84" h="149">
                  <a:moveTo>
                    <a:pt x="21" y="75"/>
                  </a:moveTo>
                  <a:cubicBezTo>
                    <a:pt x="21" y="37"/>
                    <a:pt x="48" y="6"/>
                    <a:pt x="84" y="1"/>
                  </a:cubicBezTo>
                  <a:cubicBezTo>
                    <a:pt x="81" y="1"/>
                    <a:pt x="77" y="0"/>
                    <a:pt x="74" y="0"/>
                  </a:cubicBezTo>
                  <a:cubicBezTo>
                    <a:pt x="33" y="0"/>
                    <a:pt x="0" y="34"/>
                    <a:pt x="0" y="75"/>
                  </a:cubicBezTo>
                  <a:cubicBezTo>
                    <a:pt x="0" y="116"/>
                    <a:pt x="33" y="149"/>
                    <a:pt x="74" y="149"/>
                  </a:cubicBezTo>
                  <a:cubicBezTo>
                    <a:pt x="77" y="149"/>
                    <a:pt x="81" y="148"/>
                    <a:pt x="84" y="148"/>
                  </a:cubicBezTo>
                  <a:cubicBezTo>
                    <a:pt x="48" y="143"/>
                    <a:pt x="21" y="112"/>
                    <a:pt x="21" y="75"/>
                  </a:cubicBezTo>
                  <a:close/>
                </a:path>
              </a:pathLst>
            </a:custGeom>
            <a:solidFill>
              <a:srgbClr val="C2A0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sļîḋê">
              <a:extLst>
                <a:ext uri="{FF2B5EF4-FFF2-40B4-BE49-F238E27FC236}">
                  <a16:creationId xmlns:a16="http://schemas.microsoft.com/office/drawing/2014/main" id="{13DCEE34-4E32-40E7-931B-B4BEE85FCB01}"/>
                </a:ext>
              </a:extLst>
            </p:cNvPr>
            <p:cNvSpPr/>
            <p:nvPr/>
          </p:nvSpPr>
          <p:spPr bwMode="auto">
            <a:xfrm>
              <a:off x="5649913" y="3518694"/>
              <a:ext cx="460375" cy="809625"/>
            </a:xfrm>
            <a:custGeom>
              <a:avLst/>
              <a:gdLst>
                <a:gd name="T0" fmla="*/ 21 w 84"/>
                <a:gd name="T1" fmla="*/ 74 h 149"/>
                <a:gd name="T2" fmla="*/ 84 w 84"/>
                <a:gd name="T3" fmla="*/ 1 h 149"/>
                <a:gd name="T4" fmla="*/ 74 w 84"/>
                <a:gd name="T5" fmla="*/ 0 h 149"/>
                <a:gd name="T6" fmla="*/ 0 w 84"/>
                <a:gd name="T7" fmla="*/ 74 h 149"/>
                <a:gd name="T8" fmla="*/ 74 w 84"/>
                <a:gd name="T9" fmla="*/ 149 h 149"/>
                <a:gd name="T10" fmla="*/ 84 w 84"/>
                <a:gd name="T11" fmla="*/ 148 h 149"/>
                <a:gd name="T12" fmla="*/ 21 w 84"/>
                <a:gd name="T13" fmla="*/ 74 h 149"/>
              </a:gdLst>
              <a:ahLst/>
              <a:cxnLst>
                <a:cxn ang="0">
                  <a:pos x="T0" y="T1"/>
                </a:cxn>
                <a:cxn ang="0">
                  <a:pos x="T2" y="T3"/>
                </a:cxn>
                <a:cxn ang="0">
                  <a:pos x="T4" y="T5"/>
                </a:cxn>
                <a:cxn ang="0">
                  <a:pos x="T6" y="T7"/>
                </a:cxn>
                <a:cxn ang="0">
                  <a:pos x="T8" y="T9"/>
                </a:cxn>
                <a:cxn ang="0">
                  <a:pos x="T10" y="T11"/>
                </a:cxn>
                <a:cxn ang="0">
                  <a:pos x="T12" y="T13"/>
                </a:cxn>
              </a:cxnLst>
              <a:rect l="0" t="0" r="r" b="b"/>
              <a:pathLst>
                <a:path w="84" h="149">
                  <a:moveTo>
                    <a:pt x="21" y="74"/>
                  </a:moveTo>
                  <a:cubicBezTo>
                    <a:pt x="21" y="37"/>
                    <a:pt x="48" y="6"/>
                    <a:pt x="84" y="1"/>
                  </a:cubicBezTo>
                  <a:cubicBezTo>
                    <a:pt x="81" y="1"/>
                    <a:pt x="77" y="0"/>
                    <a:pt x="74" y="0"/>
                  </a:cubicBezTo>
                  <a:cubicBezTo>
                    <a:pt x="33" y="0"/>
                    <a:pt x="0" y="33"/>
                    <a:pt x="0" y="74"/>
                  </a:cubicBezTo>
                  <a:cubicBezTo>
                    <a:pt x="0" y="115"/>
                    <a:pt x="33" y="149"/>
                    <a:pt x="74" y="149"/>
                  </a:cubicBezTo>
                  <a:cubicBezTo>
                    <a:pt x="77" y="149"/>
                    <a:pt x="81" y="148"/>
                    <a:pt x="84" y="148"/>
                  </a:cubicBezTo>
                  <a:cubicBezTo>
                    <a:pt x="48" y="143"/>
                    <a:pt x="21" y="112"/>
                    <a:pt x="21" y="74"/>
                  </a:cubicBezTo>
                  <a:close/>
                </a:path>
              </a:pathLst>
            </a:custGeom>
            <a:solidFill>
              <a:srgbClr val="5088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26" name="右箭头 19">
            <a:extLst>
              <a:ext uri="{FF2B5EF4-FFF2-40B4-BE49-F238E27FC236}">
                <a16:creationId xmlns:a16="http://schemas.microsoft.com/office/drawing/2014/main" id="{D24F2992-BE73-4895-B47C-FCFDD1C603DD}"/>
              </a:ext>
            </a:extLst>
          </p:cNvPr>
          <p:cNvSpPr/>
          <p:nvPr/>
        </p:nvSpPr>
        <p:spPr>
          <a:xfrm rot="5400000">
            <a:off x="8076550" y="4437822"/>
            <a:ext cx="212407" cy="54251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033" name="文本框 171">
            <a:extLst>
              <a:ext uri="{FF2B5EF4-FFF2-40B4-BE49-F238E27FC236}">
                <a16:creationId xmlns:a16="http://schemas.microsoft.com/office/drawing/2014/main" id="{13EE187C-DD59-481A-B3F9-9185DB872AEA}"/>
              </a:ext>
            </a:extLst>
          </p:cNvPr>
          <p:cNvSpPr txBox="1"/>
          <p:nvPr/>
        </p:nvSpPr>
        <p:spPr>
          <a:xfrm>
            <a:off x="7241223" y="4445586"/>
            <a:ext cx="1912408" cy="276999"/>
          </a:xfrm>
          <a:prstGeom prst="rect">
            <a:avLst/>
          </a:prstGeom>
          <a:noFill/>
        </p:spPr>
        <p:txBody>
          <a:bodyPr wrap="square">
            <a:spAutoFit/>
          </a:bodyPr>
          <a:lstStyle/>
          <a:p>
            <a:pPr algn="ctr"/>
            <a:r>
              <a:rPr lang="en-US" altLang="zh-CN" sz="1200" kern="0" dirty="0">
                <a:latin typeface="Arial" panose="020B0604020202020204" pitchFamily="34" charset="0"/>
              </a:rPr>
              <a:t>control parameters</a:t>
            </a:r>
            <a:endParaRPr lang="zh-CN" altLang="en-US" sz="1200" kern="0" dirty="0">
              <a:latin typeface="Arial" panose="020B0604020202020204" pitchFamily="34" charset="0"/>
            </a:endParaRPr>
          </a:p>
        </p:txBody>
      </p:sp>
      <p:sp>
        <p:nvSpPr>
          <p:cNvPr id="1036" name="圆角矩形 26">
            <a:extLst>
              <a:ext uri="{FF2B5EF4-FFF2-40B4-BE49-F238E27FC236}">
                <a16:creationId xmlns:a16="http://schemas.microsoft.com/office/drawing/2014/main" id="{059E987B-DBA9-46B9-8506-54156FA20154}"/>
              </a:ext>
            </a:extLst>
          </p:cNvPr>
          <p:cNvSpPr/>
          <p:nvPr/>
        </p:nvSpPr>
        <p:spPr>
          <a:xfrm>
            <a:off x="7135071" y="4210422"/>
            <a:ext cx="2006412" cy="274530"/>
          </a:xfrm>
          <a:prstGeom prst="roundRect">
            <a:avLst>
              <a:gd name="adj" fmla="val 10433"/>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HK" altLang="zh-CN" sz="1600" dirty="0">
                <a:solidFill>
                  <a:schemeClr val="tx1"/>
                </a:solidFill>
              </a:rPr>
              <a:t>control </a:t>
            </a:r>
            <a:r>
              <a:rPr lang="en-HK" sz="1600" dirty="0">
                <a:solidFill>
                  <a:schemeClr val="tx1"/>
                </a:solidFill>
              </a:rPr>
              <a:t>interface</a:t>
            </a:r>
            <a:endParaRPr lang="zh-CN" altLang="en-US" sz="1600" dirty="0">
              <a:solidFill>
                <a:schemeClr val="tx1"/>
              </a:solidFill>
            </a:endParaRPr>
          </a:p>
        </p:txBody>
      </p:sp>
      <p:sp>
        <p:nvSpPr>
          <p:cNvPr id="1040" name="TextBox 15">
            <a:extLst>
              <a:ext uri="{FF2B5EF4-FFF2-40B4-BE49-F238E27FC236}">
                <a16:creationId xmlns:a16="http://schemas.microsoft.com/office/drawing/2014/main" id="{606FA7B1-BC67-4DF8-A5E7-8DE5DD40EF4C}"/>
              </a:ext>
            </a:extLst>
          </p:cNvPr>
          <p:cNvSpPr txBox="1"/>
          <p:nvPr/>
        </p:nvSpPr>
        <p:spPr>
          <a:xfrm>
            <a:off x="7135071" y="5781124"/>
            <a:ext cx="2018560" cy="338554"/>
          </a:xfrm>
          <a:prstGeom prst="rect">
            <a:avLst/>
          </a:prstGeom>
          <a:solidFill>
            <a:schemeClr val="accent3">
              <a:lumMod val="20000"/>
              <a:lumOff val="80000"/>
            </a:scheme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latin typeface="Arial" panose="020B0604020202020204" pitchFamily="34" charset="0"/>
              </a:rPr>
              <a:t>Controllable Utility</a:t>
            </a:r>
          </a:p>
        </p:txBody>
      </p:sp>
      <p:pic>
        <p:nvPicPr>
          <p:cNvPr id="1041" name="Picture 2" descr="The Impact of Wireless Technology">
            <a:extLst>
              <a:ext uri="{FF2B5EF4-FFF2-40B4-BE49-F238E27FC236}">
                <a16:creationId xmlns:a16="http://schemas.microsoft.com/office/drawing/2014/main" id="{83C6A242-2F23-43A0-98CF-4548C11C5D7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49984" b="23042"/>
          <a:stretch/>
        </p:blipFill>
        <p:spPr bwMode="auto">
          <a:xfrm>
            <a:off x="7169316" y="2454523"/>
            <a:ext cx="1951197" cy="17320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4852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Oval 449">
            <a:extLst>
              <a:ext uri="{FF2B5EF4-FFF2-40B4-BE49-F238E27FC236}">
                <a16:creationId xmlns:a16="http://schemas.microsoft.com/office/drawing/2014/main" id="{7B45F1F7-9D0E-4C33-B2ED-4BD339655EF2}"/>
              </a:ext>
            </a:extLst>
          </p:cNvPr>
          <p:cNvSpPr/>
          <p:nvPr/>
        </p:nvSpPr>
        <p:spPr>
          <a:xfrm>
            <a:off x="1315558" y="4538206"/>
            <a:ext cx="1833888" cy="50318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2000" y="432000"/>
            <a:ext cx="11372650" cy="432000"/>
          </a:xfrm>
        </p:spPr>
        <p:txBody>
          <a:bodyPr/>
          <a:lstStyle/>
          <a:p>
            <a:r>
              <a:rPr lang="en-US" altLang="zh-CN" dirty="0"/>
              <a:t>Task 2: High Performance Collaborative Learning</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14</a:t>
            </a:fld>
            <a:endParaRPr lang="en-US" dirty="0"/>
          </a:p>
        </p:txBody>
      </p:sp>
      <p:sp>
        <p:nvSpPr>
          <p:cNvPr id="227" name="Google Shape;927;p25">
            <a:extLst>
              <a:ext uri="{FF2B5EF4-FFF2-40B4-BE49-F238E27FC236}">
                <a16:creationId xmlns:a16="http://schemas.microsoft.com/office/drawing/2014/main" id="{65DCA480-0C43-4F73-AD93-05A6A3E33842}"/>
              </a:ext>
            </a:extLst>
          </p:cNvPr>
          <p:cNvSpPr txBox="1"/>
          <p:nvPr/>
        </p:nvSpPr>
        <p:spPr>
          <a:xfrm>
            <a:off x="9525572" y="3846098"/>
            <a:ext cx="2640475" cy="1022179"/>
          </a:xfrm>
          <a:prstGeom prst="rect">
            <a:avLst/>
          </a:prstGeom>
          <a:noFill/>
          <a:ln>
            <a:noFill/>
          </a:ln>
        </p:spPr>
        <p:txBody>
          <a:bodyPr spcFirstLastPara="1" wrap="square" lIns="91425" tIns="91425" rIns="91425" bIns="91425" anchor="ctr" anchorCtr="0">
            <a:noAutofit/>
          </a:bodyPr>
          <a:lstStyle/>
          <a:p>
            <a:pPr>
              <a:buClr>
                <a:srgbClr val="000000"/>
              </a:buClr>
            </a:pPr>
            <a:r>
              <a:rPr lang="en-US" altLang="zh-CN" sz="1600" dirty="0"/>
              <a:t>Prof. Guo, Song  has been active in the fields of  edge computing</a:t>
            </a:r>
            <a:r>
              <a:rPr lang="zh-CN" altLang="en-US" sz="1600" dirty="0"/>
              <a:t>，</a:t>
            </a:r>
            <a:r>
              <a:rPr lang="en-US" altLang="zh-CN" sz="1600" dirty="0"/>
              <a:t>big data</a:t>
            </a:r>
            <a:r>
              <a:rPr lang="zh-CN" altLang="en-US" sz="1600" dirty="0"/>
              <a:t>，</a:t>
            </a:r>
            <a:r>
              <a:rPr lang="en-HK" altLang="zh-CN" sz="1600" dirty="0"/>
              <a:t>and he will lead the research on Collaborative learning.</a:t>
            </a:r>
            <a:endParaRPr lang="en-US" altLang="zh-CN" sz="1600" dirty="0"/>
          </a:p>
          <a:p>
            <a:pPr>
              <a:buClr>
                <a:srgbClr val="000000"/>
              </a:buClr>
            </a:pPr>
            <a:endParaRPr lang="en-US" altLang="zh-CN" sz="1600" dirty="0"/>
          </a:p>
          <a:p>
            <a:pPr>
              <a:buClr>
                <a:srgbClr val="000000"/>
              </a:buClr>
            </a:pPr>
            <a:r>
              <a:rPr lang="en-US" altLang="zh-CN" sz="1600" dirty="0"/>
              <a:t>Prof. Kenneth K. M. will assist the development of video-based City information Sensing.</a:t>
            </a:r>
          </a:p>
          <a:p>
            <a:pPr algn="ctr">
              <a:buClr>
                <a:srgbClr val="000000"/>
              </a:buClr>
            </a:pP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28" name="Google Shape;928;p25">
            <a:extLst>
              <a:ext uri="{FF2B5EF4-FFF2-40B4-BE49-F238E27FC236}">
                <a16:creationId xmlns:a16="http://schemas.microsoft.com/office/drawing/2014/main" id="{860D9B30-EB42-4A95-94DA-F99C24388A06}"/>
              </a:ext>
            </a:extLst>
          </p:cNvPr>
          <p:cNvSpPr txBox="1"/>
          <p:nvPr/>
        </p:nvSpPr>
        <p:spPr>
          <a:xfrm>
            <a:off x="9520387" y="1026986"/>
            <a:ext cx="1398127" cy="1878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HK" sz="1400" kern="0" dirty="0">
                <a:solidFill>
                  <a:schemeClr val="bg1"/>
                </a:solidFill>
                <a:latin typeface="Arial"/>
                <a:cs typeface="Arial"/>
                <a:sym typeface="Arial"/>
              </a:rPr>
              <a:t>Principal</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grpSp>
        <p:nvGrpSpPr>
          <p:cNvPr id="1043" name="组合 1042">
            <a:extLst>
              <a:ext uri="{FF2B5EF4-FFF2-40B4-BE49-F238E27FC236}">
                <a16:creationId xmlns:a16="http://schemas.microsoft.com/office/drawing/2014/main" id="{2EE8343D-AF92-43B7-AEFC-F021B79B0028}"/>
              </a:ext>
            </a:extLst>
          </p:cNvPr>
          <p:cNvGrpSpPr/>
          <p:nvPr/>
        </p:nvGrpSpPr>
        <p:grpSpPr>
          <a:xfrm>
            <a:off x="9581448" y="1448246"/>
            <a:ext cx="1976071" cy="1293007"/>
            <a:chOff x="9903873" y="1497177"/>
            <a:chExt cx="1466193" cy="1071964"/>
          </a:xfrm>
        </p:grpSpPr>
        <p:grpSp>
          <p:nvGrpSpPr>
            <p:cNvPr id="262" name="Google Shape;905;p25">
              <a:extLst>
                <a:ext uri="{FF2B5EF4-FFF2-40B4-BE49-F238E27FC236}">
                  <a16:creationId xmlns:a16="http://schemas.microsoft.com/office/drawing/2014/main" id="{046C579D-92E6-48EC-84A4-22D9FB592B21}"/>
                </a:ext>
              </a:extLst>
            </p:cNvPr>
            <p:cNvGrpSpPr/>
            <p:nvPr/>
          </p:nvGrpSpPr>
          <p:grpSpPr>
            <a:xfrm>
              <a:off x="9903873" y="1497177"/>
              <a:ext cx="1448692" cy="1071964"/>
              <a:chOff x="2463325" y="1217325"/>
              <a:chExt cx="1448692" cy="1063384"/>
            </a:xfrm>
          </p:grpSpPr>
          <p:sp>
            <p:nvSpPr>
              <p:cNvPr id="263" name="Google Shape;906;p25">
                <a:extLst>
                  <a:ext uri="{FF2B5EF4-FFF2-40B4-BE49-F238E27FC236}">
                    <a16:creationId xmlns:a16="http://schemas.microsoft.com/office/drawing/2014/main" id="{7E6AA8A0-E0D8-490C-91B0-61CB41DA68E0}"/>
                  </a:ext>
                </a:extLst>
              </p:cNvPr>
              <p:cNvSpPr/>
              <p:nvPr/>
            </p:nvSpPr>
            <p:spPr>
              <a:xfrm>
                <a:off x="2469924"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907;p25">
                <a:extLst>
                  <a:ext uri="{FF2B5EF4-FFF2-40B4-BE49-F238E27FC236}">
                    <a16:creationId xmlns:a16="http://schemas.microsoft.com/office/drawing/2014/main" id="{AE272A4F-5C0F-4A7B-AB2B-38C7B38F4253}"/>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F94144"/>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908;p25">
                <a:extLst>
                  <a:ext uri="{FF2B5EF4-FFF2-40B4-BE49-F238E27FC236}">
                    <a16:creationId xmlns:a16="http://schemas.microsoft.com/office/drawing/2014/main" id="{58C8ADA1-92FC-4C81-9A55-1B6D8EC96CEF}"/>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909;p25">
                <a:extLst>
                  <a:ext uri="{FF2B5EF4-FFF2-40B4-BE49-F238E27FC236}">
                    <a16:creationId xmlns:a16="http://schemas.microsoft.com/office/drawing/2014/main" id="{55BA404E-797A-476D-9FAA-35AC36BAED3E}"/>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0" name="Google Shape;928;p25">
              <a:extLst>
                <a:ext uri="{FF2B5EF4-FFF2-40B4-BE49-F238E27FC236}">
                  <a16:creationId xmlns:a16="http://schemas.microsoft.com/office/drawing/2014/main" id="{B63A48ED-8C2C-4394-83D4-2C4EE391721B}"/>
                </a:ext>
              </a:extLst>
            </p:cNvPr>
            <p:cNvSpPr txBox="1"/>
            <p:nvPr/>
          </p:nvSpPr>
          <p:spPr>
            <a:xfrm>
              <a:off x="9944445" y="1528127"/>
              <a:ext cx="1425621" cy="189315"/>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HK" sz="1400" kern="0" dirty="0">
                  <a:solidFill>
                    <a:schemeClr val="bg1"/>
                  </a:solidFill>
                  <a:latin typeface="Arial"/>
                  <a:cs typeface="Arial"/>
                  <a:sym typeface="Arial"/>
                </a:rPr>
                <a:t>Task 2 principal</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grpSp>
      <p:pic>
        <p:nvPicPr>
          <p:cNvPr id="1045" name="Picture 6" descr="http://www.eie.polyu.edu.hk/~enkmlam/kmlam.jpg">
            <a:extLst>
              <a:ext uri="{FF2B5EF4-FFF2-40B4-BE49-F238E27FC236}">
                <a16:creationId xmlns:a16="http://schemas.microsoft.com/office/drawing/2014/main" id="{BA89FAA5-9B5C-40AE-81CD-D1A4DC81C3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047" r="1" b="5548"/>
          <a:stretch/>
        </p:blipFill>
        <p:spPr bwMode="auto">
          <a:xfrm flipH="1">
            <a:off x="10639597" y="1833374"/>
            <a:ext cx="626431" cy="7483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https://icpads2020.comp.polyu.edu.hk/images/Song_Guo.jpg">
            <a:extLst>
              <a:ext uri="{FF2B5EF4-FFF2-40B4-BE49-F238E27FC236}">
                <a16:creationId xmlns:a16="http://schemas.microsoft.com/office/drawing/2014/main" id="{0728379E-B7A4-46F9-BE05-957BC91C05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232"/>
          <a:stretch/>
        </p:blipFill>
        <p:spPr bwMode="auto">
          <a:xfrm>
            <a:off x="9791180" y="1813976"/>
            <a:ext cx="626431" cy="748381"/>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DB3BA276-6F44-494D-AB40-B4C5293DF2EF}"/>
              </a:ext>
            </a:extLst>
          </p:cNvPr>
          <p:cNvSpPr txBox="1"/>
          <p:nvPr/>
        </p:nvSpPr>
        <p:spPr>
          <a:xfrm>
            <a:off x="8539968" y="3245591"/>
            <a:ext cx="1047842" cy="523220"/>
          </a:xfrm>
          <a:prstGeom prst="rect">
            <a:avLst/>
          </a:prstGeom>
          <a:noFill/>
        </p:spPr>
        <p:txBody>
          <a:bodyPr wrap="square">
            <a:spAutoFit/>
          </a:bodyPr>
          <a:lstStyle/>
          <a:p>
            <a:pPr>
              <a:defRPr/>
            </a:pPr>
            <a:r>
              <a:rPr lang="en-US" altLang="zh-CN" sz="1400" kern="0" dirty="0">
                <a:latin typeface="Arial" panose="020B0604020202020204" pitchFamily="34" charset="0"/>
              </a:rPr>
              <a:t>Data, </a:t>
            </a:r>
          </a:p>
          <a:p>
            <a:pPr>
              <a:defRPr/>
            </a:pPr>
            <a:r>
              <a:rPr lang="en-US" altLang="zh-CN" sz="1400" kern="0" dirty="0">
                <a:latin typeface="Arial" panose="020B0604020202020204" pitchFamily="34" charset="0"/>
              </a:rPr>
              <a:t>Pattern</a:t>
            </a:r>
            <a:endParaRPr lang="zh-CN" altLang="en-US" sz="1400" kern="0" dirty="0">
              <a:solidFill>
                <a:schemeClr val="tx1"/>
              </a:solidFill>
              <a:latin typeface="Arial" panose="020B0604020202020204" pitchFamily="34" charset="0"/>
            </a:endParaRPr>
          </a:p>
        </p:txBody>
      </p:sp>
      <p:sp>
        <p:nvSpPr>
          <p:cNvPr id="119" name="Oval 118">
            <a:extLst>
              <a:ext uri="{FF2B5EF4-FFF2-40B4-BE49-F238E27FC236}">
                <a16:creationId xmlns:a16="http://schemas.microsoft.com/office/drawing/2014/main" id="{3D6FC8A0-904A-4CF3-8463-D4AB65B67F26}"/>
              </a:ext>
            </a:extLst>
          </p:cNvPr>
          <p:cNvSpPr/>
          <p:nvPr/>
        </p:nvSpPr>
        <p:spPr>
          <a:xfrm>
            <a:off x="3601732" y="4550814"/>
            <a:ext cx="2309866" cy="497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pic>
        <p:nvPicPr>
          <p:cNvPr id="17" name="Picture 16">
            <a:extLst>
              <a:ext uri="{FF2B5EF4-FFF2-40B4-BE49-F238E27FC236}">
                <a16:creationId xmlns:a16="http://schemas.microsoft.com/office/drawing/2014/main" id="{8BCACC95-67CA-4346-AE10-0A460B66A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7466" y="4478878"/>
            <a:ext cx="319916" cy="334007"/>
          </a:xfrm>
          <a:prstGeom prst="rect">
            <a:avLst/>
          </a:prstGeom>
        </p:spPr>
      </p:pic>
      <p:grpSp>
        <p:nvGrpSpPr>
          <p:cNvPr id="18" name="Group 17">
            <a:extLst>
              <a:ext uri="{FF2B5EF4-FFF2-40B4-BE49-F238E27FC236}">
                <a16:creationId xmlns:a16="http://schemas.microsoft.com/office/drawing/2014/main" id="{486143CD-DF10-4C5E-9AF6-0A5DCEA53665}"/>
              </a:ext>
            </a:extLst>
          </p:cNvPr>
          <p:cNvGrpSpPr/>
          <p:nvPr/>
        </p:nvGrpSpPr>
        <p:grpSpPr>
          <a:xfrm>
            <a:off x="2585371" y="4468190"/>
            <a:ext cx="198262" cy="375749"/>
            <a:chOff x="1132974" y="945632"/>
            <a:chExt cx="2108059" cy="4230320"/>
          </a:xfrm>
        </p:grpSpPr>
        <p:sp>
          <p:nvSpPr>
            <p:cNvPr id="103" name="ï$ḻiḍê">
              <a:extLst>
                <a:ext uri="{FF2B5EF4-FFF2-40B4-BE49-F238E27FC236}">
                  <a16:creationId xmlns:a16="http://schemas.microsoft.com/office/drawing/2014/main" id="{E509DCD1-E7F9-4410-90C1-DB561D60A7EB}"/>
                </a:ext>
              </a:extLst>
            </p:cNvPr>
            <p:cNvSpPr/>
            <p:nvPr/>
          </p:nvSpPr>
          <p:spPr bwMode="auto">
            <a:xfrm>
              <a:off x="1132974" y="945632"/>
              <a:ext cx="2108059" cy="4230320"/>
            </a:xfrm>
            <a:custGeom>
              <a:avLst/>
              <a:gdLst>
                <a:gd name="T0" fmla="*/ 1330 w 1330"/>
                <a:gd name="T1" fmla="*/ 634 h 2667"/>
                <a:gd name="T2" fmla="*/ 1315 w 1330"/>
                <a:gd name="T3" fmla="*/ 634 h 2667"/>
                <a:gd name="T4" fmla="*/ 1315 w 1330"/>
                <a:gd name="T5" fmla="*/ 233 h 2667"/>
                <a:gd name="T6" fmla="*/ 1083 w 1330"/>
                <a:gd name="T7" fmla="*/ 0 h 2667"/>
                <a:gd name="T8" fmla="*/ 233 w 1330"/>
                <a:gd name="T9" fmla="*/ 0 h 2667"/>
                <a:gd name="T10" fmla="*/ 0 w 1330"/>
                <a:gd name="T11" fmla="*/ 233 h 2667"/>
                <a:gd name="T12" fmla="*/ 0 w 1330"/>
                <a:gd name="T13" fmla="*/ 2435 h 2667"/>
                <a:gd name="T14" fmla="*/ 233 w 1330"/>
                <a:gd name="T15" fmla="*/ 2667 h 2667"/>
                <a:gd name="T16" fmla="*/ 233 w 1330"/>
                <a:gd name="T17" fmla="*/ 2667 h 2667"/>
                <a:gd name="T18" fmla="*/ 1083 w 1330"/>
                <a:gd name="T19" fmla="*/ 2667 h 2667"/>
                <a:gd name="T20" fmla="*/ 1315 w 1330"/>
                <a:gd name="T21" fmla="*/ 2435 h 2667"/>
                <a:gd name="T22" fmla="*/ 1315 w 1330"/>
                <a:gd name="T23" fmla="*/ 920 h 2667"/>
                <a:gd name="T24" fmla="*/ 1330 w 1330"/>
                <a:gd name="T25" fmla="*/ 920 h 2667"/>
                <a:gd name="T26" fmla="*/ 1330 w 1330"/>
                <a:gd name="T27" fmla="*/ 634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0" h="2667">
                  <a:moveTo>
                    <a:pt x="1330" y="634"/>
                  </a:moveTo>
                  <a:cubicBezTo>
                    <a:pt x="1315" y="634"/>
                    <a:pt x="1315" y="634"/>
                    <a:pt x="1315" y="634"/>
                  </a:cubicBezTo>
                  <a:cubicBezTo>
                    <a:pt x="1315" y="233"/>
                    <a:pt x="1315" y="233"/>
                    <a:pt x="1315" y="233"/>
                  </a:cubicBezTo>
                  <a:cubicBezTo>
                    <a:pt x="1315" y="104"/>
                    <a:pt x="1211" y="0"/>
                    <a:pt x="1083" y="0"/>
                  </a:cubicBezTo>
                  <a:cubicBezTo>
                    <a:pt x="233" y="0"/>
                    <a:pt x="233" y="0"/>
                    <a:pt x="233" y="0"/>
                  </a:cubicBezTo>
                  <a:cubicBezTo>
                    <a:pt x="104" y="0"/>
                    <a:pt x="0" y="104"/>
                    <a:pt x="0" y="233"/>
                  </a:cubicBezTo>
                  <a:cubicBezTo>
                    <a:pt x="0" y="2435"/>
                    <a:pt x="0" y="2435"/>
                    <a:pt x="0" y="2435"/>
                  </a:cubicBezTo>
                  <a:cubicBezTo>
                    <a:pt x="0" y="2563"/>
                    <a:pt x="104" y="2667"/>
                    <a:pt x="233" y="2667"/>
                  </a:cubicBezTo>
                  <a:cubicBezTo>
                    <a:pt x="233" y="2667"/>
                    <a:pt x="233" y="2667"/>
                    <a:pt x="233" y="2667"/>
                  </a:cubicBezTo>
                  <a:cubicBezTo>
                    <a:pt x="1083" y="2667"/>
                    <a:pt x="1083" y="2667"/>
                    <a:pt x="1083" y="2667"/>
                  </a:cubicBezTo>
                  <a:cubicBezTo>
                    <a:pt x="1211" y="2667"/>
                    <a:pt x="1315" y="2563"/>
                    <a:pt x="1315" y="2435"/>
                  </a:cubicBezTo>
                  <a:cubicBezTo>
                    <a:pt x="1315" y="920"/>
                    <a:pt x="1315" y="920"/>
                    <a:pt x="1315" y="920"/>
                  </a:cubicBezTo>
                  <a:cubicBezTo>
                    <a:pt x="1330" y="920"/>
                    <a:pt x="1330" y="920"/>
                    <a:pt x="1330" y="920"/>
                  </a:cubicBezTo>
                  <a:cubicBezTo>
                    <a:pt x="1330" y="634"/>
                    <a:pt x="1330" y="634"/>
                    <a:pt x="1330" y="634"/>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endParaRPr>
            </a:p>
          </p:txBody>
        </p:sp>
        <p:sp>
          <p:nvSpPr>
            <p:cNvPr id="104" name="ïṥḷíḓé">
              <a:extLst>
                <a:ext uri="{FF2B5EF4-FFF2-40B4-BE49-F238E27FC236}">
                  <a16:creationId xmlns:a16="http://schemas.microsoft.com/office/drawing/2014/main" id="{08A93908-6400-403B-BFB0-97A4DD626B45}"/>
                </a:ext>
              </a:extLst>
            </p:cNvPr>
            <p:cNvSpPr/>
            <p:nvPr/>
          </p:nvSpPr>
          <p:spPr bwMode="auto">
            <a:xfrm>
              <a:off x="1234420" y="1042003"/>
              <a:ext cx="1905167" cy="4038589"/>
            </a:xfrm>
            <a:custGeom>
              <a:avLst/>
              <a:gdLst>
                <a:gd name="T0" fmla="*/ 1202 w 1202"/>
                <a:gd name="T1" fmla="*/ 173 h 2546"/>
                <a:gd name="T2" fmla="*/ 1202 w 1202"/>
                <a:gd name="T3" fmla="*/ 2372 h 2546"/>
                <a:gd name="T4" fmla="*/ 1028 w 1202"/>
                <a:gd name="T5" fmla="*/ 2546 h 2546"/>
                <a:gd name="T6" fmla="*/ 174 w 1202"/>
                <a:gd name="T7" fmla="*/ 2546 h 2546"/>
                <a:gd name="T8" fmla="*/ 0 w 1202"/>
                <a:gd name="T9" fmla="*/ 2372 h 2546"/>
                <a:gd name="T10" fmla="*/ 0 w 1202"/>
                <a:gd name="T11" fmla="*/ 173 h 2546"/>
                <a:gd name="T12" fmla="*/ 174 w 1202"/>
                <a:gd name="T13" fmla="*/ 0 h 2546"/>
                <a:gd name="T14" fmla="*/ 278 w 1202"/>
                <a:gd name="T15" fmla="*/ 0 h 2546"/>
                <a:gd name="T16" fmla="*/ 323 w 1202"/>
                <a:gd name="T17" fmla="*/ 107 h 2546"/>
                <a:gd name="T18" fmla="*/ 354 w 1202"/>
                <a:gd name="T19" fmla="*/ 113 h 2546"/>
                <a:gd name="T20" fmla="*/ 841 w 1202"/>
                <a:gd name="T21" fmla="*/ 113 h 2546"/>
                <a:gd name="T22" fmla="*/ 923 w 1202"/>
                <a:gd name="T23" fmla="*/ 31 h 2546"/>
                <a:gd name="T24" fmla="*/ 917 w 1202"/>
                <a:gd name="T25" fmla="*/ 0 h 2546"/>
                <a:gd name="T26" fmla="*/ 1028 w 1202"/>
                <a:gd name="T27" fmla="*/ 0 h 2546"/>
                <a:gd name="T28" fmla="*/ 1202 w 1202"/>
                <a:gd name="T29" fmla="*/ 173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546">
                  <a:moveTo>
                    <a:pt x="1202" y="173"/>
                  </a:moveTo>
                  <a:cubicBezTo>
                    <a:pt x="1202" y="2372"/>
                    <a:pt x="1202" y="2372"/>
                    <a:pt x="1202" y="2372"/>
                  </a:cubicBezTo>
                  <a:cubicBezTo>
                    <a:pt x="1202" y="2468"/>
                    <a:pt x="1124" y="2546"/>
                    <a:pt x="1028" y="2546"/>
                  </a:cubicBezTo>
                  <a:cubicBezTo>
                    <a:pt x="174" y="2546"/>
                    <a:pt x="174" y="2546"/>
                    <a:pt x="174" y="2546"/>
                  </a:cubicBezTo>
                  <a:cubicBezTo>
                    <a:pt x="78" y="2546"/>
                    <a:pt x="0" y="2468"/>
                    <a:pt x="0" y="2372"/>
                  </a:cubicBezTo>
                  <a:cubicBezTo>
                    <a:pt x="0" y="173"/>
                    <a:pt x="0" y="173"/>
                    <a:pt x="0" y="173"/>
                  </a:cubicBezTo>
                  <a:cubicBezTo>
                    <a:pt x="0" y="77"/>
                    <a:pt x="78" y="0"/>
                    <a:pt x="174" y="0"/>
                  </a:cubicBezTo>
                  <a:cubicBezTo>
                    <a:pt x="278" y="0"/>
                    <a:pt x="278" y="0"/>
                    <a:pt x="278" y="0"/>
                  </a:cubicBezTo>
                  <a:cubicBezTo>
                    <a:pt x="260" y="42"/>
                    <a:pt x="281" y="90"/>
                    <a:pt x="323" y="107"/>
                  </a:cubicBezTo>
                  <a:cubicBezTo>
                    <a:pt x="333" y="111"/>
                    <a:pt x="343" y="113"/>
                    <a:pt x="354" y="113"/>
                  </a:cubicBezTo>
                  <a:cubicBezTo>
                    <a:pt x="841" y="113"/>
                    <a:pt x="841" y="113"/>
                    <a:pt x="841" y="113"/>
                  </a:cubicBezTo>
                  <a:cubicBezTo>
                    <a:pt x="887" y="113"/>
                    <a:pt x="924" y="76"/>
                    <a:pt x="923" y="31"/>
                  </a:cubicBezTo>
                  <a:cubicBezTo>
                    <a:pt x="923" y="20"/>
                    <a:pt x="921" y="10"/>
                    <a:pt x="917" y="0"/>
                  </a:cubicBezTo>
                  <a:cubicBezTo>
                    <a:pt x="1028" y="0"/>
                    <a:pt x="1028" y="0"/>
                    <a:pt x="1028" y="0"/>
                  </a:cubicBezTo>
                  <a:cubicBezTo>
                    <a:pt x="1124" y="0"/>
                    <a:pt x="1202" y="77"/>
                    <a:pt x="1202"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5" name="îśḷïḍé">
              <a:extLst>
                <a:ext uri="{FF2B5EF4-FFF2-40B4-BE49-F238E27FC236}">
                  <a16:creationId xmlns:a16="http://schemas.microsoft.com/office/drawing/2014/main" id="{4DB0E71A-7B91-4888-92AE-6B16238FF15B}"/>
                </a:ext>
              </a:extLst>
            </p:cNvPr>
            <p:cNvSpPr/>
            <p:nvPr/>
          </p:nvSpPr>
          <p:spPr bwMode="auto">
            <a:xfrm>
              <a:off x="1831941" y="3400636"/>
              <a:ext cx="28405" cy="556942"/>
            </a:xfrm>
            <a:custGeom>
              <a:avLst/>
              <a:gdLst>
                <a:gd name="T0" fmla="*/ 28 w 28"/>
                <a:gd name="T1" fmla="*/ 549 h 549"/>
                <a:gd name="T2" fmla="*/ 0 w 28"/>
                <a:gd name="T3" fmla="*/ 549 h 549"/>
                <a:gd name="T4" fmla="*/ 9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9"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6" name="ïṩľïḍe">
              <a:extLst>
                <a:ext uri="{FF2B5EF4-FFF2-40B4-BE49-F238E27FC236}">
                  <a16:creationId xmlns:a16="http://schemas.microsoft.com/office/drawing/2014/main" id="{2951916D-8A26-4B14-A719-87DB66058C9C}"/>
                </a:ext>
              </a:extLst>
            </p:cNvPr>
            <p:cNvSpPr/>
            <p:nvPr/>
          </p:nvSpPr>
          <p:spPr bwMode="auto">
            <a:xfrm>
              <a:off x="1703103" y="2783840"/>
              <a:ext cx="266805" cy="723315"/>
            </a:xfrm>
            <a:custGeom>
              <a:avLst/>
              <a:gdLst>
                <a:gd name="T0" fmla="*/ 114 w 168"/>
                <a:gd name="T1" fmla="*/ 168 h 456"/>
                <a:gd name="T2" fmla="*/ 143 w 168"/>
                <a:gd name="T3" fmla="*/ 123 h 456"/>
                <a:gd name="T4" fmla="*/ 113 w 168"/>
                <a:gd name="T5" fmla="*/ 53 h 456"/>
                <a:gd name="T6" fmla="*/ 95 w 168"/>
                <a:gd name="T7" fmla="*/ 69 h 456"/>
                <a:gd name="T8" fmla="*/ 109 w 168"/>
                <a:gd name="T9" fmla="*/ 46 h 456"/>
                <a:gd name="T10" fmla="*/ 84 w 168"/>
                <a:gd name="T11" fmla="*/ 0 h 456"/>
                <a:gd name="T12" fmla="*/ 7 w 168"/>
                <a:gd name="T13" fmla="*/ 189 h 456"/>
                <a:gd name="T14" fmla="*/ 44 w 168"/>
                <a:gd name="T15" fmla="*/ 247 h 456"/>
                <a:gd name="T16" fmla="*/ 3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5" y="99"/>
                    <a:pt x="125" y="76"/>
                    <a:pt x="113" y="53"/>
                  </a:cubicBezTo>
                  <a:cubicBezTo>
                    <a:pt x="95" y="69"/>
                    <a:pt x="95" y="69"/>
                    <a:pt x="95" y="69"/>
                  </a:cubicBezTo>
                  <a:cubicBezTo>
                    <a:pt x="109" y="46"/>
                    <a:pt x="109" y="46"/>
                    <a:pt x="109" y="46"/>
                  </a:cubicBezTo>
                  <a:cubicBezTo>
                    <a:pt x="95" y="18"/>
                    <a:pt x="84" y="0"/>
                    <a:pt x="84" y="0"/>
                  </a:cubicBezTo>
                  <a:cubicBezTo>
                    <a:pt x="84" y="0"/>
                    <a:pt x="26" y="92"/>
                    <a:pt x="7" y="189"/>
                  </a:cubicBezTo>
                  <a:cubicBezTo>
                    <a:pt x="44" y="247"/>
                    <a:pt x="44" y="247"/>
                    <a:pt x="44" y="247"/>
                  </a:cubicBezTo>
                  <a:cubicBezTo>
                    <a:pt x="3" y="213"/>
                    <a:pt x="3" y="213"/>
                    <a:pt x="3"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7" name="íśľïḍê">
              <a:extLst>
                <a:ext uri="{FF2B5EF4-FFF2-40B4-BE49-F238E27FC236}">
                  <a16:creationId xmlns:a16="http://schemas.microsoft.com/office/drawing/2014/main" id="{45B3DAD2-CCFA-4037-9565-8084FB2D84D8}"/>
                </a:ext>
              </a:extLst>
            </p:cNvPr>
            <p:cNvSpPr/>
            <p:nvPr/>
          </p:nvSpPr>
          <p:spPr bwMode="auto">
            <a:xfrm>
              <a:off x="2573515" y="3400636"/>
              <a:ext cx="28405" cy="556942"/>
            </a:xfrm>
            <a:custGeom>
              <a:avLst/>
              <a:gdLst>
                <a:gd name="T0" fmla="*/ 28 w 28"/>
                <a:gd name="T1" fmla="*/ 549 h 549"/>
                <a:gd name="T2" fmla="*/ 0 w 28"/>
                <a:gd name="T3" fmla="*/ 549 h 549"/>
                <a:gd name="T4" fmla="*/ 10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10"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8" name="ïsḻide">
              <a:extLst>
                <a:ext uri="{FF2B5EF4-FFF2-40B4-BE49-F238E27FC236}">
                  <a16:creationId xmlns:a16="http://schemas.microsoft.com/office/drawing/2014/main" id="{1A53BA67-7279-49F0-9CC2-C8B5CAE26C11}"/>
                </a:ext>
              </a:extLst>
            </p:cNvPr>
            <p:cNvSpPr/>
            <p:nvPr/>
          </p:nvSpPr>
          <p:spPr bwMode="auto">
            <a:xfrm>
              <a:off x="2445692" y="2783840"/>
              <a:ext cx="265790" cy="723315"/>
            </a:xfrm>
            <a:custGeom>
              <a:avLst/>
              <a:gdLst>
                <a:gd name="T0" fmla="*/ 114 w 168"/>
                <a:gd name="T1" fmla="*/ 168 h 456"/>
                <a:gd name="T2" fmla="*/ 143 w 168"/>
                <a:gd name="T3" fmla="*/ 123 h 456"/>
                <a:gd name="T4" fmla="*/ 113 w 168"/>
                <a:gd name="T5" fmla="*/ 53 h 456"/>
                <a:gd name="T6" fmla="*/ 94 w 168"/>
                <a:gd name="T7" fmla="*/ 69 h 456"/>
                <a:gd name="T8" fmla="*/ 109 w 168"/>
                <a:gd name="T9" fmla="*/ 46 h 456"/>
                <a:gd name="T10" fmla="*/ 84 w 168"/>
                <a:gd name="T11" fmla="*/ 0 h 456"/>
                <a:gd name="T12" fmla="*/ 6 w 168"/>
                <a:gd name="T13" fmla="*/ 189 h 456"/>
                <a:gd name="T14" fmla="*/ 44 w 168"/>
                <a:gd name="T15" fmla="*/ 247 h 456"/>
                <a:gd name="T16" fmla="*/ 2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4" y="99"/>
                    <a:pt x="124" y="76"/>
                    <a:pt x="113" y="53"/>
                  </a:cubicBezTo>
                  <a:cubicBezTo>
                    <a:pt x="94" y="69"/>
                    <a:pt x="94" y="69"/>
                    <a:pt x="94" y="69"/>
                  </a:cubicBezTo>
                  <a:cubicBezTo>
                    <a:pt x="109" y="46"/>
                    <a:pt x="109" y="46"/>
                    <a:pt x="109" y="46"/>
                  </a:cubicBezTo>
                  <a:cubicBezTo>
                    <a:pt x="95" y="18"/>
                    <a:pt x="84" y="0"/>
                    <a:pt x="84" y="0"/>
                  </a:cubicBezTo>
                  <a:cubicBezTo>
                    <a:pt x="84" y="0"/>
                    <a:pt x="26" y="92"/>
                    <a:pt x="6" y="189"/>
                  </a:cubicBezTo>
                  <a:cubicBezTo>
                    <a:pt x="44" y="247"/>
                    <a:pt x="44" y="247"/>
                    <a:pt x="44" y="247"/>
                  </a:cubicBezTo>
                  <a:cubicBezTo>
                    <a:pt x="2" y="213"/>
                    <a:pt x="2" y="213"/>
                    <a:pt x="2"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9" name="íṡlîḋè">
              <a:extLst>
                <a:ext uri="{FF2B5EF4-FFF2-40B4-BE49-F238E27FC236}">
                  <a16:creationId xmlns:a16="http://schemas.microsoft.com/office/drawing/2014/main" id="{8640F570-7021-4456-933B-BEFCFA557FD7}"/>
                </a:ext>
              </a:extLst>
            </p:cNvPr>
            <p:cNvSpPr/>
            <p:nvPr/>
          </p:nvSpPr>
          <p:spPr bwMode="auto">
            <a:xfrm>
              <a:off x="1576295" y="1587785"/>
              <a:ext cx="525493" cy="523464"/>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0" name="îSḷïḑé">
              <a:extLst>
                <a:ext uri="{FF2B5EF4-FFF2-40B4-BE49-F238E27FC236}">
                  <a16:creationId xmlns:a16="http://schemas.microsoft.com/office/drawing/2014/main" id="{12036ACF-E6F5-428C-AB5A-083768A70C17}"/>
                </a:ext>
              </a:extLst>
            </p:cNvPr>
            <p:cNvSpPr/>
            <p:nvPr/>
          </p:nvSpPr>
          <p:spPr bwMode="auto">
            <a:xfrm>
              <a:off x="2142367" y="2728045"/>
              <a:ext cx="58839" cy="1148375"/>
            </a:xfrm>
            <a:custGeom>
              <a:avLst/>
              <a:gdLst>
                <a:gd name="T0" fmla="*/ 58 w 58"/>
                <a:gd name="T1" fmla="*/ 1132 h 1132"/>
                <a:gd name="T2" fmla="*/ 0 w 58"/>
                <a:gd name="T3" fmla="*/ 1132 h 1132"/>
                <a:gd name="T4" fmla="*/ 19 w 58"/>
                <a:gd name="T5" fmla="*/ 0 h 1132"/>
                <a:gd name="T6" fmla="*/ 39 w 58"/>
                <a:gd name="T7" fmla="*/ 0 h 1132"/>
                <a:gd name="T8" fmla="*/ 58 w 58"/>
                <a:gd name="T9" fmla="*/ 1132 h 1132"/>
              </a:gdLst>
              <a:ahLst/>
              <a:cxnLst>
                <a:cxn ang="0">
                  <a:pos x="T0" y="T1"/>
                </a:cxn>
                <a:cxn ang="0">
                  <a:pos x="T2" y="T3"/>
                </a:cxn>
                <a:cxn ang="0">
                  <a:pos x="T4" y="T5"/>
                </a:cxn>
                <a:cxn ang="0">
                  <a:pos x="T6" y="T7"/>
                </a:cxn>
                <a:cxn ang="0">
                  <a:pos x="T8" y="T9"/>
                </a:cxn>
              </a:cxnLst>
              <a:rect l="0" t="0" r="r" b="b"/>
              <a:pathLst>
                <a:path w="58" h="1132">
                  <a:moveTo>
                    <a:pt x="58" y="1132"/>
                  </a:moveTo>
                  <a:lnTo>
                    <a:pt x="0" y="1132"/>
                  </a:lnTo>
                  <a:lnTo>
                    <a:pt x="19" y="0"/>
                  </a:lnTo>
                  <a:lnTo>
                    <a:pt x="39" y="0"/>
                  </a:lnTo>
                  <a:lnTo>
                    <a:pt x="58" y="11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1" name="îSļïḑê">
              <a:extLst>
                <a:ext uri="{FF2B5EF4-FFF2-40B4-BE49-F238E27FC236}">
                  <a16:creationId xmlns:a16="http://schemas.microsoft.com/office/drawing/2014/main" id="{22CACC37-2969-4B1D-90E6-2334630CEA26}"/>
                </a:ext>
              </a:extLst>
            </p:cNvPr>
            <p:cNvSpPr/>
            <p:nvPr/>
          </p:nvSpPr>
          <p:spPr bwMode="auto">
            <a:xfrm>
              <a:off x="1877591" y="1457934"/>
              <a:ext cx="548826" cy="1488222"/>
            </a:xfrm>
            <a:custGeom>
              <a:avLst/>
              <a:gdLst>
                <a:gd name="T0" fmla="*/ 235 w 346"/>
                <a:gd name="T1" fmla="*/ 345 h 938"/>
                <a:gd name="T2" fmla="*/ 295 w 346"/>
                <a:gd name="T3" fmla="*/ 253 h 938"/>
                <a:gd name="T4" fmla="*/ 233 w 346"/>
                <a:gd name="T5" fmla="*/ 109 h 938"/>
                <a:gd name="T6" fmla="*/ 195 w 346"/>
                <a:gd name="T7" fmla="*/ 141 h 938"/>
                <a:gd name="T8" fmla="*/ 225 w 346"/>
                <a:gd name="T9" fmla="*/ 93 h 938"/>
                <a:gd name="T10" fmla="*/ 173 w 346"/>
                <a:gd name="T11" fmla="*/ 0 h 938"/>
                <a:gd name="T12" fmla="*/ 13 w 346"/>
                <a:gd name="T13" fmla="*/ 389 h 938"/>
                <a:gd name="T14" fmla="*/ 90 w 346"/>
                <a:gd name="T15" fmla="*/ 507 h 938"/>
                <a:gd name="T16" fmla="*/ 5 w 346"/>
                <a:gd name="T17" fmla="*/ 439 h 938"/>
                <a:gd name="T18" fmla="*/ 0 w 346"/>
                <a:gd name="T19" fmla="*/ 509 h 938"/>
                <a:gd name="T20" fmla="*/ 173 w 346"/>
                <a:gd name="T21" fmla="*/ 938 h 938"/>
                <a:gd name="T22" fmla="*/ 346 w 346"/>
                <a:gd name="T23" fmla="*/ 509 h 938"/>
                <a:gd name="T24" fmla="*/ 307 w 346"/>
                <a:gd name="T25" fmla="*/ 288 h 938"/>
                <a:gd name="T26" fmla="*/ 235 w 346"/>
                <a:gd name="T27" fmla="*/ 34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938">
                  <a:moveTo>
                    <a:pt x="235" y="345"/>
                  </a:moveTo>
                  <a:cubicBezTo>
                    <a:pt x="295" y="253"/>
                    <a:pt x="295" y="253"/>
                    <a:pt x="295" y="253"/>
                  </a:cubicBezTo>
                  <a:cubicBezTo>
                    <a:pt x="277" y="204"/>
                    <a:pt x="257" y="156"/>
                    <a:pt x="233" y="109"/>
                  </a:cubicBezTo>
                  <a:cubicBezTo>
                    <a:pt x="195" y="141"/>
                    <a:pt x="195" y="141"/>
                    <a:pt x="195" y="141"/>
                  </a:cubicBezTo>
                  <a:cubicBezTo>
                    <a:pt x="225" y="93"/>
                    <a:pt x="225" y="93"/>
                    <a:pt x="225" y="93"/>
                  </a:cubicBezTo>
                  <a:cubicBezTo>
                    <a:pt x="196" y="36"/>
                    <a:pt x="173" y="0"/>
                    <a:pt x="173" y="0"/>
                  </a:cubicBezTo>
                  <a:cubicBezTo>
                    <a:pt x="173" y="0"/>
                    <a:pt x="53" y="189"/>
                    <a:pt x="13" y="389"/>
                  </a:cubicBezTo>
                  <a:cubicBezTo>
                    <a:pt x="90" y="507"/>
                    <a:pt x="90" y="507"/>
                    <a:pt x="90" y="507"/>
                  </a:cubicBezTo>
                  <a:cubicBezTo>
                    <a:pt x="5" y="439"/>
                    <a:pt x="5" y="439"/>
                    <a:pt x="5" y="439"/>
                  </a:cubicBezTo>
                  <a:cubicBezTo>
                    <a:pt x="2" y="462"/>
                    <a:pt x="0" y="486"/>
                    <a:pt x="0" y="509"/>
                  </a:cubicBezTo>
                  <a:cubicBezTo>
                    <a:pt x="0" y="746"/>
                    <a:pt x="78" y="938"/>
                    <a:pt x="173" y="938"/>
                  </a:cubicBezTo>
                  <a:cubicBezTo>
                    <a:pt x="269" y="938"/>
                    <a:pt x="346" y="746"/>
                    <a:pt x="346" y="509"/>
                  </a:cubicBezTo>
                  <a:cubicBezTo>
                    <a:pt x="346" y="436"/>
                    <a:pt x="330" y="359"/>
                    <a:pt x="307" y="288"/>
                  </a:cubicBezTo>
                  <a:lnTo>
                    <a:pt x="235" y="3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2" name="íšḷïḑe">
              <a:extLst>
                <a:ext uri="{FF2B5EF4-FFF2-40B4-BE49-F238E27FC236}">
                  <a16:creationId xmlns:a16="http://schemas.microsoft.com/office/drawing/2014/main" id="{EA3E87CB-AD6E-4B76-8C37-698AE08C8128}"/>
                </a:ext>
              </a:extLst>
            </p:cNvPr>
            <p:cNvSpPr/>
            <p:nvPr/>
          </p:nvSpPr>
          <p:spPr bwMode="auto">
            <a:xfrm>
              <a:off x="1194856" y="3483822"/>
              <a:ext cx="1984295" cy="1625174"/>
            </a:xfrm>
            <a:custGeom>
              <a:avLst/>
              <a:gdLst>
                <a:gd name="T0" fmla="*/ 1252 w 1252"/>
                <a:gd name="T1" fmla="*/ 352 h 1025"/>
                <a:gd name="T2" fmla="*/ 1252 w 1252"/>
                <a:gd name="T3" fmla="*/ 844 h 1025"/>
                <a:gd name="T4" fmla="*/ 1071 w 1252"/>
                <a:gd name="T5" fmla="*/ 1025 h 1025"/>
                <a:gd name="T6" fmla="*/ 181 w 1252"/>
                <a:gd name="T7" fmla="*/ 1025 h 1025"/>
                <a:gd name="T8" fmla="*/ 0 w 1252"/>
                <a:gd name="T9" fmla="*/ 844 h 1025"/>
                <a:gd name="T10" fmla="*/ 0 w 1252"/>
                <a:gd name="T11" fmla="*/ 400 h 1025"/>
                <a:gd name="T12" fmla="*/ 1200 w 1252"/>
                <a:gd name="T13" fmla="*/ 304 h 1025"/>
                <a:gd name="T14" fmla="*/ 1252 w 1252"/>
                <a:gd name="T15" fmla="*/ 352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2" h="1025">
                  <a:moveTo>
                    <a:pt x="1252" y="352"/>
                  </a:moveTo>
                  <a:cubicBezTo>
                    <a:pt x="1252" y="844"/>
                    <a:pt x="1252" y="844"/>
                    <a:pt x="1252" y="844"/>
                  </a:cubicBezTo>
                  <a:cubicBezTo>
                    <a:pt x="1252" y="944"/>
                    <a:pt x="1171" y="1025"/>
                    <a:pt x="1071" y="1025"/>
                  </a:cubicBezTo>
                  <a:cubicBezTo>
                    <a:pt x="181" y="1025"/>
                    <a:pt x="181" y="1025"/>
                    <a:pt x="181" y="1025"/>
                  </a:cubicBezTo>
                  <a:cubicBezTo>
                    <a:pt x="81" y="1025"/>
                    <a:pt x="0" y="944"/>
                    <a:pt x="0" y="844"/>
                  </a:cubicBezTo>
                  <a:cubicBezTo>
                    <a:pt x="0" y="400"/>
                    <a:pt x="0" y="400"/>
                    <a:pt x="0" y="400"/>
                  </a:cubicBezTo>
                  <a:cubicBezTo>
                    <a:pt x="305" y="42"/>
                    <a:pt x="842" y="0"/>
                    <a:pt x="1200" y="304"/>
                  </a:cubicBezTo>
                  <a:cubicBezTo>
                    <a:pt x="1218" y="320"/>
                    <a:pt x="1235" y="336"/>
                    <a:pt x="1252" y="352"/>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3" name="íSlîḍé">
              <a:extLst>
                <a:ext uri="{FF2B5EF4-FFF2-40B4-BE49-F238E27FC236}">
                  <a16:creationId xmlns:a16="http://schemas.microsoft.com/office/drawing/2014/main" id="{81524ED9-6C32-4AA6-BC64-046A244BD0B5}"/>
                </a:ext>
              </a:extLst>
            </p:cNvPr>
            <p:cNvSpPr/>
            <p:nvPr/>
          </p:nvSpPr>
          <p:spPr bwMode="auto">
            <a:xfrm>
              <a:off x="1787304" y="4010330"/>
              <a:ext cx="802443" cy="802443"/>
            </a:xfrm>
            <a:prstGeom prst="ellipse">
              <a:avLst/>
            </a:prstGeom>
            <a:solidFill>
              <a:srgbClr val="4347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4" name="ïṥlîḑe">
              <a:extLst>
                <a:ext uri="{FF2B5EF4-FFF2-40B4-BE49-F238E27FC236}">
                  <a16:creationId xmlns:a16="http://schemas.microsoft.com/office/drawing/2014/main" id="{FA9189D9-3FBC-42AF-B067-D4598EDDB6D2}"/>
                </a:ext>
              </a:extLst>
            </p:cNvPr>
            <p:cNvSpPr/>
            <p:nvPr/>
          </p:nvSpPr>
          <p:spPr bwMode="auto">
            <a:xfrm>
              <a:off x="1866432" y="4087429"/>
              <a:ext cx="645200" cy="646215"/>
            </a:xfrm>
            <a:prstGeom prst="ellipse">
              <a:avLst/>
            </a:pr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15" name="íṡliḍè">
              <a:extLst>
                <a:ext uri="{FF2B5EF4-FFF2-40B4-BE49-F238E27FC236}">
                  <a16:creationId xmlns:a16="http://schemas.microsoft.com/office/drawing/2014/main" id="{D1D654D5-8E61-469C-93A6-4CA481E99765}"/>
                </a:ext>
              </a:extLst>
            </p:cNvPr>
            <p:cNvSpPr/>
            <p:nvPr/>
          </p:nvSpPr>
          <p:spPr bwMode="auto">
            <a:xfrm>
              <a:off x="2037877" y="4229455"/>
              <a:ext cx="361150" cy="319557"/>
            </a:xfrm>
            <a:custGeom>
              <a:avLst/>
              <a:gdLst>
                <a:gd name="T0" fmla="*/ 111 w 356"/>
                <a:gd name="T1" fmla="*/ 315 h 315"/>
                <a:gd name="T2" fmla="*/ 0 w 356"/>
                <a:gd name="T3" fmla="*/ 172 h 315"/>
                <a:gd name="T4" fmla="*/ 64 w 356"/>
                <a:gd name="T5" fmla="*/ 120 h 315"/>
                <a:gd name="T6" fmla="*/ 117 w 356"/>
                <a:gd name="T7" fmla="*/ 189 h 315"/>
                <a:gd name="T8" fmla="*/ 297 w 356"/>
                <a:gd name="T9" fmla="*/ 0 h 315"/>
                <a:gd name="T10" fmla="*/ 356 w 356"/>
                <a:gd name="T11" fmla="*/ 56 h 315"/>
                <a:gd name="T12" fmla="*/ 111 w 356"/>
                <a:gd name="T13" fmla="*/ 315 h 315"/>
              </a:gdLst>
              <a:ahLst/>
              <a:cxnLst>
                <a:cxn ang="0">
                  <a:pos x="T0" y="T1"/>
                </a:cxn>
                <a:cxn ang="0">
                  <a:pos x="T2" y="T3"/>
                </a:cxn>
                <a:cxn ang="0">
                  <a:pos x="T4" y="T5"/>
                </a:cxn>
                <a:cxn ang="0">
                  <a:pos x="T6" y="T7"/>
                </a:cxn>
                <a:cxn ang="0">
                  <a:pos x="T8" y="T9"/>
                </a:cxn>
                <a:cxn ang="0">
                  <a:pos x="T10" y="T11"/>
                </a:cxn>
                <a:cxn ang="0">
                  <a:pos x="T12" y="T13"/>
                </a:cxn>
              </a:cxnLst>
              <a:rect l="0" t="0" r="r" b="b"/>
              <a:pathLst>
                <a:path w="356" h="315">
                  <a:moveTo>
                    <a:pt x="111" y="315"/>
                  </a:moveTo>
                  <a:lnTo>
                    <a:pt x="0" y="172"/>
                  </a:lnTo>
                  <a:lnTo>
                    <a:pt x="64" y="120"/>
                  </a:lnTo>
                  <a:lnTo>
                    <a:pt x="117" y="189"/>
                  </a:lnTo>
                  <a:lnTo>
                    <a:pt x="297" y="0"/>
                  </a:lnTo>
                  <a:lnTo>
                    <a:pt x="356" y="56"/>
                  </a:lnTo>
                  <a:lnTo>
                    <a:pt x="111" y="3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nvGrpSpPr>
          <p:cNvPr id="19" name="c569f952-4d85-4c00-b240-6a87172c60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A78F2CC-3348-436F-908C-3949BF6E8A48}"/>
              </a:ext>
            </a:extLst>
          </p:cNvPr>
          <p:cNvGrpSpPr>
            <a:grpSpLocks noChangeAspect="1"/>
          </p:cNvGrpSpPr>
          <p:nvPr>
            <p:custDataLst>
              <p:tags r:id="rId2"/>
            </p:custDataLst>
          </p:nvPr>
        </p:nvGrpSpPr>
        <p:grpSpPr bwMode="auto">
          <a:xfrm>
            <a:off x="1980291" y="4427339"/>
            <a:ext cx="544377" cy="372012"/>
            <a:chOff x="2584" y="1301"/>
            <a:chExt cx="2514" cy="1718"/>
          </a:xfrm>
        </p:grpSpPr>
        <p:sp>
          <p:nvSpPr>
            <p:cNvPr id="22" name="íṥḷïḍè">
              <a:extLst>
                <a:ext uri="{FF2B5EF4-FFF2-40B4-BE49-F238E27FC236}">
                  <a16:creationId xmlns:a16="http://schemas.microsoft.com/office/drawing/2014/main" id="{9BA38BC7-28A5-4EAF-96E3-8F6814F4E778}"/>
                </a:ext>
              </a:extLst>
            </p:cNvPr>
            <p:cNvSpPr/>
            <p:nvPr/>
          </p:nvSpPr>
          <p:spPr bwMode="auto">
            <a:xfrm>
              <a:off x="3434" y="1671"/>
              <a:ext cx="445" cy="849"/>
            </a:xfrm>
            <a:custGeom>
              <a:avLst/>
              <a:gdLst>
                <a:gd name="T0" fmla="*/ 120 w 214"/>
                <a:gd name="T1" fmla="*/ 0 h 408"/>
                <a:gd name="T2" fmla="*/ 2 w 214"/>
                <a:gd name="T3" fmla="*/ 147 h 408"/>
                <a:gd name="T4" fmla="*/ 2 w 214"/>
                <a:gd name="T5" fmla="*/ 388 h 408"/>
                <a:gd name="T6" fmla="*/ 21 w 214"/>
                <a:gd name="T7" fmla="*/ 408 h 408"/>
                <a:gd name="T8" fmla="*/ 21 w 214"/>
                <a:gd name="T9" fmla="*/ 408 h 408"/>
                <a:gd name="T10" fmla="*/ 40 w 214"/>
                <a:gd name="T11" fmla="*/ 388 h 408"/>
                <a:gd name="T12" fmla="*/ 40 w 214"/>
                <a:gd name="T13" fmla="*/ 204 h 408"/>
                <a:gd name="T14" fmla="*/ 86 w 214"/>
                <a:gd name="T15" fmla="*/ 116 h 408"/>
                <a:gd name="T16" fmla="*/ 214 w 214"/>
                <a:gd name="T17" fmla="*/ 26 h 408"/>
                <a:gd name="T18" fmla="*/ 120 w 214"/>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8">
                  <a:moveTo>
                    <a:pt x="120" y="0"/>
                  </a:moveTo>
                  <a:cubicBezTo>
                    <a:pt x="120" y="0"/>
                    <a:pt x="4" y="101"/>
                    <a:pt x="2" y="147"/>
                  </a:cubicBezTo>
                  <a:cubicBezTo>
                    <a:pt x="0" y="183"/>
                    <a:pt x="1" y="346"/>
                    <a:pt x="2" y="388"/>
                  </a:cubicBezTo>
                  <a:cubicBezTo>
                    <a:pt x="2" y="399"/>
                    <a:pt x="10" y="408"/>
                    <a:pt x="21" y="408"/>
                  </a:cubicBezTo>
                  <a:cubicBezTo>
                    <a:pt x="21" y="408"/>
                    <a:pt x="21" y="408"/>
                    <a:pt x="21" y="408"/>
                  </a:cubicBezTo>
                  <a:cubicBezTo>
                    <a:pt x="32" y="408"/>
                    <a:pt x="40" y="399"/>
                    <a:pt x="40" y="388"/>
                  </a:cubicBezTo>
                  <a:cubicBezTo>
                    <a:pt x="40" y="204"/>
                    <a:pt x="40" y="204"/>
                    <a:pt x="40" y="204"/>
                  </a:cubicBezTo>
                  <a:cubicBezTo>
                    <a:pt x="40" y="169"/>
                    <a:pt x="58" y="137"/>
                    <a:pt x="86" y="116"/>
                  </a:cubicBezTo>
                  <a:cubicBezTo>
                    <a:pt x="214" y="26"/>
                    <a:pt x="214" y="26"/>
                    <a:pt x="214" y="26"/>
                  </a:cubicBezTo>
                  <a:lnTo>
                    <a:pt x="12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23" name="íSļïḓe">
              <a:extLst>
                <a:ext uri="{FF2B5EF4-FFF2-40B4-BE49-F238E27FC236}">
                  <a16:creationId xmlns:a16="http://schemas.microsoft.com/office/drawing/2014/main" id="{F4A945C5-1CD9-468E-BB33-2BF9C697504B}"/>
                </a:ext>
              </a:extLst>
            </p:cNvPr>
            <p:cNvSpPr/>
            <p:nvPr/>
          </p:nvSpPr>
          <p:spPr bwMode="auto">
            <a:xfrm>
              <a:off x="3813" y="1671"/>
              <a:ext cx="443" cy="849"/>
            </a:xfrm>
            <a:custGeom>
              <a:avLst/>
              <a:gdLst>
                <a:gd name="T0" fmla="*/ 94 w 213"/>
                <a:gd name="T1" fmla="*/ 0 h 408"/>
                <a:gd name="T2" fmla="*/ 212 w 213"/>
                <a:gd name="T3" fmla="*/ 147 h 408"/>
                <a:gd name="T4" fmla="*/ 212 w 213"/>
                <a:gd name="T5" fmla="*/ 388 h 408"/>
                <a:gd name="T6" fmla="*/ 192 w 213"/>
                <a:gd name="T7" fmla="*/ 408 h 408"/>
                <a:gd name="T8" fmla="*/ 192 w 213"/>
                <a:gd name="T9" fmla="*/ 408 h 408"/>
                <a:gd name="T10" fmla="*/ 173 w 213"/>
                <a:gd name="T11" fmla="*/ 388 h 408"/>
                <a:gd name="T12" fmla="*/ 173 w 213"/>
                <a:gd name="T13" fmla="*/ 204 h 408"/>
                <a:gd name="T14" fmla="*/ 127 w 213"/>
                <a:gd name="T15" fmla="*/ 116 h 408"/>
                <a:gd name="T16" fmla="*/ 0 w 213"/>
                <a:gd name="T17" fmla="*/ 26 h 408"/>
                <a:gd name="T18" fmla="*/ 94 w 213"/>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08">
                  <a:moveTo>
                    <a:pt x="94" y="0"/>
                  </a:moveTo>
                  <a:cubicBezTo>
                    <a:pt x="94" y="0"/>
                    <a:pt x="209" y="101"/>
                    <a:pt x="212" y="147"/>
                  </a:cubicBezTo>
                  <a:cubicBezTo>
                    <a:pt x="213" y="183"/>
                    <a:pt x="212" y="346"/>
                    <a:pt x="212" y="388"/>
                  </a:cubicBezTo>
                  <a:cubicBezTo>
                    <a:pt x="212" y="399"/>
                    <a:pt x="203" y="408"/>
                    <a:pt x="192" y="408"/>
                  </a:cubicBezTo>
                  <a:cubicBezTo>
                    <a:pt x="192" y="408"/>
                    <a:pt x="192" y="408"/>
                    <a:pt x="192" y="408"/>
                  </a:cubicBezTo>
                  <a:cubicBezTo>
                    <a:pt x="182" y="408"/>
                    <a:pt x="173" y="399"/>
                    <a:pt x="173" y="388"/>
                  </a:cubicBezTo>
                  <a:cubicBezTo>
                    <a:pt x="173" y="204"/>
                    <a:pt x="173" y="204"/>
                    <a:pt x="173" y="204"/>
                  </a:cubicBezTo>
                  <a:cubicBezTo>
                    <a:pt x="173" y="169"/>
                    <a:pt x="156" y="137"/>
                    <a:pt x="127" y="116"/>
                  </a:cubicBezTo>
                  <a:cubicBezTo>
                    <a:pt x="0" y="26"/>
                    <a:pt x="0" y="26"/>
                    <a:pt x="0" y="26"/>
                  </a:cubicBezTo>
                  <a:lnTo>
                    <a:pt x="94"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24" name="íṥḷide">
              <a:extLst>
                <a:ext uri="{FF2B5EF4-FFF2-40B4-BE49-F238E27FC236}">
                  <a16:creationId xmlns:a16="http://schemas.microsoft.com/office/drawing/2014/main" id="{2FD6DB15-AA85-4F99-ACC4-B8D28AA5C098}"/>
                </a:ext>
              </a:extLst>
            </p:cNvPr>
            <p:cNvSpPr/>
            <p:nvPr/>
          </p:nvSpPr>
          <p:spPr bwMode="auto">
            <a:xfrm>
              <a:off x="3339" y="2326"/>
              <a:ext cx="1027" cy="693"/>
            </a:xfrm>
            <a:prstGeom prst="rect">
              <a:avLst/>
            </a:prstGeom>
            <a:solidFill>
              <a:srgbClr val="E29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25" name="iṧḷiďe">
              <a:extLst>
                <a:ext uri="{FF2B5EF4-FFF2-40B4-BE49-F238E27FC236}">
                  <a16:creationId xmlns:a16="http://schemas.microsoft.com/office/drawing/2014/main" id="{3C3E6064-6AAC-45AC-9CB6-363B5735E4F5}"/>
                </a:ext>
              </a:extLst>
            </p:cNvPr>
            <p:cNvSpPr/>
            <p:nvPr/>
          </p:nvSpPr>
          <p:spPr bwMode="auto">
            <a:xfrm>
              <a:off x="3339" y="2326"/>
              <a:ext cx="628" cy="693"/>
            </a:xfrm>
            <a:prstGeom prst="rect">
              <a:avLst/>
            </a:prstGeom>
            <a:solidFill>
              <a:srgbClr val="FFB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endParaRPr>
            </a:p>
          </p:txBody>
        </p:sp>
        <p:sp>
          <p:nvSpPr>
            <p:cNvPr id="26" name="íṧľíḑe">
              <a:extLst>
                <a:ext uri="{FF2B5EF4-FFF2-40B4-BE49-F238E27FC236}">
                  <a16:creationId xmlns:a16="http://schemas.microsoft.com/office/drawing/2014/main" id="{4C500A1D-FBD4-4038-B457-74EF12AD36E7}"/>
                </a:ext>
              </a:extLst>
            </p:cNvPr>
            <p:cNvSpPr/>
            <p:nvPr/>
          </p:nvSpPr>
          <p:spPr bwMode="auto">
            <a:xfrm>
              <a:off x="3526" y="2326"/>
              <a:ext cx="212" cy="300"/>
            </a:xfrm>
            <a:prstGeom prst="rect">
              <a:avLst/>
            </a:prstGeom>
            <a:solidFill>
              <a:srgbClr val="AA64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27" name="îśļíḑe">
              <a:extLst>
                <a:ext uri="{FF2B5EF4-FFF2-40B4-BE49-F238E27FC236}">
                  <a16:creationId xmlns:a16="http://schemas.microsoft.com/office/drawing/2014/main" id="{53842068-EC7B-4E35-88F3-2168C44B3C0D}"/>
                </a:ext>
              </a:extLst>
            </p:cNvPr>
            <p:cNvSpPr/>
            <p:nvPr/>
          </p:nvSpPr>
          <p:spPr bwMode="auto">
            <a:xfrm>
              <a:off x="3717" y="2832"/>
              <a:ext cx="98" cy="110"/>
            </a:xfrm>
            <a:custGeom>
              <a:avLst/>
              <a:gdLst>
                <a:gd name="T0" fmla="*/ 25 w 47"/>
                <a:gd name="T1" fmla="*/ 2 h 53"/>
                <a:gd name="T2" fmla="*/ 25 w 47"/>
                <a:gd name="T3" fmla="*/ 1 h 53"/>
                <a:gd name="T4" fmla="*/ 23 w 47"/>
                <a:gd name="T5" fmla="*/ 0 h 53"/>
                <a:gd name="T6" fmla="*/ 21 w 47"/>
                <a:gd name="T7" fmla="*/ 1 h 53"/>
                <a:gd name="T8" fmla="*/ 21 w 47"/>
                <a:gd name="T9" fmla="*/ 2 h 53"/>
                <a:gd name="T10" fmla="*/ 0 w 47"/>
                <a:gd name="T11" fmla="*/ 21 h 53"/>
                <a:gd name="T12" fmla="*/ 21 w 47"/>
                <a:gd name="T13" fmla="*/ 21 h 53"/>
                <a:gd name="T14" fmla="*/ 21 w 47"/>
                <a:gd name="T15" fmla="*/ 46 h 53"/>
                <a:gd name="T16" fmla="*/ 18 w 47"/>
                <a:gd name="T17" fmla="*/ 50 h 53"/>
                <a:gd name="T18" fmla="*/ 14 w 47"/>
                <a:gd name="T19" fmla="*/ 46 h 53"/>
                <a:gd name="T20" fmla="*/ 14 w 47"/>
                <a:gd name="T21" fmla="*/ 40 h 53"/>
                <a:gd name="T22" fmla="*/ 12 w 47"/>
                <a:gd name="T23" fmla="*/ 38 h 53"/>
                <a:gd name="T24" fmla="*/ 10 w 47"/>
                <a:gd name="T25" fmla="*/ 40 h 53"/>
                <a:gd name="T26" fmla="*/ 10 w 47"/>
                <a:gd name="T27" fmla="*/ 46 h 53"/>
                <a:gd name="T28" fmla="*/ 18 w 47"/>
                <a:gd name="T29" fmla="*/ 53 h 53"/>
                <a:gd name="T30" fmla="*/ 25 w 47"/>
                <a:gd name="T31" fmla="*/ 46 h 53"/>
                <a:gd name="T32" fmla="*/ 25 w 47"/>
                <a:gd name="T33" fmla="*/ 21 h 53"/>
                <a:gd name="T34" fmla="*/ 47 w 47"/>
                <a:gd name="T35" fmla="*/ 21 h 53"/>
                <a:gd name="T36" fmla="*/ 25 w 47"/>
                <a:gd name="T3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3">
                  <a:moveTo>
                    <a:pt x="25" y="2"/>
                  </a:moveTo>
                  <a:cubicBezTo>
                    <a:pt x="25" y="1"/>
                    <a:pt x="25" y="1"/>
                    <a:pt x="25" y="1"/>
                  </a:cubicBezTo>
                  <a:cubicBezTo>
                    <a:pt x="25" y="0"/>
                    <a:pt x="24" y="0"/>
                    <a:pt x="23" y="0"/>
                  </a:cubicBezTo>
                  <a:cubicBezTo>
                    <a:pt x="22" y="0"/>
                    <a:pt x="21" y="0"/>
                    <a:pt x="21" y="1"/>
                  </a:cubicBezTo>
                  <a:cubicBezTo>
                    <a:pt x="21" y="2"/>
                    <a:pt x="21" y="2"/>
                    <a:pt x="21" y="2"/>
                  </a:cubicBezTo>
                  <a:cubicBezTo>
                    <a:pt x="11" y="3"/>
                    <a:pt x="2" y="11"/>
                    <a:pt x="0" y="21"/>
                  </a:cubicBezTo>
                  <a:cubicBezTo>
                    <a:pt x="21" y="21"/>
                    <a:pt x="21" y="21"/>
                    <a:pt x="21" y="21"/>
                  </a:cubicBezTo>
                  <a:cubicBezTo>
                    <a:pt x="21" y="46"/>
                    <a:pt x="21" y="46"/>
                    <a:pt x="21" y="46"/>
                  </a:cubicBezTo>
                  <a:cubicBezTo>
                    <a:pt x="21" y="48"/>
                    <a:pt x="20" y="50"/>
                    <a:pt x="18" y="50"/>
                  </a:cubicBezTo>
                  <a:cubicBezTo>
                    <a:pt x="16" y="50"/>
                    <a:pt x="14" y="48"/>
                    <a:pt x="14" y="46"/>
                  </a:cubicBezTo>
                  <a:cubicBezTo>
                    <a:pt x="14" y="40"/>
                    <a:pt x="14" y="40"/>
                    <a:pt x="14" y="40"/>
                  </a:cubicBezTo>
                  <a:cubicBezTo>
                    <a:pt x="14" y="39"/>
                    <a:pt x="13" y="38"/>
                    <a:pt x="12" y="38"/>
                  </a:cubicBezTo>
                  <a:cubicBezTo>
                    <a:pt x="11" y="38"/>
                    <a:pt x="10" y="39"/>
                    <a:pt x="10" y="40"/>
                  </a:cubicBezTo>
                  <a:cubicBezTo>
                    <a:pt x="10" y="46"/>
                    <a:pt x="10" y="46"/>
                    <a:pt x="10" y="46"/>
                  </a:cubicBezTo>
                  <a:cubicBezTo>
                    <a:pt x="10" y="50"/>
                    <a:pt x="14" y="53"/>
                    <a:pt x="18" y="53"/>
                  </a:cubicBezTo>
                  <a:cubicBezTo>
                    <a:pt x="22" y="53"/>
                    <a:pt x="25" y="50"/>
                    <a:pt x="25" y="46"/>
                  </a:cubicBezTo>
                  <a:cubicBezTo>
                    <a:pt x="25" y="21"/>
                    <a:pt x="25" y="21"/>
                    <a:pt x="25" y="21"/>
                  </a:cubicBezTo>
                  <a:cubicBezTo>
                    <a:pt x="47" y="21"/>
                    <a:pt x="47" y="21"/>
                    <a:pt x="47" y="21"/>
                  </a:cubicBezTo>
                  <a:cubicBezTo>
                    <a:pt x="45" y="11"/>
                    <a:pt x="36" y="3"/>
                    <a:pt x="25" y="2"/>
                  </a:cubicBez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28" name="íŝļïḋè">
              <a:extLst>
                <a:ext uri="{FF2B5EF4-FFF2-40B4-BE49-F238E27FC236}">
                  <a16:creationId xmlns:a16="http://schemas.microsoft.com/office/drawing/2014/main" id="{25DA1BEE-0726-4829-BF85-02C133DF64B3}"/>
                </a:ext>
              </a:extLst>
            </p:cNvPr>
            <p:cNvSpPr/>
            <p:nvPr/>
          </p:nvSpPr>
          <p:spPr bwMode="auto">
            <a:xfrm>
              <a:off x="3830" y="2932"/>
              <a:ext cx="93" cy="6"/>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29" name="iṧḻiḍe">
              <a:extLst>
                <a:ext uri="{FF2B5EF4-FFF2-40B4-BE49-F238E27FC236}">
                  <a16:creationId xmlns:a16="http://schemas.microsoft.com/office/drawing/2014/main" id="{32655D71-5498-45AF-AC5B-16B060EC0AC9}"/>
                </a:ext>
              </a:extLst>
            </p:cNvPr>
            <p:cNvSpPr/>
            <p:nvPr/>
          </p:nvSpPr>
          <p:spPr bwMode="auto">
            <a:xfrm>
              <a:off x="3827" y="2834"/>
              <a:ext cx="46" cy="93"/>
            </a:xfrm>
            <a:custGeom>
              <a:avLst/>
              <a:gdLst>
                <a:gd name="T0" fmla="*/ 17 w 46"/>
                <a:gd name="T1" fmla="*/ 93 h 93"/>
                <a:gd name="T2" fmla="*/ 30 w 46"/>
                <a:gd name="T3" fmla="*/ 93 h 93"/>
                <a:gd name="T4" fmla="*/ 30 w 46"/>
                <a:gd name="T5" fmla="*/ 23 h 93"/>
                <a:gd name="T6" fmla="*/ 46 w 46"/>
                <a:gd name="T7" fmla="*/ 23 h 93"/>
                <a:gd name="T8" fmla="*/ 23 w 46"/>
                <a:gd name="T9" fmla="*/ 0 h 93"/>
                <a:gd name="T10" fmla="*/ 0 w 46"/>
                <a:gd name="T11" fmla="*/ 23 h 93"/>
                <a:gd name="T12" fmla="*/ 17 w 46"/>
                <a:gd name="T13" fmla="*/ 23 h 93"/>
                <a:gd name="T14" fmla="*/ 17 w 46"/>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3">
                  <a:moveTo>
                    <a:pt x="17" y="93"/>
                  </a:moveTo>
                  <a:lnTo>
                    <a:pt x="30" y="93"/>
                  </a:lnTo>
                  <a:lnTo>
                    <a:pt x="30" y="23"/>
                  </a:lnTo>
                  <a:lnTo>
                    <a:pt x="46" y="23"/>
                  </a:lnTo>
                  <a:lnTo>
                    <a:pt x="23" y="0"/>
                  </a:lnTo>
                  <a:lnTo>
                    <a:pt x="0" y="23"/>
                  </a:lnTo>
                  <a:lnTo>
                    <a:pt x="17" y="23"/>
                  </a:lnTo>
                  <a:lnTo>
                    <a:pt x="17"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0" name="í$liďé">
              <a:extLst>
                <a:ext uri="{FF2B5EF4-FFF2-40B4-BE49-F238E27FC236}">
                  <a16:creationId xmlns:a16="http://schemas.microsoft.com/office/drawing/2014/main" id="{D0AF86C6-1B7C-43FD-8795-8E1CB8536CED}"/>
                </a:ext>
              </a:extLst>
            </p:cNvPr>
            <p:cNvSpPr/>
            <p:nvPr/>
          </p:nvSpPr>
          <p:spPr bwMode="auto">
            <a:xfrm>
              <a:off x="3882" y="2834"/>
              <a:ext cx="45" cy="93"/>
            </a:xfrm>
            <a:custGeom>
              <a:avLst/>
              <a:gdLst>
                <a:gd name="T0" fmla="*/ 16 w 45"/>
                <a:gd name="T1" fmla="*/ 93 h 93"/>
                <a:gd name="T2" fmla="*/ 27 w 45"/>
                <a:gd name="T3" fmla="*/ 93 h 93"/>
                <a:gd name="T4" fmla="*/ 27 w 45"/>
                <a:gd name="T5" fmla="*/ 23 h 93"/>
                <a:gd name="T6" fmla="*/ 45 w 45"/>
                <a:gd name="T7" fmla="*/ 23 h 93"/>
                <a:gd name="T8" fmla="*/ 22 w 45"/>
                <a:gd name="T9" fmla="*/ 0 h 93"/>
                <a:gd name="T10" fmla="*/ 0 w 45"/>
                <a:gd name="T11" fmla="*/ 23 h 93"/>
                <a:gd name="T12" fmla="*/ 16 w 45"/>
                <a:gd name="T13" fmla="*/ 23 h 93"/>
                <a:gd name="T14" fmla="*/ 16 w 4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3">
                  <a:moveTo>
                    <a:pt x="16" y="93"/>
                  </a:moveTo>
                  <a:lnTo>
                    <a:pt x="27" y="93"/>
                  </a:lnTo>
                  <a:lnTo>
                    <a:pt x="27" y="23"/>
                  </a:lnTo>
                  <a:lnTo>
                    <a:pt x="45" y="23"/>
                  </a:lnTo>
                  <a:lnTo>
                    <a:pt x="22" y="0"/>
                  </a:lnTo>
                  <a:lnTo>
                    <a:pt x="0" y="23"/>
                  </a:lnTo>
                  <a:lnTo>
                    <a:pt x="16" y="23"/>
                  </a:lnTo>
                  <a:lnTo>
                    <a:pt x="16"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1" name="î$ļîḋé">
              <a:extLst>
                <a:ext uri="{FF2B5EF4-FFF2-40B4-BE49-F238E27FC236}">
                  <a16:creationId xmlns:a16="http://schemas.microsoft.com/office/drawing/2014/main" id="{E01F4B4A-F26B-4556-A1F1-FC8B8EF86D53}"/>
                </a:ext>
              </a:extLst>
            </p:cNvPr>
            <p:cNvSpPr/>
            <p:nvPr/>
          </p:nvSpPr>
          <p:spPr bwMode="auto">
            <a:xfrm>
              <a:off x="3372" y="2703"/>
              <a:ext cx="227" cy="156"/>
            </a:xfrm>
            <a:custGeom>
              <a:avLst/>
              <a:gdLst>
                <a:gd name="T0" fmla="*/ 227 w 227"/>
                <a:gd name="T1" fmla="*/ 137 h 156"/>
                <a:gd name="T2" fmla="*/ 12 w 227"/>
                <a:gd name="T3" fmla="*/ 156 h 156"/>
                <a:gd name="T4" fmla="*/ 0 w 227"/>
                <a:gd name="T5" fmla="*/ 18 h 156"/>
                <a:gd name="T6" fmla="*/ 214 w 227"/>
                <a:gd name="T7" fmla="*/ 0 h 156"/>
                <a:gd name="T8" fmla="*/ 227 w 227"/>
                <a:gd name="T9" fmla="*/ 137 h 156"/>
              </a:gdLst>
              <a:ahLst/>
              <a:cxnLst>
                <a:cxn ang="0">
                  <a:pos x="T0" y="T1"/>
                </a:cxn>
                <a:cxn ang="0">
                  <a:pos x="T2" y="T3"/>
                </a:cxn>
                <a:cxn ang="0">
                  <a:pos x="T4" y="T5"/>
                </a:cxn>
                <a:cxn ang="0">
                  <a:pos x="T6" y="T7"/>
                </a:cxn>
                <a:cxn ang="0">
                  <a:pos x="T8" y="T9"/>
                </a:cxn>
              </a:cxnLst>
              <a:rect l="0" t="0" r="r" b="b"/>
              <a:pathLst>
                <a:path w="227" h="156">
                  <a:moveTo>
                    <a:pt x="227" y="137"/>
                  </a:moveTo>
                  <a:lnTo>
                    <a:pt x="12" y="156"/>
                  </a:lnTo>
                  <a:lnTo>
                    <a:pt x="0" y="18"/>
                  </a:lnTo>
                  <a:lnTo>
                    <a:pt x="214" y="0"/>
                  </a:lnTo>
                  <a:lnTo>
                    <a:pt x="227" y="137"/>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2" name="ïşľíḍè">
              <a:extLst>
                <a:ext uri="{FF2B5EF4-FFF2-40B4-BE49-F238E27FC236}">
                  <a16:creationId xmlns:a16="http://schemas.microsoft.com/office/drawing/2014/main" id="{309B6543-0E92-463D-AC64-7045822A02E8}"/>
                </a:ext>
              </a:extLst>
            </p:cNvPr>
            <p:cNvSpPr/>
            <p:nvPr/>
          </p:nvSpPr>
          <p:spPr bwMode="auto">
            <a:xfrm>
              <a:off x="3389" y="2734"/>
              <a:ext cx="31" cy="89"/>
            </a:xfrm>
            <a:custGeom>
              <a:avLst/>
              <a:gdLst>
                <a:gd name="T0" fmla="*/ 31 w 31"/>
                <a:gd name="T1" fmla="*/ 87 h 89"/>
                <a:gd name="T2" fmla="*/ 8 w 31"/>
                <a:gd name="T3" fmla="*/ 89 h 89"/>
                <a:gd name="T4" fmla="*/ 0 w 31"/>
                <a:gd name="T5" fmla="*/ 2 h 89"/>
                <a:gd name="T6" fmla="*/ 23 w 31"/>
                <a:gd name="T7" fmla="*/ 0 h 89"/>
                <a:gd name="T8" fmla="*/ 31 w 31"/>
                <a:gd name="T9" fmla="*/ 87 h 89"/>
              </a:gdLst>
              <a:ahLst/>
              <a:cxnLst>
                <a:cxn ang="0">
                  <a:pos x="T0" y="T1"/>
                </a:cxn>
                <a:cxn ang="0">
                  <a:pos x="T2" y="T3"/>
                </a:cxn>
                <a:cxn ang="0">
                  <a:pos x="T4" y="T5"/>
                </a:cxn>
                <a:cxn ang="0">
                  <a:pos x="T6" y="T7"/>
                </a:cxn>
                <a:cxn ang="0">
                  <a:pos x="T8" y="T9"/>
                </a:cxn>
              </a:cxnLst>
              <a:rect l="0" t="0" r="r" b="b"/>
              <a:pathLst>
                <a:path w="31" h="89">
                  <a:moveTo>
                    <a:pt x="31" y="87"/>
                  </a:moveTo>
                  <a:lnTo>
                    <a:pt x="8" y="89"/>
                  </a:lnTo>
                  <a:lnTo>
                    <a:pt x="0" y="2"/>
                  </a:lnTo>
                  <a:lnTo>
                    <a:pt x="23" y="0"/>
                  </a:lnTo>
                  <a:lnTo>
                    <a:pt x="31"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3" name="îṧ1îḓè">
              <a:extLst>
                <a:ext uri="{FF2B5EF4-FFF2-40B4-BE49-F238E27FC236}">
                  <a16:creationId xmlns:a16="http://schemas.microsoft.com/office/drawing/2014/main" id="{1F09254A-1BE6-4D3F-9930-79E8F5834632}"/>
                </a:ext>
              </a:extLst>
            </p:cNvPr>
            <p:cNvSpPr/>
            <p:nvPr/>
          </p:nvSpPr>
          <p:spPr bwMode="auto">
            <a:xfrm>
              <a:off x="3513" y="2724"/>
              <a:ext cx="21" cy="87"/>
            </a:xfrm>
            <a:custGeom>
              <a:avLst/>
              <a:gdLst>
                <a:gd name="T0" fmla="*/ 21 w 21"/>
                <a:gd name="T1" fmla="*/ 85 h 87"/>
                <a:gd name="T2" fmla="*/ 9 w 21"/>
                <a:gd name="T3" fmla="*/ 87 h 87"/>
                <a:gd name="T4" fmla="*/ 0 w 21"/>
                <a:gd name="T5" fmla="*/ 2 h 87"/>
                <a:gd name="T6" fmla="*/ 15 w 21"/>
                <a:gd name="T7" fmla="*/ 0 h 87"/>
                <a:gd name="T8" fmla="*/ 21 w 21"/>
                <a:gd name="T9" fmla="*/ 85 h 87"/>
              </a:gdLst>
              <a:ahLst/>
              <a:cxnLst>
                <a:cxn ang="0">
                  <a:pos x="T0" y="T1"/>
                </a:cxn>
                <a:cxn ang="0">
                  <a:pos x="T2" y="T3"/>
                </a:cxn>
                <a:cxn ang="0">
                  <a:pos x="T4" y="T5"/>
                </a:cxn>
                <a:cxn ang="0">
                  <a:pos x="T6" y="T7"/>
                </a:cxn>
                <a:cxn ang="0">
                  <a:pos x="T8" y="T9"/>
                </a:cxn>
              </a:cxnLst>
              <a:rect l="0" t="0" r="r" b="b"/>
              <a:pathLst>
                <a:path w="21" h="87">
                  <a:moveTo>
                    <a:pt x="21" y="85"/>
                  </a:moveTo>
                  <a:lnTo>
                    <a:pt x="9" y="87"/>
                  </a:lnTo>
                  <a:lnTo>
                    <a:pt x="0" y="2"/>
                  </a:lnTo>
                  <a:lnTo>
                    <a:pt x="15" y="0"/>
                  </a:lnTo>
                  <a:lnTo>
                    <a:pt x="21"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4" name="îśļíde">
              <a:extLst>
                <a:ext uri="{FF2B5EF4-FFF2-40B4-BE49-F238E27FC236}">
                  <a16:creationId xmlns:a16="http://schemas.microsoft.com/office/drawing/2014/main" id="{65C074C4-2070-4684-8063-33B42BC56C96}"/>
                </a:ext>
              </a:extLst>
            </p:cNvPr>
            <p:cNvSpPr/>
            <p:nvPr/>
          </p:nvSpPr>
          <p:spPr bwMode="auto">
            <a:xfrm>
              <a:off x="3536" y="2721"/>
              <a:ext cx="34" cy="88"/>
            </a:xfrm>
            <a:custGeom>
              <a:avLst/>
              <a:gdLst>
                <a:gd name="T0" fmla="*/ 34 w 34"/>
                <a:gd name="T1" fmla="*/ 86 h 88"/>
                <a:gd name="T2" fmla="*/ 9 w 34"/>
                <a:gd name="T3" fmla="*/ 88 h 88"/>
                <a:gd name="T4" fmla="*/ 0 w 34"/>
                <a:gd name="T5" fmla="*/ 3 h 88"/>
                <a:gd name="T6" fmla="*/ 25 w 34"/>
                <a:gd name="T7" fmla="*/ 0 h 88"/>
                <a:gd name="T8" fmla="*/ 34 w 34"/>
                <a:gd name="T9" fmla="*/ 86 h 88"/>
              </a:gdLst>
              <a:ahLst/>
              <a:cxnLst>
                <a:cxn ang="0">
                  <a:pos x="T0" y="T1"/>
                </a:cxn>
                <a:cxn ang="0">
                  <a:pos x="T2" y="T3"/>
                </a:cxn>
                <a:cxn ang="0">
                  <a:pos x="T4" y="T5"/>
                </a:cxn>
                <a:cxn ang="0">
                  <a:pos x="T6" y="T7"/>
                </a:cxn>
                <a:cxn ang="0">
                  <a:pos x="T8" y="T9"/>
                </a:cxn>
              </a:cxnLst>
              <a:rect l="0" t="0" r="r" b="b"/>
              <a:pathLst>
                <a:path w="34" h="88">
                  <a:moveTo>
                    <a:pt x="34" y="86"/>
                  </a:moveTo>
                  <a:lnTo>
                    <a:pt x="9" y="88"/>
                  </a:lnTo>
                  <a:lnTo>
                    <a:pt x="0" y="3"/>
                  </a:lnTo>
                  <a:lnTo>
                    <a:pt x="25" y="0"/>
                  </a:lnTo>
                  <a:lnTo>
                    <a:pt x="34"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 name="iśľídè">
              <a:extLst>
                <a:ext uri="{FF2B5EF4-FFF2-40B4-BE49-F238E27FC236}">
                  <a16:creationId xmlns:a16="http://schemas.microsoft.com/office/drawing/2014/main" id="{CA4A6A0E-0307-42FD-8DC8-4BD55F073251}"/>
                </a:ext>
              </a:extLst>
            </p:cNvPr>
            <p:cNvSpPr/>
            <p:nvPr/>
          </p:nvSpPr>
          <p:spPr bwMode="auto">
            <a:xfrm>
              <a:off x="3420" y="2732"/>
              <a:ext cx="19" cy="87"/>
            </a:xfrm>
            <a:custGeom>
              <a:avLst/>
              <a:gdLst>
                <a:gd name="T0" fmla="*/ 19 w 19"/>
                <a:gd name="T1" fmla="*/ 87 h 87"/>
                <a:gd name="T2" fmla="*/ 8 w 19"/>
                <a:gd name="T3" fmla="*/ 87 h 87"/>
                <a:gd name="T4" fmla="*/ 0 w 19"/>
                <a:gd name="T5" fmla="*/ 2 h 87"/>
                <a:gd name="T6" fmla="*/ 10 w 19"/>
                <a:gd name="T7" fmla="*/ 0 h 87"/>
                <a:gd name="T8" fmla="*/ 19 w 19"/>
                <a:gd name="T9" fmla="*/ 87 h 87"/>
              </a:gdLst>
              <a:ahLst/>
              <a:cxnLst>
                <a:cxn ang="0">
                  <a:pos x="T0" y="T1"/>
                </a:cxn>
                <a:cxn ang="0">
                  <a:pos x="T2" y="T3"/>
                </a:cxn>
                <a:cxn ang="0">
                  <a:pos x="T4" y="T5"/>
                </a:cxn>
                <a:cxn ang="0">
                  <a:pos x="T6" y="T7"/>
                </a:cxn>
                <a:cxn ang="0">
                  <a:pos x="T8" y="T9"/>
                </a:cxn>
              </a:cxnLst>
              <a:rect l="0" t="0" r="r" b="b"/>
              <a:pathLst>
                <a:path w="19" h="87">
                  <a:moveTo>
                    <a:pt x="19" y="87"/>
                  </a:moveTo>
                  <a:lnTo>
                    <a:pt x="8" y="87"/>
                  </a:lnTo>
                  <a:lnTo>
                    <a:pt x="0" y="2"/>
                  </a:lnTo>
                  <a:lnTo>
                    <a:pt x="10" y="0"/>
                  </a:lnTo>
                  <a:lnTo>
                    <a:pt x="19"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 name="ïṩľïḓè">
              <a:extLst>
                <a:ext uri="{FF2B5EF4-FFF2-40B4-BE49-F238E27FC236}">
                  <a16:creationId xmlns:a16="http://schemas.microsoft.com/office/drawing/2014/main" id="{7CABF6C1-93D5-4AAC-8FD3-AD1CFB5668FB}"/>
                </a:ext>
              </a:extLst>
            </p:cNvPr>
            <p:cNvSpPr/>
            <p:nvPr/>
          </p:nvSpPr>
          <p:spPr bwMode="auto">
            <a:xfrm>
              <a:off x="3441" y="2730"/>
              <a:ext cx="20" cy="87"/>
            </a:xfrm>
            <a:custGeom>
              <a:avLst/>
              <a:gdLst>
                <a:gd name="T0" fmla="*/ 20 w 20"/>
                <a:gd name="T1" fmla="*/ 87 h 87"/>
                <a:gd name="T2" fmla="*/ 8 w 20"/>
                <a:gd name="T3" fmla="*/ 87 h 87"/>
                <a:gd name="T4" fmla="*/ 0 w 20"/>
                <a:gd name="T5" fmla="*/ 2 h 87"/>
                <a:gd name="T6" fmla="*/ 14 w 20"/>
                <a:gd name="T7" fmla="*/ 0 h 87"/>
                <a:gd name="T8" fmla="*/ 20 w 20"/>
                <a:gd name="T9" fmla="*/ 87 h 87"/>
              </a:gdLst>
              <a:ahLst/>
              <a:cxnLst>
                <a:cxn ang="0">
                  <a:pos x="T0" y="T1"/>
                </a:cxn>
                <a:cxn ang="0">
                  <a:pos x="T2" y="T3"/>
                </a:cxn>
                <a:cxn ang="0">
                  <a:pos x="T4" y="T5"/>
                </a:cxn>
                <a:cxn ang="0">
                  <a:pos x="T6" y="T7"/>
                </a:cxn>
                <a:cxn ang="0">
                  <a:pos x="T8" y="T9"/>
                </a:cxn>
              </a:cxnLst>
              <a:rect l="0" t="0" r="r" b="b"/>
              <a:pathLst>
                <a:path w="20" h="87">
                  <a:moveTo>
                    <a:pt x="20" y="87"/>
                  </a:moveTo>
                  <a:lnTo>
                    <a:pt x="8" y="87"/>
                  </a:lnTo>
                  <a:lnTo>
                    <a:pt x="0" y="2"/>
                  </a:lnTo>
                  <a:lnTo>
                    <a:pt x="14" y="0"/>
                  </a:lnTo>
                  <a:lnTo>
                    <a:pt x="20"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 name="îṣľïdè">
              <a:extLst>
                <a:ext uri="{FF2B5EF4-FFF2-40B4-BE49-F238E27FC236}">
                  <a16:creationId xmlns:a16="http://schemas.microsoft.com/office/drawing/2014/main" id="{C525A790-297A-4D5F-98BE-E95418F336F9}"/>
                </a:ext>
              </a:extLst>
            </p:cNvPr>
            <p:cNvSpPr/>
            <p:nvPr/>
          </p:nvSpPr>
          <p:spPr bwMode="auto">
            <a:xfrm>
              <a:off x="3497" y="2726"/>
              <a:ext cx="16" cy="87"/>
            </a:xfrm>
            <a:custGeom>
              <a:avLst/>
              <a:gdLst>
                <a:gd name="T0" fmla="*/ 16 w 16"/>
                <a:gd name="T1" fmla="*/ 85 h 87"/>
                <a:gd name="T2" fmla="*/ 6 w 16"/>
                <a:gd name="T3" fmla="*/ 87 h 87"/>
                <a:gd name="T4" fmla="*/ 0 w 16"/>
                <a:gd name="T5" fmla="*/ 0 h 87"/>
                <a:gd name="T6" fmla="*/ 8 w 16"/>
                <a:gd name="T7" fmla="*/ 0 h 87"/>
                <a:gd name="T8" fmla="*/ 16 w 16"/>
                <a:gd name="T9" fmla="*/ 85 h 87"/>
              </a:gdLst>
              <a:ahLst/>
              <a:cxnLst>
                <a:cxn ang="0">
                  <a:pos x="T0" y="T1"/>
                </a:cxn>
                <a:cxn ang="0">
                  <a:pos x="T2" y="T3"/>
                </a:cxn>
                <a:cxn ang="0">
                  <a:pos x="T4" y="T5"/>
                </a:cxn>
                <a:cxn ang="0">
                  <a:pos x="T6" y="T7"/>
                </a:cxn>
                <a:cxn ang="0">
                  <a:pos x="T8" y="T9"/>
                </a:cxn>
              </a:cxnLst>
              <a:rect l="0" t="0" r="r" b="b"/>
              <a:pathLst>
                <a:path w="16" h="87">
                  <a:moveTo>
                    <a:pt x="16" y="85"/>
                  </a:moveTo>
                  <a:lnTo>
                    <a:pt x="6" y="87"/>
                  </a:lnTo>
                  <a:lnTo>
                    <a:pt x="0" y="0"/>
                  </a:lnTo>
                  <a:lnTo>
                    <a:pt x="8" y="0"/>
                  </a:lnTo>
                  <a:lnTo>
                    <a:pt x="16"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 name="ïŝľíḑé">
              <a:extLst>
                <a:ext uri="{FF2B5EF4-FFF2-40B4-BE49-F238E27FC236}">
                  <a16:creationId xmlns:a16="http://schemas.microsoft.com/office/drawing/2014/main" id="{CEEF6994-5F79-47D6-B500-8DEE7813A6F9}"/>
                </a:ext>
              </a:extLst>
            </p:cNvPr>
            <p:cNvSpPr/>
            <p:nvPr/>
          </p:nvSpPr>
          <p:spPr bwMode="auto">
            <a:xfrm>
              <a:off x="3466" y="2730"/>
              <a:ext cx="12" cy="85"/>
            </a:xfrm>
            <a:custGeom>
              <a:avLst/>
              <a:gdLst>
                <a:gd name="T0" fmla="*/ 12 w 12"/>
                <a:gd name="T1" fmla="*/ 85 h 85"/>
                <a:gd name="T2" fmla="*/ 8 w 12"/>
                <a:gd name="T3" fmla="*/ 85 h 85"/>
                <a:gd name="T4" fmla="*/ 0 w 12"/>
                <a:gd name="T5" fmla="*/ 0 h 85"/>
                <a:gd name="T6" fmla="*/ 4 w 12"/>
                <a:gd name="T7" fmla="*/ 0 h 85"/>
                <a:gd name="T8" fmla="*/ 12 w 12"/>
                <a:gd name="T9" fmla="*/ 85 h 85"/>
              </a:gdLst>
              <a:ahLst/>
              <a:cxnLst>
                <a:cxn ang="0">
                  <a:pos x="T0" y="T1"/>
                </a:cxn>
                <a:cxn ang="0">
                  <a:pos x="T2" y="T3"/>
                </a:cxn>
                <a:cxn ang="0">
                  <a:pos x="T4" y="T5"/>
                </a:cxn>
                <a:cxn ang="0">
                  <a:pos x="T6" y="T7"/>
                </a:cxn>
                <a:cxn ang="0">
                  <a:pos x="T8" y="T9"/>
                </a:cxn>
              </a:cxnLst>
              <a:rect l="0" t="0" r="r" b="b"/>
              <a:pathLst>
                <a:path w="12" h="85">
                  <a:moveTo>
                    <a:pt x="12" y="85"/>
                  </a:moveTo>
                  <a:lnTo>
                    <a:pt x="8" y="85"/>
                  </a:lnTo>
                  <a:lnTo>
                    <a:pt x="0" y="0"/>
                  </a:lnTo>
                  <a:lnTo>
                    <a:pt x="4" y="0"/>
                  </a:lnTo>
                  <a:lnTo>
                    <a:pt x="12"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 name="iŝľïḑé">
              <a:extLst>
                <a:ext uri="{FF2B5EF4-FFF2-40B4-BE49-F238E27FC236}">
                  <a16:creationId xmlns:a16="http://schemas.microsoft.com/office/drawing/2014/main" id="{F3D2E34B-39A2-4FF1-8BC8-6C62F90064E1}"/>
                </a:ext>
              </a:extLst>
            </p:cNvPr>
            <p:cNvSpPr/>
            <p:nvPr/>
          </p:nvSpPr>
          <p:spPr bwMode="auto">
            <a:xfrm>
              <a:off x="3570" y="2719"/>
              <a:ext cx="12" cy="88"/>
            </a:xfrm>
            <a:custGeom>
              <a:avLst/>
              <a:gdLst>
                <a:gd name="T0" fmla="*/ 12 w 12"/>
                <a:gd name="T1" fmla="*/ 86 h 88"/>
                <a:gd name="T2" fmla="*/ 6 w 12"/>
                <a:gd name="T3" fmla="*/ 88 h 88"/>
                <a:gd name="T4" fmla="*/ 0 w 12"/>
                <a:gd name="T5" fmla="*/ 0 h 88"/>
                <a:gd name="T6" fmla="*/ 4 w 12"/>
                <a:gd name="T7" fmla="*/ 0 h 88"/>
                <a:gd name="T8" fmla="*/ 12 w 12"/>
                <a:gd name="T9" fmla="*/ 86 h 88"/>
              </a:gdLst>
              <a:ahLst/>
              <a:cxnLst>
                <a:cxn ang="0">
                  <a:pos x="T0" y="T1"/>
                </a:cxn>
                <a:cxn ang="0">
                  <a:pos x="T2" y="T3"/>
                </a:cxn>
                <a:cxn ang="0">
                  <a:pos x="T4" y="T5"/>
                </a:cxn>
                <a:cxn ang="0">
                  <a:pos x="T6" y="T7"/>
                </a:cxn>
                <a:cxn ang="0">
                  <a:pos x="T8" y="T9"/>
                </a:cxn>
              </a:cxnLst>
              <a:rect l="0" t="0" r="r" b="b"/>
              <a:pathLst>
                <a:path w="12" h="88">
                  <a:moveTo>
                    <a:pt x="12" y="86"/>
                  </a:moveTo>
                  <a:lnTo>
                    <a:pt x="6" y="88"/>
                  </a:lnTo>
                  <a:lnTo>
                    <a:pt x="0" y="0"/>
                  </a:lnTo>
                  <a:lnTo>
                    <a:pt x="4" y="0"/>
                  </a:lnTo>
                  <a:lnTo>
                    <a:pt x="12"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 name="iṡ1íḑê">
              <a:extLst>
                <a:ext uri="{FF2B5EF4-FFF2-40B4-BE49-F238E27FC236}">
                  <a16:creationId xmlns:a16="http://schemas.microsoft.com/office/drawing/2014/main" id="{6962A175-39E0-4C21-8578-5A4E63530547}"/>
                </a:ext>
              </a:extLst>
            </p:cNvPr>
            <p:cNvSpPr/>
            <p:nvPr/>
          </p:nvSpPr>
          <p:spPr bwMode="auto">
            <a:xfrm>
              <a:off x="3478" y="2728"/>
              <a:ext cx="17" cy="87"/>
            </a:xfrm>
            <a:custGeom>
              <a:avLst/>
              <a:gdLst>
                <a:gd name="T0" fmla="*/ 17 w 17"/>
                <a:gd name="T1" fmla="*/ 85 h 87"/>
                <a:gd name="T2" fmla="*/ 6 w 17"/>
                <a:gd name="T3" fmla="*/ 87 h 87"/>
                <a:gd name="T4" fmla="*/ 0 w 17"/>
                <a:gd name="T5" fmla="*/ 0 h 87"/>
                <a:gd name="T6" fmla="*/ 10 w 17"/>
                <a:gd name="T7" fmla="*/ 0 h 87"/>
                <a:gd name="T8" fmla="*/ 17 w 17"/>
                <a:gd name="T9" fmla="*/ 85 h 87"/>
              </a:gdLst>
              <a:ahLst/>
              <a:cxnLst>
                <a:cxn ang="0">
                  <a:pos x="T0" y="T1"/>
                </a:cxn>
                <a:cxn ang="0">
                  <a:pos x="T2" y="T3"/>
                </a:cxn>
                <a:cxn ang="0">
                  <a:pos x="T4" y="T5"/>
                </a:cxn>
                <a:cxn ang="0">
                  <a:pos x="T6" y="T7"/>
                </a:cxn>
                <a:cxn ang="0">
                  <a:pos x="T8" y="T9"/>
                </a:cxn>
              </a:cxnLst>
              <a:rect l="0" t="0" r="r" b="b"/>
              <a:pathLst>
                <a:path w="17" h="87">
                  <a:moveTo>
                    <a:pt x="17" y="85"/>
                  </a:moveTo>
                  <a:lnTo>
                    <a:pt x="6" y="87"/>
                  </a:lnTo>
                  <a:lnTo>
                    <a:pt x="0" y="0"/>
                  </a:lnTo>
                  <a:lnTo>
                    <a:pt x="10" y="0"/>
                  </a:lnTo>
                  <a:lnTo>
                    <a:pt x="17"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 name="íṡḻiḑê">
              <a:extLst>
                <a:ext uri="{FF2B5EF4-FFF2-40B4-BE49-F238E27FC236}">
                  <a16:creationId xmlns:a16="http://schemas.microsoft.com/office/drawing/2014/main" id="{E094019D-EB1B-4021-973F-E4EB126761EB}"/>
                </a:ext>
              </a:extLst>
            </p:cNvPr>
            <p:cNvSpPr/>
            <p:nvPr/>
          </p:nvSpPr>
          <p:spPr bwMode="auto">
            <a:xfrm>
              <a:off x="3301" y="1694"/>
              <a:ext cx="445" cy="847"/>
            </a:xfrm>
            <a:custGeom>
              <a:avLst/>
              <a:gdLst>
                <a:gd name="T0" fmla="*/ 120 w 214"/>
                <a:gd name="T1" fmla="*/ 0 h 407"/>
                <a:gd name="T2" fmla="*/ 1 w 214"/>
                <a:gd name="T3" fmla="*/ 147 h 407"/>
                <a:gd name="T4" fmla="*/ 1 w 214"/>
                <a:gd name="T5" fmla="*/ 388 h 407"/>
                <a:gd name="T6" fmla="*/ 21 w 214"/>
                <a:gd name="T7" fmla="*/ 407 h 407"/>
                <a:gd name="T8" fmla="*/ 21 w 214"/>
                <a:gd name="T9" fmla="*/ 407 h 407"/>
                <a:gd name="T10" fmla="*/ 40 w 214"/>
                <a:gd name="T11" fmla="*/ 388 h 407"/>
                <a:gd name="T12" fmla="*/ 40 w 214"/>
                <a:gd name="T13" fmla="*/ 204 h 407"/>
                <a:gd name="T14" fmla="*/ 86 w 214"/>
                <a:gd name="T15" fmla="*/ 116 h 407"/>
                <a:gd name="T16" fmla="*/ 214 w 214"/>
                <a:gd name="T17" fmla="*/ 26 h 407"/>
                <a:gd name="T18" fmla="*/ 120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120" y="0"/>
                  </a:moveTo>
                  <a:cubicBezTo>
                    <a:pt x="120" y="0"/>
                    <a:pt x="4" y="101"/>
                    <a:pt x="1" y="147"/>
                  </a:cubicBezTo>
                  <a:cubicBezTo>
                    <a:pt x="0" y="182"/>
                    <a:pt x="1" y="346"/>
                    <a:pt x="1" y="388"/>
                  </a:cubicBezTo>
                  <a:cubicBezTo>
                    <a:pt x="1" y="399"/>
                    <a:pt x="10" y="407"/>
                    <a:pt x="21" y="407"/>
                  </a:cubicBezTo>
                  <a:cubicBezTo>
                    <a:pt x="21" y="407"/>
                    <a:pt x="21" y="407"/>
                    <a:pt x="21" y="407"/>
                  </a:cubicBezTo>
                  <a:cubicBezTo>
                    <a:pt x="31" y="407"/>
                    <a:pt x="40" y="399"/>
                    <a:pt x="40" y="388"/>
                  </a:cubicBezTo>
                  <a:cubicBezTo>
                    <a:pt x="40" y="204"/>
                    <a:pt x="40" y="204"/>
                    <a:pt x="40" y="204"/>
                  </a:cubicBezTo>
                  <a:cubicBezTo>
                    <a:pt x="40" y="169"/>
                    <a:pt x="57" y="136"/>
                    <a:pt x="86" y="116"/>
                  </a:cubicBezTo>
                  <a:cubicBezTo>
                    <a:pt x="214" y="26"/>
                    <a:pt x="214" y="26"/>
                    <a:pt x="214" y="26"/>
                  </a:cubicBezTo>
                  <a:lnTo>
                    <a:pt x="12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 name="iṣḻîde">
              <a:extLst>
                <a:ext uri="{FF2B5EF4-FFF2-40B4-BE49-F238E27FC236}">
                  <a16:creationId xmlns:a16="http://schemas.microsoft.com/office/drawing/2014/main" id="{42DCD0A0-0AFB-471F-B90B-8C180D258B0D}"/>
                </a:ext>
              </a:extLst>
            </p:cNvPr>
            <p:cNvSpPr/>
            <p:nvPr/>
          </p:nvSpPr>
          <p:spPr bwMode="auto">
            <a:xfrm>
              <a:off x="3954" y="1694"/>
              <a:ext cx="445" cy="847"/>
            </a:xfrm>
            <a:custGeom>
              <a:avLst/>
              <a:gdLst>
                <a:gd name="T0" fmla="*/ 94 w 214"/>
                <a:gd name="T1" fmla="*/ 0 h 407"/>
                <a:gd name="T2" fmla="*/ 212 w 214"/>
                <a:gd name="T3" fmla="*/ 147 h 407"/>
                <a:gd name="T4" fmla="*/ 212 w 214"/>
                <a:gd name="T5" fmla="*/ 388 h 407"/>
                <a:gd name="T6" fmla="*/ 193 w 214"/>
                <a:gd name="T7" fmla="*/ 407 h 407"/>
                <a:gd name="T8" fmla="*/ 193 w 214"/>
                <a:gd name="T9" fmla="*/ 407 h 407"/>
                <a:gd name="T10" fmla="*/ 173 w 214"/>
                <a:gd name="T11" fmla="*/ 388 h 407"/>
                <a:gd name="T12" fmla="*/ 173 w 214"/>
                <a:gd name="T13" fmla="*/ 204 h 407"/>
                <a:gd name="T14" fmla="*/ 127 w 214"/>
                <a:gd name="T15" fmla="*/ 116 h 407"/>
                <a:gd name="T16" fmla="*/ 0 w 214"/>
                <a:gd name="T17" fmla="*/ 26 h 407"/>
                <a:gd name="T18" fmla="*/ 94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94" y="0"/>
                  </a:moveTo>
                  <a:cubicBezTo>
                    <a:pt x="94" y="0"/>
                    <a:pt x="209" y="101"/>
                    <a:pt x="212" y="147"/>
                  </a:cubicBezTo>
                  <a:cubicBezTo>
                    <a:pt x="214" y="182"/>
                    <a:pt x="212" y="346"/>
                    <a:pt x="212" y="388"/>
                  </a:cubicBezTo>
                  <a:cubicBezTo>
                    <a:pt x="212" y="399"/>
                    <a:pt x="203" y="407"/>
                    <a:pt x="193" y="407"/>
                  </a:cubicBezTo>
                  <a:cubicBezTo>
                    <a:pt x="193" y="407"/>
                    <a:pt x="193" y="407"/>
                    <a:pt x="193" y="407"/>
                  </a:cubicBezTo>
                  <a:cubicBezTo>
                    <a:pt x="182" y="407"/>
                    <a:pt x="173" y="399"/>
                    <a:pt x="173" y="388"/>
                  </a:cubicBezTo>
                  <a:cubicBezTo>
                    <a:pt x="173" y="204"/>
                    <a:pt x="173" y="204"/>
                    <a:pt x="173" y="204"/>
                  </a:cubicBezTo>
                  <a:cubicBezTo>
                    <a:pt x="173" y="169"/>
                    <a:pt x="156" y="136"/>
                    <a:pt x="127" y="116"/>
                  </a:cubicBezTo>
                  <a:cubicBezTo>
                    <a:pt x="0" y="26"/>
                    <a:pt x="0" y="26"/>
                    <a:pt x="0" y="26"/>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 name="ïṥliḋè">
              <a:extLst>
                <a:ext uri="{FF2B5EF4-FFF2-40B4-BE49-F238E27FC236}">
                  <a16:creationId xmlns:a16="http://schemas.microsoft.com/office/drawing/2014/main" id="{5DB53539-8F36-41B1-AF98-78A7603275AD}"/>
                </a:ext>
              </a:extLst>
            </p:cNvPr>
            <p:cNvSpPr/>
            <p:nvPr/>
          </p:nvSpPr>
          <p:spPr bwMode="auto">
            <a:xfrm>
              <a:off x="3709" y="2075"/>
              <a:ext cx="264" cy="191"/>
            </a:xfrm>
            <a:custGeom>
              <a:avLst/>
              <a:gdLst>
                <a:gd name="T0" fmla="*/ 127 w 127"/>
                <a:gd name="T1" fmla="*/ 16 h 92"/>
                <a:gd name="T2" fmla="*/ 127 w 127"/>
                <a:gd name="T3" fmla="*/ 76 h 92"/>
                <a:gd name="T4" fmla="*/ 111 w 127"/>
                <a:gd name="T5" fmla="*/ 92 h 92"/>
                <a:gd name="T6" fmla="*/ 16 w 127"/>
                <a:gd name="T7" fmla="*/ 92 h 92"/>
                <a:gd name="T8" fmla="*/ 0 w 127"/>
                <a:gd name="T9" fmla="*/ 76 h 92"/>
                <a:gd name="T10" fmla="*/ 0 w 127"/>
                <a:gd name="T11" fmla="*/ 16 h 92"/>
                <a:gd name="T12" fmla="*/ 16 w 127"/>
                <a:gd name="T13" fmla="*/ 0 h 92"/>
                <a:gd name="T14" fmla="*/ 111 w 127"/>
                <a:gd name="T15" fmla="*/ 0 h 92"/>
                <a:gd name="T16" fmla="*/ 127 w 127"/>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92">
                  <a:moveTo>
                    <a:pt x="127" y="16"/>
                  </a:moveTo>
                  <a:cubicBezTo>
                    <a:pt x="127" y="76"/>
                    <a:pt x="127" y="76"/>
                    <a:pt x="127" y="76"/>
                  </a:cubicBezTo>
                  <a:cubicBezTo>
                    <a:pt x="127" y="85"/>
                    <a:pt x="120" y="92"/>
                    <a:pt x="111" y="92"/>
                  </a:cubicBezTo>
                  <a:cubicBezTo>
                    <a:pt x="16" y="92"/>
                    <a:pt x="16" y="92"/>
                    <a:pt x="16" y="92"/>
                  </a:cubicBezTo>
                  <a:cubicBezTo>
                    <a:pt x="7" y="92"/>
                    <a:pt x="0" y="85"/>
                    <a:pt x="0" y="76"/>
                  </a:cubicBezTo>
                  <a:cubicBezTo>
                    <a:pt x="0" y="16"/>
                    <a:pt x="0" y="16"/>
                    <a:pt x="0" y="16"/>
                  </a:cubicBezTo>
                  <a:cubicBezTo>
                    <a:pt x="0" y="7"/>
                    <a:pt x="7" y="0"/>
                    <a:pt x="16" y="0"/>
                  </a:cubicBezTo>
                  <a:cubicBezTo>
                    <a:pt x="111" y="0"/>
                    <a:pt x="111" y="0"/>
                    <a:pt x="111" y="0"/>
                  </a:cubicBezTo>
                  <a:cubicBezTo>
                    <a:pt x="120" y="0"/>
                    <a:pt x="127" y="7"/>
                    <a:pt x="127" y="16"/>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4" name="îṧḷîḍè">
              <a:extLst>
                <a:ext uri="{FF2B5EF4-FFF2-40B4-BE49-F238E27FC236}">
                  <a16:creationId xmlns:a16="http://schemas.microsoft.com/office/drawing/2014/main" id="{DEC12B8A-1960-4BE2-8FBC-1377F436DBAC}"/>
                </a:ext>
              </a:extLst>
            </p:cNvPr>
            <p:cNvSpPr/>
            <p:nvPr/>
          </p:nvSpPr>
          <p:spPr bwMode="auto">
            <a:xfrm>
              <a:off x="3709" y="2139"/>
              <a:ext cx="264" cy="60"/>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5" name="ïšḻïďè">
              <a:extLst>
                <a:ext uri="{FF2B5EF4-FFF2-40B4-BE49-F238E27FC236}">
                  <a16:creationId xmlns:a16="http://schemas.microsoft.com/office/drawing/2014/main" id="{B4DC5857-26F6-4972-9185-2053F17AB188}"/>
                </a:ext>
              </a:extLst>
            </p:cNvPr>
            <p:cNvSpPr/>
            <p:nvPr/>
          </p:nvSpPr>
          <p:spPr bwMode="auto">
            <a:xfrm>
              <a:off x="3705" y="1902"/>
              <a:ext cx="270" cy="144"/>
            </a:xfrm>
            <a:custGeom>
              <a:avLst/>
              <a:gdLst>
                <a:gd name="T0" fmla="*/ 130 w 130"/>
                <a:gd name="T1" fmla="*/ 0 h 69"/>
                <a:gd name="T2" fmla="*/ 0 w 130"/>
                <a:gd name="T3" fmla="*/ 0 h 69"/>
                <a:gd name="T4" fmla="*/ 11 w 130"/>
                <a:gd name="T5" fmla="*/ 48 h 69"/>
                <a:gd name="T6" fmla="*/ 36 w 130"/>
                <a:gd name="T7" fmla="*/ 69 h 69"/>
                <a:gd name="T8" fmla="*/ 95 w 130"/>
                <a:gd name="T9" fmla="*/ 69 h 69"/>
                <a:gd name="T10" fmla="*/ 120 w 130"/>
                <a:gd name="T11" fmla="*/ 48 h 69"/>
                <a:gd name="T12" fmla="*/ 130 w 13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30" h="69">
                  <a:moveTo>
                    <a:pt x="130" y="0"/>
                  </a:move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lnTo>
                    <a:pt x="13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6" name="is1íḓé">
              <a:extLst>
                <a:ext uri="{FF2B5EF4-FFF2-40B4-BE49-F238E27FC236}">
                  <a16:creationId xmlns:a16="http://schemas.microsoft.com/office/drawing/2014/main" id="{9CCE3DF9-7134-49AD-BD52-123BDF5E8ADC}"/>
                </a:ext>
              </a:extLst>
            </p:cNvPr>
            <p:cNvSpPr/>
            <p:nvPr/>
          </p:nvSpPr>
          <p:spPr bwMode="auto">
            <a:xfrm>
              <a:off x="3705" y="1902"/>
              <a:ext cx="270" cy="144"/>
            </a:xfrm>
            <a:custGeom>
              <a:avLst/>
              <a:gdLst>
                <a:gd name="T0" fmla="*/ 120 w 130"/>
                <a:gd name="T1" fmla="*/ 42 h 69"/>
                <a:gd name="T2" fmla="*/ 95 w 130"/>
                <a:gd name="T3" fmla="*/ 62 h 69"/>
                <a:gd name="T4" fmla="*/ 36 w 130"/>
                <a:gd name="T5" fmla="*/ 62 h 69"/>
                <a:gd name="T6" fmla="*/ 11 w 130"/>
                <a:gd name="T7" fmla="*/ 42 h 69"/>
                <a:gd name="T8" fmla="*/ 2 w 130"/>
                <a:gd name="T9" fmla="*/ 0 h 69"/>
                <a:gd name="T10" fmla="*/ 0 w 130"/>
                <a:gd name="T11" fmla="*/ 0 h 69"/>
                <a:gd name="T12" fmla="*/ 11 w 130"/>
                <a:gd name="T13" fmla="*/ 48 h 69"/>
                <a:gd name="T14" fmla="*/ 36 w 130"/>
                <a:gd name="T15" fmla="*/ 69 h 69"/>
                <a:gd name="T16" fmla="*/ 95 w 130"/>
                <a:gd name="T17" fmla="*/ 69 h 69"/>
                <a:gd name="T18" fmla="*/ 120 w 130"/>
                <a:gd name="T19" fmla="*/ 48 h 69"/>
                <a:gd name="T20" fmla="*/ 130 w 130"/>
                <a:gd name="T21" fmla="*/ 0 h 69"/>
                <a:gd name="T22" fmla="*/ 129 w 130"/>
                <a:gd name="T23" fmla="*/ 0 h 69"/>
                <a:gd name="T24" fmla="*/ 120 w 130"/>
                <a:gd name="T25" fmla="*/ 4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69">
                  <a:moveTo>
                    <a:pt x="120" y="42"/>
                  </a:moveTo>
                  <a:cubicBezTo>
                    <a:pt x="117" y="54"/>
                    <a:pt x="107" y="62"/>
                    <a:pt x="95" y="62"/>
                  </a:cubicBezTo>
                  <a:cubicBezTo>
                    <a:pt x="36" y="62"/>
                    <a:pt x="36" y="62"/>
                    <a:pt x="36" y="62"/>
                  </a:cubicBezTo>
                  <a:cubicBezTo>
                    <a:pt x="24" y="62"/>
                    <a:pt x="13" y="54"/>
                    <a:pt x="11" y="42"/>
                  </a:cubicBezTo>
                  <a:cubicBezTo>
                    <a:pt x="2" y="0"/>
                    <a:pt x="2" y="0"/>
                    <a:pt x="2" y="0"/>
                  </a:cubicBez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cubicBezTo>
                    <a:pt x="130" y="0"/>
                    <a:pt x="130" y="0"/>
                    <a:pt x="130" y="0"/>
                  </a:cubicBezTo>
                  <a:cubicBezTo>
                    <a:pt x="129" y="0"/>
                    <a:pt x="129" y="0"/>
                    <a:pt x="129" y="0"/>
                  </a:cubicBezTo>
                  <a:lnTo>
                    <a:pt x="120" y="42"/>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7" name="íš1îḋê">
              <a:extLst>
                <a:ext uri="{FF2B5EF4-FFF2-40B4-BE49-F238E27FC236}">
                  <a16:creationId xmlns:a16="http://schemas.microsoft.com/office/drawing/2014/main" id="{C7D278FC-40F4-4F14-B9A3-725F12647E81}"/>
                </a:ext>
              </a:extLst>
            </p:cNvPr>
            <p:cNvSpPr/>
            <p:nvPr/>
          </p:nvSpPr>
          <p:spPr bwMode="auto">
            <a:xfrm>
              <a:off x="3805" y="2046"/>
              <a:ext cx="70" cy="29"/>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8" name="îṡļide">
              <a:extLst>
                <a:ext uri="{FF2B5EF4-FFF2-40B4-BE49-F238E27FC236}">
                  <a16:creationId xmlns:a16="http://schemas.microsoft.com/office/drawing/2014/main" id="{13F8AD89-B86B-4A25-90F7-D35C799DB62B}"/>
                </a:ext>
              </a:extLst>
            </p:cNvPr>
            <p:cNvSpPr/>
            <p:nvPr/>
          </p:nvSpPr>
          <p:spPr bwMode="auto">
            <a:xfrm>
              <a:off x="3805" y="2062"/>
              <a:ext cx="70" cy="13"/>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9" name="íṧ1îḓê">
              <a:extLst>
                <a:ext uri="{FF2B5EF4-FFF2-40B4-BE49-F238E27FC236}">
                  <a16:creationId xmlns:a16="http://schemas.microsoft.com/office/drawing/2014/main" id="{4FA56ADF-E694-4241-9A82-16AA42C60EF5}"/>
                </a:ext>
              </a:extLst>
            </p:cNvPr>
            <p:cNvSpPr/>
            <p:nvPr/>
          </p:nvSpPr>
          <p:spPr bwMode="auto">
            <a:xfrm>
              <a:off x="3763" y="2089"/>
              <a:ext cx="156" cy="158"/>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0" name="iṣḻídé">
              <a:extLst>
                <a:ext uri="{FF2B5EF4-FFF2-40B4-BE49-F238E27FC236}">
                  <a16:creationId xmlns:a16="http://schemas.microsoft.com/office/drawing/2014/main" id="{0A18DF99-680B-40AA-9982-7B41BAFF2002}"/>
                </a:ext>
              </a:extLst>
            </p:cNvPr>
            <p:cNvSpPr/>
            <p:nvPr/>
          </p:nvSpPr>
          <p:spPr bwMode="auto">
            <a:xfrm>
              <a:off x="3786" y="2114"/>
              <a:ext cx="110" cy="108"/>
            </a:xfrm>
            <a:prstGeom prst="ellipse">
              <a:avLst/>
            </a:prstGeom>
            <a:solidFill>
              <a:srgbClr val="5D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1" name="iśḷíḍê">
              <a:extLst>
                <a:ext uri="{FF2B5EF4-FFF2-40B4-BE49-F238E27FC236}">
                  <a16:creationId xmlns:a16="http://schemas.microsoft.com/office/drawing/2014/main" id="{2446AEBA-2074-460C-B3CF-FD2411E3CBBE}"/>
                </a:ext>
              </a:extLst>
            </p:cNvPr>
            <p:cNvSpPr/>
            <p:nvPr/>
          </p:nvSpPr>
          <p:spPr bwMode="auto">
            <a:xfrm>
              <a:off x="3805" y="2133"/>
              <a:ext cx="70" cy="71"/>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2" name="iṥḷîḓè">
              <a:extLst>
                <a:ext uri="{FF2B5EF4-FFF2-40B4-BE49-F238E27FC236}">
                  <a16:creationId xmlns:a16="http://schemas.microsoft.com/office/drawing/2014/main" id="{AD7D7E45-A8B7-4A4B-9F54-34E2031A6056}"/>
                </a:ext>
              </a:extLst>
            </p:cNvPr>
            <p:cNvSpPr/>
            <p:nvPr/>
          </p:nvSpPr>
          <p:spPr bwMode="auto">
            <a:xfrm>
              <a:off x="3817" y="2141"/>
              <a:ext cx="25" cy="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3" name="i$ľïďe">
              <a:extLst>
                <a:ext uri="{FF2B5EF4-FFF2-40B4-BE49-F238E27FC236}">
                  <a16:creationId xmlns:a16="http://schemas.microsoft.com/office/drawing/2014/main" id="{9CDD2D9B-2BD0-47CD-916A-86DFB6D00ED6}"/>
                </a:ext>
              </a:extLst>
            </p:cNvPr>
            <p:cNvSpPr/>
            <p:nvPr/>
          </p:nvSpPr>
          <p:spPr bwMode="auto">
            <a:xfrm>
              <a:off x="3844" y="2166"/>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4" name="ïṧḻïḍe">
              <a:extLst>
                <a:ext uri="{FF2B5EF4-FFF2-40B4-BE49-F238E27FC236}">
                  <a16:creationId xmlns:a16="http://schemas.microsoft.com/office/drawing/2014/main" id="{DC050DC2-0043-4263-AAA1-23C3011F494B}"/>
                </a:ext>
              </a:extLst>
            </p:cNvPr>
            <p:cNvSpPr/>
            <p:nvPr/>
          </p:nvSpPr>
          <p:spPr bwMode="auto">
            <a:xfrm>
              <a:off x="3640" y="1301"/>
              <a:ext cx="402" cy="98"/>
            </a:xfrm>
            <a:custGeom>
              <a:avLst/>
              <a:gdLst>
                <a:gd name="T0" fmla="*/ 139 w 193"/>
                <a:gd name="T1" fmla="*/ 0 h 47"/>
                <a:gd name="T2" fmla="*/ 54 w 193"/>
                <a:gd name="T3" fmla="*/ 0 h 47"/>
                <a:gd name="T4" fmla="*/ 32 w 193"/>
                <a:gd name="T5" fmla="*/ 10 h 47"/>
                <a:gd name="T6" fmla="*/ 0 w 193"/>
                <a:gd name="T7" fmla="*/ 47 h 47"/>
                <a:gd name="T8" fmla="*/ 193 w 193"/>
                <a:gd name="T9" fmla="*/ 47 h 47"/>
                <a:gd name="T10" fmla="*/ 161 w 193"/>
                <a:gd name="T11" fmla="*/ 10 h 47"/>
                <a:gd name="T12" fmla="*/ 139 w 19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93" h="47">
                  <a:moveTo>
                    <a:pt x="139" y="0"/>
                  </a:moveTo>
                  <a:cubicBezTo>
                    <a:pt x="54" y="0"/>
                    <a:pt x="54" y="0"/>
                    <a:pt x="54" y="0"/>
                  </a:cubicBezTo>
                  <a:cubicBezTo>
                    <a:pt x="45" y="0"/>
                    <a:pt x="37" y="3"/>
                    <a:pt x="32" y="10"/>
                  </a:cubicBezTo>
                  <a:cubicBezTo>
                    <a:pt x="0" y="47"/>
                    <a:pt x="0" y="47"/>
                    <a:pt x="0" y="47"/>
                  </a:cubicBezTo>
                  <a:cubicBezTo>
                    <a:pt x="193" y="47"/>
                    <a:pt x="193" y="47"/>
                    <a:pt x="193" y="47"/>
                  </a:cubicBezTo>
                  <a:cubicBezTo>
                    <a:pt x="161" y="10"/>
                    <a:pt x="161" y="10"/>
                    <a:pt x="161" y="10"/>
                  </a:cubicBezTo>
                  <a:cubicBezTo>
                    <a:pt x="156" y="3"/>
                    <a:pt x="148" y="0"/>
                    <a:pt x="139" y="0"/>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5" name="íṥľíḋe">
              <a:extLst>
                <a:ext uri="{FF2B5EF4-FFF2-40B4-BE49-F238E27FC236}">
                  <a16:creationId xmlns:a16="http://schemas.microsoft.com/office/drawing/2014/main" id="{9E94E22D-6781-453C-8ABC-5935EDBB01B7}"/>
                </a:ext>
              </a:extLst>
            </p:cNvPr>
            <p:cNvSpPr/>
            <p:nvPr/>
          </p:nvSpPr>
          <p:spPr bwMode="auto">
            <a:xfrm>
              <a:off x="2906" y="1453"/>
              <a:ext cx="146" cy="123"/>
            </a:xfrm>
            <a:custGeom>
              <a:avLst/>
              <a:gdLst>
                <a:gd name="T0" fmla="*/ 70 w 70"/>
                <a:gd name="T1" fmla="*/ 17 h 59"/>
                <a:gd name="T2" fmla="*/ 52 w 70"/>
                <a:gd name="T3" fmla="*/ 0 h 59"/>
                <a:gd name="T4" fmla="*/ 17 w 70"/>
                <a:gd name="T5" fmla="*/ 0 h 59"/>
                <a:gd name="T6" fmla="*/ 0 w 70"/>
                <a:gd name="T7" fmla="*/ 17 h 59"/>
                <a:gd name="T8" fmla="*/ 0 w 70"/>
                <a:gd name="T9" fmla="*/ 18 h 59"/>
                <a:gd name="T10" fmla="*/ 0 w 70"/>
                <a:gd name="T11" fmla="*/ 34 h 59"/>
                <a:gd name="T12" fmla="*/ 0 w 70"/>
                <a:gd name="T13" fmla="*/ 59 h 59"/>
                <a:gd name="T14" fmla="*/ 70 w 70"/>
                <a:gd name="T15" fmla="*/ 59 h 59"/>
                <a:gd name="T16" fmla="*/ 70 w 70"/>
                <a:gd name="T17" fmla="*/ 34 h 59"/>
                <a:gd name="T18" fmla="*/ 70 w 70"/>
                <a:gd name="T19" fmla="*/ 18 h 59"/>
                <a:gd name="T20" fmla="*/ 7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70" y="17"/>
                  </a:moveTo>
                  <a:cubicBezTo>
                    <a:pt x="69" y="8"/>
                    <a:pt x="61" y="0"/>
                    <a:pt x="52" y="0"/>
                  </a:cubicBezTo>
                  <a:cubicBezTo>
                    <a:pt x="17" y="0"/>
                    <a:pt x="17" y="0"/>
                    <a:pt x="17" y="0"/>
                  </a:cubicBezTo>
                  <a:cubicBezTo>
                    <a:pt x="8" y="0"/>
                    <a:pt x="0" y="8"/>
                    <a:pt x="0" y="17"/>
                  </a:cubicBezTo>
                  <a:cubicBezTo>
                    <a:pt x="0" y="17"/>
                    <a:pt x="0" y="18"/>
                    <a:pt x="0" y="18"/>
                  </a:cubicBezTo>
                  <a:cubicBezTo>
                    <a:pt x="0" y="34"/>
                    <a:pt x="0" y="34"/>
                    <a:pt x="0" y="34"/>
                  </a:cubicBezTo>
                  <a:cubicBezTo>
                    <a:pt x="0" y="59"/>
                    <a:pt x="0" y="59"/>
                    <a:pt x="0" y="59"/>
                  </a:cubicBezTo>
                  <a:cubicBezTo>
                    <a:pt x="70" y="59"/>
                    <a:pt x="70" y="59"/>
                    <a:pt x="70" y="59"/>
                  </a:cubicBezTo>
                  <a:cubicBezTo>
                    <a:pt x="70" y="34"/>
                    <a:pt x="70" y="34"/>
                    <a:pt x="70" y="34"/>
                  </a:cubicBezTo>
                  <a:cubicBezTo>
                    <a:pt x="70" y="18"/>
                    <a:pt x="70" y="18"/>
                    <a:pt x="70" y="18"/>
                  </a:cubicBezTo>
                  <a:cubicBezTo>
                    <a:pt x="70" y="18"/>
                    <a:pt x="70" y="17"/>
                    <a:pt x="7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 name="îşḷîḑê">
              <a:extLst>
                <a:ext uri="{FF2B5EF4-FFF2-40B4-BE49-F238E27FC236}">
                  <a16:creationId xmlns:a16="http://schemas.microsoft.com/office/drawing/2014/main" id="{03937FE5-DFB9-4AC7-B4B6-ADF0B00B43EB}"/>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 name="í$ḻîdé">
              <a:extLst>
                <a:ext uri="{FF2B5EF4-FFF2-40B4-BE49-F238E27FC236}">
                  <a16:creationId xmlns:a16="http://schemas.microsoft.com/office/drawing/2014/main" id="{1F9712E3-80EE-4657-97F3-E95F57CAC26A}"/>
                </a:ext>
              </a:extLst>
            </p:cNvPr>
            <p:cNvSpPr/>
            <p:nvPr/>
          </p:nvSpPr>
          <p:spPr bwMode="auto">
            <a:xfrm>
              <a:off x="2906" y="1488"/>
              <a:ext cx="146" cy="36"/>
            </a:xfrm>
            <a:custGeom>
              <a:avLst/>
              <a:gdLst>
                <a:gd name="T0" fmla="*/ 70 w 70"/>
                <a:gd name="T1" fmla="*/ 0 h 17"/>
                <a:gd name="T2" fmla="*/ 0 w 70"/>
                <a:gd name="T3" fmla="*/ 0 h 17"/>
                <a:gd name="T4" fmla="*/ 0 w 70"/>
                <a:gd name="T5" fmla="*/ 1 h 17"/>
                <a:gd name="T6" fmla="*/ 0 w 70"/>
                <a:gd name="T7" fmla="*/ 17 h 17"/>
                <a:gd name="T8" fmla="*/ 70 w 70"/>
                <a:gd name="T9" fmla="*/ 17 h 17"/>
                <a:gd name="T10" fmla="*/ 70 w 70"/>
                <a:gd name="T11" fmla="*/ 1 h 17"/>
                <a:gd name="T12" fmla="*/ 7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70" y="0"/>
                  </a:moveTo>
                  <a:cubicBezTo>
                    <a:pt x="0" y="0"/>
                    <a:pt x="0" y="0"/>
                    <a:pt x="0" y="0"/>
                  </a:cubicBezTo>
                  <a:cubicBezTo>
                    <a:pt x="0" y="0"/>
                    <a:pt x="0" y="1"/>
                    <a:pt x="0" y="1"/>
                  </a:cubicBezTo>
                  <a:cubicBezTo>
                    <a:pt x="0" y="17"/>
                    <a:pt x="0" y="17"/>
                    <a:pt x="0" y="17"/>
                  </a:cubicBezTo>
                  <a:cubicBezTo>
                    <a:pt x="70" y="17"/>
                    <a:pt x="70" y="17"/>
                    <a:pt x="70" y="17"/>
                  </a:cubicBezTo>
                  <a:cubicBezTo>
                    <a:pt x="70" y="1"/>
                    <a:pt x="70" y="1"/>
                    <a:pt x="70" y="1"/>
                  </a:cubicBezTo>
                  <a:cubicBezTo>
                    <a:pt x="70" y="1"/>
                    <a:pt x="70" y="0"/>
                    <a:pt x="7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 name="iŝḻîḍè">
              <a:extLst>
                <a:ext uri="{FF2B5EF4-FFF2-40B4-BE49-F238E27FC236}">
                  <a16:creationId xmlns:a16="http://schemas.microsoft.com/office/drawing/2014/main" id="{EC473279-F5DC-4D41-991B-2ED01ADFB3AA}"/>
                </a:ext>
              </a:extLst>
            </p:cNvPr>
            <p:cNvSpPr/>
            <p:nvPr/>
          </p:nvSpPr>
          <p:spPr bwMode="auto">
            <a:xfrm>
              <a:off x="2954" y="1363"/>
              <a:ext cx="44" cy="90"/>
            </a:xfrm>
            <a:custGeom>
              <a:avLst/>
              <a:gdLst>
                <a:gd name="T0" fmla="*/ 21 w 21"/>
                <a:gd name="T1" fmla="*/ 5 h 43"/>
                <a:gd name="T2" fmla="*/ 21 w 21"/>
                <a:gd name="T3" fmla="*/ 43 h 43"/>
                <a:gd name="T4" fmla="*/ 0 w 21"/>
                <a:gd name="T5" fmla="*/ 43 h 43"/>
                <a:gd name="T6" fmla="*/ 0 w 21"/>
                <a:gd name="T7" fmla="*/ 5 h 43"/>
                <a:gd name="T8" fmla="*/ 6 w 21"/>
                <a:gd name="T9" fmla="*/ 0 h 43"/>
                <a:gd name="T10" fmla="*/ 15 w 21"/>
                <a:gd name="T11" fmla="*/ 0 h 43"/>
                <a:gd name="T12" fmla="*/ 21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21" y="5"/>
                  </a:moveTo>
                  <a:cubicBezTo>
                    <a:pt x="21" y="43"/>
                    <a:pt x="21" y="43"/>
                    <a:pt x="21" y="43"/>
                  </a:cubicBezTo>
                  <a:cubicBezTo>
                    <a:pt x="0" y="43"/>
                    <a:pt x="0" y="43"/>
                    <a:pt x="0" y="43"/>
                  </a:cubicBezTo>
                  <a:cubicBezTo>
                    <a:pt x="0" y="5"/>
                    <a:pt x="0" y="5"/>
                    <a:pt x="0" y="5"/>
                  </a:cubicBezTo>
                  <a:cubicBezTo>
                    <a:pt x="0" y="2"/>
                    <a:pt x="2" y="0"/>
                    <a:pt x="6" y="0"/>
                  </a:cubicBezTo>
                  <a:cubicBezTo>
                    <a:pt x="15" y="0"/>
                    <a:pt x="15" y="0"/>
                    <a:pt x="15" y="0"/>
                  </a:cubicBezTo>
                  <a:cubicBezTo>
                    <a:pt x="18" y="0"/>
                    <a:pt x="21" y="2"/>
                    <a:pt x="21"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 name="íṩḷïḓè">
              <a:extLst>
                <a:ext uri="{FF2B5EF4-FFF2-40B4-BE49-F238E27FC236}">
                  <a16:creationId xmlns:a16="http://schemas.microsoft.com/office/drawing/2014/main" id="{F074AF2A-737C-4D19-9F8C-FDE63E7C3931}"/>
                </a:ext>
              </a:extLst>
            </p:cNvPr>
            <p:cNvSpPr/>
            <p:nvPr/>
          </p:nvSpPr>
          <p:spPr bwMode="auto">
            <a:xfrm>
              <a:off x="295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 name="ï$ḷîdê">
              <a:extLst>
                <a:ext uri="{FF2B5EF4-FFF2-40B4-BE49-F238E27FC236}">
                  <a16:creationId xmlns:a16="http://schemas.microsoft.com/office/drawing/2014/main" id="{0FE3CF07-5A84-41B7-8BD7-50F60E3787FC}"/>
                </a:ext>
              </a:extLst>
            </p:cNvPr>
            <p:cNvSpPr/>
            <p:nvPr/>
          </p:nvSpPr>
          <p:spPr bwMode="auto">
            <a:xfrm>
              <a:off x="295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 name="îṧlîďê">
              <a:extLst>
                <a:ext uri="{FF2B5EF4-FFF2-40B4-BE49-F238E27FC236}">
                  <a16:creationId xmlns:a16="http://schemas.microsoft.com/office/drawing/2014/main" id="{47CC4731-16C7-4B34-944D-5A5F118FC796}"/>
                </a:ext>
              </a:extLst>
            </p:cNvPr>
            <p:cNvSpPr/>
            <p:nvPr/>
          </p:nvSpPr>
          <p:spPr bwMode="auto">
            <a:xfrm>
              <a:off x="258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 name="ïŝḷîḑé">
              <a:extLst>
                <a:ext uri="{FF2B5EF4-FFF2-40B4-BE49-F238E27FC236}">
                  <a16:creationId xmlns:a16="http://schemas.microsoft.com/office/drawing/2014/main" id="{27A77620-615E-40AD-814D-203AACFD3B50}"/>
                </a:ext>
              </a:extLst>
            </p:cNvPr>
            <p:cNvSpPr/>
            <p:nvPr/>
          </p:nvSpPr>
          <p:spPr bwMode="auto">
            <a:xfrm>
              <a:off x="294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 name="i$ḷíḑê">
              <a:extLst>
                <a:ext uri="{FF2B5EF4-FFF2-40B4-BE49-F238E27FC236}">
                  <a16:creationId xmlns:a16="http://schemas.microsoft.com/office/drawing/2014/main" id="{11B23CC2-BBFA-4860-8FF1-0809DA74A4DB}"/>
                </a:ext>
              </a:extLst>
            </p:cNvPr>
            <p:cNvSpPr/>
            <p:nvPr/>
          </p:nvSpPr>
          <p:spPr bwMode="auto">
            <a:xfrm>
              <a:off x="299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 name="iṧ1ïdê">
              <a:extLst>
                <a:ext uri="{FF2B5EF4-FFF2-40B4-BE49-F238E27FC236}">
                  <a16:creationId xmlns:a16="http://schemas.microsoft.com/office/drawing/2014/main" id="{AFCDE7FC-B5BC-4150-B55D-97FC91B25DC8}"/>
                </a:ext>
              </a:extLst>
            </p:cNvPr>
            <p:cNvSpPr/>
            <p:nvPr/>
          </p:nvSpPr>
          <p:spPr bwMode="auto">
            <a:xfrm>
              <a:off x="299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 name="íšlíḓè">
              <a:extLst>
                <a:ext uri="{FF2B5EF4-FFF2-40B4-BE49-F238E27FC236}">
                  <a16:creationId xmlns:a16="http://schemas.microsoft.com/office/drawing/2014/main" id="{8CA00E19-71A1-4AB4-B87E-F3545AADB269}"/>
                </a:ext>
              </a:extLst>
            </p:cNvPr>
            <p:cNvSpPr/>
            <p:nvPr/>
          </p:nvSpPr>
          <p:spPr bwMode="auto">
            <a:xfrm>
              <a:off x="2883" y="1636"/>
              <a:ext cx="196" cy="145"/>
            </a:xfrm>
            <a:custGeom>
              <a:avLst/>
              <a:gdLst>
                <a:gd name="T0" fmla="*/ 94 w 94"/>
                <a:gd name="T1" fmla="*/ 0 h 70"/>
                <a:gd name="T2" fmla="*/ 87 w 94"/>
                <a:gd name="T3" fmla="*/ 40 h 70"/>
                <a:gd name="T4" fmla="*/ 87 w 94"/>
                <a:gd name="T5" fmla="*/ 42 h 70"/>
                <a:gd name="T6" fmla="*/ 67 w 94"/>
                <a:gd name="T7" fmla="*/ 70 h 70"/>
                <a:gd name="T8" fmla="*/ 28 w 94"/>
                <a:gd name="T9" fmla="*/ 70 h 70"/>
                <a:gd name="T10" fmla="*/ 8 w 94"/>
                <a:gd name="T11" fmla="*/ 43 h 70"/>
                <a:gd name="T12" fmla="*/ 5 w 94"/>
                <a:gd name="T13" fmla="*/ 25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7" y="40"/>
                    <a:pt x="87" y="40"/>
                    <a:pt x="87" y="40"/>
                  </a:cubicBezTo>
                  <a:cubicBezTo>
                    <a:pt x="87" y="42"/>
                    <a:pt x="87" y="42"/>
                    <a:pt x="87" y="42"/>
                  </a:cubicBezTo>
                  <a:cubicBezTo>
                    <a:pt x="84" y="59"/>
                    <a:pt x="76" y="70"/>
                    <a:pt x="67" y="70"/>
                  </a:cubicBezTo>
                  <a:cubicBezTo>
                    <a:pt x="28" y="70"/>
                    <a:pt x="28" y="70"/>
                    <a:pt x="28" y="70"/>
                  </a:cubicBezTo>
                  <a:cubicBezTo>
                    <a:pt x="19" y="70"/>
                    <a:pt x="11" y="59"/>
                    <a:pt x="8" y="43"/>
                  </a:cubicBezTo>
                  <a:cubicBezTo>
                    <a:pt x="5" y="25"/>
                    <a:pt x="5" y="25"/>
                    <a:pt x="5" y="25"/>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6" name="iŝ1ïdè">
              <a:extLst>
                <a:ext uri="{FF2B5EF4-FFF2-40B4-BE49-F238E27FC236}">
                  <a16:creationId xmlns:a16="http://schemas.microsoft.com/office/drawing/2014/main" id="{ACB6607E-8B04-424F-A26A-555BBB043602}"/>
                </a:ext>
              </a:extLst>
            </p:cNvPr>
            <p:cNvSpPr/>
            <p:nvPr/>
          </p:nvSpPr>
          <p:spPr bwMode="auto">
            <a:xfrm>
              <a:off x="2883" y="1636"/>
              <a:ext cx="196" cy="87"/>
            </a:xfrm>
            <a:custGeom>
              <a:avLst/>
              <a:gdLst>
                <a:gd name="T0" fmla="*/ 196 w 196"/>
                <a:gd name="T1" fmla="*/ 0 h 87"/>
                <a:gd name="T2" fmla="*/ 181 w 196"/>
                <a:gd name="T3" fmla="*/ 87 h 87"/>
                <a:gd name="T4" fmla="*/ 11 w 196"/>
                <a:gd name="T5" fmla="*/ 56 h 87"/>
                <a:gd name="T6" fmla="*/ 0 w 196"/>
                <a:gd name="T7" fmla="*/ 0 h 87"/>
                <a:gd name="T8" fmla="*/ 196 w 196"/>
                <a:gd name="T9" fmla="*/ 0 h 87"/>
              </a:gdLst>
              <a:ahLst/>
              <a:cxnLst>
                <a:cxn ang="0">
                  <a:pos x="T0" y="T1"/>
                </a:cxn>
                <a:cxn ang="0">
                  <a:pos x="T2" y="T3"/>
                </a:cxn>
                <a:cxn ang="0">
                  <a:pos x="T4" y="T5"/>
                </a:cxn>
                <a:cxn ang="0">
                  <a:pos x="T6" y="T7"/>
                </a:cxn>
                <a:cxn ang="0">
                  <a:pos x="T8" y="T9"/>
                </a:cxn>
              </a:cxnLst>
              <a:rect l="0" t="0" r="r" b="b"/>
              <a:pathLst>
                <a:path w="196" h="87">
                  <a:moveTo>
                    <a:pt x="196" y="0"/>
                  </a:moveTo>
                  <a:lnTo>
                    <a:pt x="181" y="87"/>
                  </a:lnTo>
                  <a:lnTo>
                    <a:pt x="11" y="56"/>
                  </a:lnTo>
                  <a:lnTo>
                    <a:pt x="0" y="0"/>
                  </a:lnTo>
                  <a:lnTo>
                    <a:pt x="19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7" name="iṥḷiḓê">
              <a:extLst>
                <a:ext uri="{FF2B5EF4-FFF2-40B4-BE49-F238E27FC236}">
                  <a16:creationId xmlns:a16="http://schemas.microsoft.com/office/drawing/2014/main" id="{B5A4EFAF-DCA8-4D09-B13C-14AE16FBE601}"/>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8" name="ïŝḻiḓè">
              <a:extLst>
                <a:ext uri="{FF2B5EF4-FFF2-40B4-BE49-F238E27FC236}">
                  <a16:creationId xmlns:a16="http://schemas.microsoft.com/office/drawing/2014/main" id="{7EDC6695-5256-410A-ACDD-3A0BF286DDFB}"/>
                </a:ext>
              </a:extLst>
            </p:cNvPr>
            <p:cNvSpPr/>
            <p:nvPr/>
          </p:nvSpPr>
          <p:spPr bwMode="auto">
            <a:xfrm>
              <a:off x="2883" y="1636"/>
              <a:ext cx="196" cy="83"/>
            </a:xfrm>
            <a:custGeom>
              <a:avLst/>
              <a:gdLst>
                <a:gd name="T0" fmla="*/ 196 w 196"/>
                <a:gd name="T1" fmla="*/ 0 h 83"/>
                <a:gd name="T2" fmla="*/ 181 w 196"/>
                <a:gd name="T3" fmla="*/ 83 h 83"/>
                <a:gd name="T4" fmla="*/ 11 w 196"/>
                <a:gd name="T5" fmla="*/ 52 h 83"/>
                <a:gd name="T6" fmla="*/ 0 w 196"/>
                <a:gd name="T7" fmla="*/ 0 h 83"/>
                <a:gd name="T8" fmla="*/ 196 w 196"/>
                <a:gd name="T9" fmla="*/ 0 h 83"/>
              </a:gdLst>
              <a:ahLst/>
              <a:cxnLst>
                <a:cxn ang="0">
                  <a:pos x="T0" y="T1"/>
                </a:cxn>
                <a:cxn ang="0">
                  <a:pos x="T2" y="T3"/>
                </a:cxn>
                <a:cxn ang="0">
                  <a:pos x="T4" y="T5"/>
                </a:cxn>
                <a:cxn ang="0">
                  <a:pos x="T6" y="T7"/>
                </a:cxn>
                <a:cxn ang="0">
                  <a:pos x="T8" y="T9"/>
                </a:cxn>
              </a:cxnLst>
              <a:rect l="0" t="0" r="r" b="b"/>
              <a:pathLst>
                <a:path w="196" h="83">
                  <a:moveTo>
                    <a:pt x="196" y="0"/>
                  </a:moveTo>
                  <a:lnTo>
                    <a:pt x="181" y="83"/>
                  </a:lnTo>
                  <a:lnTo>
                    <a:pt x="11" y="52"/>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9" name="îṩļiḍè">
              <a:extLst>
                <a:ext uri="{FF2B5EF4-FFF2-40B4-BE49-F238E27FC236}">
                  <a16:creationId xmlns:a16="http://schemas.microsoft.com/office/drawing/2014/main" id="{39100905-1F73-4ECD-B268-0FEC25FBC104}"/>
                </a:ext>
              </a:extLst>
            </p:cNvPr>
            <p:cNvSpPr/>
            <p:nvPr/>
          </p:nvSpPr>
          <p:spPr bwMode="auto">
            <a:xfrm>
              <a:off x="4630" y="1453"/>
              <a:ext cx="146" cy="123"/>
            </a:xfrm>
            <a:custGeom>
              <a:avLst/>
              <a:gdLst>
                <a:gd name="T0" fmla="*/ 0 w 70"/>
                <a:gd name="T1" fmla="*/ 17 h 59"/>
                <a:gd name="T2" fmla="*/ 18 w 70"/>
                <a:gd name="T3" fmla="*/ 0 h 59"/>
                <a:gd name="T4" fmla="*/ 53 w 70"/>
                <a:gd name="T5" fmla="*/ 0 h 59"/>
                <a:gd name="T6" fmla="*/ 70 w 70"/>
                <a:gd name="T7" fmla="*/ 17 h 59"/>
                <a:gd name="T8" fmla="*/ 70 w 70"/>
                <a:gd name="T9" fmla="*/ 18 h 59"/>
                <a:gd name="T10" fmla="*/ 70 w 70"/>
                <a:gd name="T11" fmla="*/ 34 h 59"/>
                <a:gd name="T12" fmla="*/ 70 w 70"/>
                <a:gd name="T13" fmla="*/ 59 h 59"/>
                <a:gd name="T14" fmla="*/ 0 w 70"/>
                <a:gd name="T15" fmla="*/ 59 h 59"/>
                <a:gd name="T16" fmla="*/ 0 w 70"/>
                <a:gd name="T17" fmla="*/ 34 h 59"/>
                <a:gd name="T18" fmla="*/ 0 w 70"/>
                <a:gd name="T19" fmla="*/ 18 h 59"/>
                <a:gd name="T20" fmla="*/ 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0" y="17"/>
                  </a:moveTo>
                  <a:cubicBezTo>
                    <a:pt x="1" y="8"/>
                    <a:pt x="8" y="0"/>
                    <a:pt x="18" y="0"/>
                  </a:cubicBezTo>
                  <a:cubicBezTo>
                    <a:pt x="53" y="0"/>
                    <a:pt x="53" y="0"/>
                    <a:pt x="53" y="0"/>
                  </a:cubicBezTo>
                  <a:cubicBezTo>
                    <a:pt x="62" y="0"/>
                    <a:pt x="70" y="8"/>
                    <a:pt x="70" y="17"/>
                  </a:cubicBezTo>
                  <a:cubicBezTo>
                    <a:pt x="70" y="17"/>
                    <a:pt x="70" y="18"/>
                    <a:pt x="70" y="18"/>
                  </a:cubicBezTo>
                  <a:cubicBezTo>
                    <a:pt x="70" y="34"/>
                    <a:pt x="70" y="34"/>
                    <a:pt x="70" y="34"/>
                  </a:cubicBezTo>
                  <a:cubicBezTo>
                    <a:pt x="70" y="59"/>
                    <a:pt x="70" y="59"/>
                    <a:pt x="70" y="59"/>
                  </a:cubicBezTo>
                  <a:cubicBezTo>
                    <a:pt x="0" y="59"/>
                    <a:pt x="0" y="59"/>
                    <a:pt x="0" y="59"/>
                  </a:cubicBezTo>
                  <a:cubicBezTo>
                    <a:pt x="0" y="34"/>
                    <a:pt x="0" y="34"/>
                    <a:pt x="0" y="34"/>
                  </a:cubicBezTo>
                  <a:cubicBezTo>
                    <a:pt x="0" y="18"/>
                    <a:pt x="0" y="18"/>
                    <a:pt x="0" y="18"/>
                  </a:cubicBezTo>
                  <a:cubicBezTo>
                    <a:pt x="0" y="18"/>
                    <a:pt x="0" y="17"/>
                    <a:pt x="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0" name="ïṣḷîḋê">
              <a:extLst>
                <a:ext uri="{FF2B5EF4-FFF2-40B4-BE49-F238E27FC236}">
                  <a16:creationId xmlns:a16="http://schemas.microsoft.com/office/drawing/2014/main" id="{1A14814D-9D91-45FD-BC64-073F65B04AB4}"/>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1" name="îṩḻíḍê">
              <a:extLst>
                <a:ext uri="{FF2B5EF4-FFF2-40B4-BE49-F238E27FC236}">
                  <a16:creationId xmlns:a16="http://schemas.microsoft.com/office/drawing/2014/main" id="{6629F8A3-1389-4795-8F12-F0382B9A8F63}"/>
                </a:ext>
              </a:extLst>
            </p:cNvPr>
            <p:cNvSpPr/>
            <p:nvPr/>
          </p:nvSpPr>
          <p:spPr bwMode="auto">
            <a:xfrm>
              <a:off x="4630" y="1488"/>
              <a:ext cx="146" cy="36"/>
            </a:xfrm>
            <a:custGeom>
              <a:avLst/>
              <a:gdLst>
                <a:gd name="T0" fmla="*/ 0 w 70"/>
                <a:gd name="T1" fmla="*/ 0 h 17"/>
                <a:gd name="T2" fmla="*/ 70 w 70"/>
                <a:gd name="T3" fmla="*/ 0 h 17"/>
                <a:gd name="T4" fmla="*/ 70 w 70"/>
                <a:gd name="T5" fmla="*/ 1 h 17"/>
                <a:gd name="T6" fmla="*/ 70 w 70"/>
                <a:gd name="T7" fmla="*/ 17 h 17"/>
                <a:gd name="T8" fmla="*/ 0 w 70"/>
                <a:gd name="T9" fmla="*/ 17 h 17"/>
                <a:gd name="T10" fmla="*/ 0 w 70"/>
                <a:gd name="T11" fmla="*/ 1 h 17"/>
                <a:gd name="T12" fmla="*/ 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0" y="0"/>
                  </a:moveTo>
                  <a:cubicBezTo>
                    <a:pt x="70" y="0"/>
                    <a:pt x="70" y="0"/>
                    <a:pt x="70" y="0"/>
                  </a:cubicBezTo>
                  <a:cubicBezTo>
                    <a:pt x="70" y="0"/>
                    <a:pt x="70" y="1"/>
                    <a:pt x="70" y="1"/>
                  </a:cubicBezTo>
                  <a:cubicBezTo>
                    <a:pt x="70" y="17"/>
                    <a:pt x="70" y="17"/>
                    <a:pt x="70" y="17"/>
                  </a:cubicBezTo>
                  <a:cubicBezTo>
                    <a:pt x="0" y="17"/>
                    <a:pt x="0" y="17"/>
                    <a:pt x="0" y="17"/>
                  </a:cubicBezTo>
                  <a:cubicBezTo>
                    <a:pt x="0" y="1"/>
                    <a:pt x="0" y="1"/>
                    <a:pt x="0" y="1"/>
                  </a:cubicBezTo>
                  <a:cubicBezTo>
                    <a:pt x="0" y="1"/>
                    <a:pt x="0" y="0"/>
                    <a:pt x="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2" name="îś1íde">
              <a:extLst>
                <a:ext uri="{FF2B5EF4-FFF2-40B4-BE49-F238E27FC236}">
                  <a16:creationId xmlns:a16="http://schemas.microsoft.com/office/drawing/2014/main" id="{9EEE8F2E-64FB-488D-94E5-D084179AC7DD}"/>
                </a:ext>
              </a:extLst>
            </p:cNvPr>
            <p:cNvSpPr/>
            <p:nvPr/>
          </p:nvSpPr>
          <p:spPr bwMode="auto">
            <a:xfrm>
              <a:off x="4684" y="1363"/>
              <a:ext cx="44" cy="90"/>
            </a:xfrm>
            <a:custGeom>
              <a:avLst/>
              <a:gdLst>
                <a:gd name="T0" fmla="*/ 0 w 21"/>
                <a:gd name="T1" fmla="*/ 5 h 43"/>
                <a:gd name="T2" fmla="*/ 0 w 21"/>
                <a:gd name="T3" fmla="*/ 43 h 43"/>
                <a:gd name="T4" fmla="*/ 21 w 21"/>
                <a:gd name="T5" fmla="*/ 43 h 43"/>
                <a:gd name="T6" fmla="*/ 21 w 21"/>
                <a:gd name="T7" fmla="*/ 5 h 43"/>
                <a:gd name="T8" fmla="*/ 15 w 21"/>
                <a:gd name="T9" fmla="*/ 0 h 43"/>
                <a:gd name="T10" fmla="*/ 6 w 21"/>
                <a:gd name="T11" fmla="*/ 0 h 43"/>
                <a:gd name="T12" fmla="*/ 0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0" y="5"/>
                  </a:moveTo>
                  <a:cubicBezTo>
                    <a:pt x="0" y="43"/>
                    <a:pt x="0" y="43"/>
                    <a:pt x="0" y="43"/>
                  </a:cubicBezTo>
                  <a:cubicBezTo>
                    <a:pt x="21" y="43"/>
                    <a:pt x="21" y="43"/>
                    <a:pt x="21" y="43"/>
                  </a:cubicBezTo>
                  <a:cubicBezTo>
                    <a:pt x="21" y="5"/>
                    <a:pt x="21" y="5"/>
                    <a:pt x="21" y="5"/>
                  </a:cubicBezTo>
                  <a:cubicBezTo>
                    <a:pt x="21" y="2"/>
                    <a:pt x="18" y="0"/>
                    <a:pt x="15" y="0"/>
                  </a:cubicBezTo>
                  <a:cubicBezTo>
                    <a:pt x="6" y="0"/>
                    <a:pt x="6" y="0"/>
                    <a:pt x="6" y="0"/>
                  </a:cubicBezTo>
                  <a:cubicBezTo>
                    <a:pt x="2" y="0"/>
                    <a:pt x="0" y="2"/>
                    <a:pt x="0"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3" name="ïsḻidè">
              <a:extLst>
                <a:ext uri="{FF2B5EF4-FFF2-40B4-BE49-F238E27FC236}">
                  <a16:creationId xmlns:a16="http://schemas.microsoft.com/office/drawing/2014/main" id="{F78E55B3-3B2C-4F9A-94D9-62B9237602E0}"/>
                </a:ext>
              </a:extLst>
            </p:cNvPr>
            <p:cNvSpPr/>
            <p:nvPr/>
          </p:nvSpPr>
          <p:spPr bwMode="auto">
            <a:xfrm>
              <a:off x="468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4" name="ïṡlïḑè">
              <a:extLst>
                <a:ext uri="{FF2B5EF4-FFF2-40B4-BE49-F238E27FC236}">
                  <a16:creationId xmlns:a16="http://schemas.microsoft.com/office/drawing/2014/main" id="{41D34BFC-4971-4ABF-BA10-1D5C708B0D10}"/>
                </a:ext>
              </a:extLst>
            </p:cNvPr>
            <p:cNvSpPr/>
            <p:nvPr/>
          </p:nvSpPr>
          <p:spPr bwMode="auto">
            <a:xfrm>
              <a:off x="468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5" name="îsľïďè">
              <a:extLst>
                <a:ext uri="{FF2B5EF4-FFF2-40B4-BE49-F238E27FC236}">
                  <a16:creationId xmlns:a16="http://schemas.microsoft.com/office/drawing/2014/main" id="{D5CE253A-1B2D-4CD0-A0D5-D8E4A513AE9B}"/>
                </a:ext>
              </a:extLst>
            </p:cNvPr>
            <p:cNvSpPr/>
            <p:nvPr/>
          </p:nvSpPr>
          <p:spPr bwMode="auto">
            <a:xfrm>
              <a:off x="472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6" name="îŝlïḍè">
              <a:extLst>
                <a:ext uri="{FF2B5EF4-FFF2-40B4-BE49-F238E27FC236}">
                  <a16:creationId xmlns:a16="http://schemas.microsoft.com/office/drawing/2014/main" id="{E9C1F567-82FB-4DC9-8FCA-7A8AD49198F0}"/>
                </a:ext>
              </a:extLst>
            </p:cNvPr>
            <p:cNvSpPr/>
            <p:nvPr/>
          </p:nvSpPr>
          <p:spPr bwMode="auto">
            <a:xfrm>
              <a:off x="472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7" name="ïṩľiḍè">
              <a:extLst>
                <a:ext uri="{FF2B5EF4-FFF2-40B4-BE49-F238E27FC236}">
                  <a16:creationId xmlns:a16="http://schemas.microsoft.com/office/drawing/2014/main" id="{DA5E8896-E98E-4F75-853F-0B4577F23DB6}"/>
                </a:ext>
              </a:extLst>
            </p:cNvPr>
            <p:cNvSpPr/>
            <p:nvPr/>
          </p:nvSpPr>
          <p:spPr bwMode="auto">
            <a:xfrm>
              <a:off x="431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8" name="í$ľîde">
              <a:extLst>
                <a:ext uri="{FF2B5EF4-FFF2-40B4-BE49-F238E27FC236}">
                  <a16:creationId xmlns:a16="http://schemas.microsoft.com/office/drawing/2014/main" id="{962CB964-9987-44B9-8FA1-86CEF7776731}"/>
                </a:ext>
              </a:extLst>
            </p:cNvPr>
            <p:cNvSpPr/>
            <p:nvPr/>
          </p:nvSpPr>
          <p:spPr bwMode="auto">
            <a:xfrm>
              <a:off x="467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79" name="íŝľíḓê">
              <a:extLst>
                <a:ext uri="{FF2B5EF4-FFF2-40B4-BE49-F238E27FC236}">
                  <a16:creationId xmlns:a16="http://schemas.microsoft.com/office/drawing/2014/main" id="{E235C390-B3AA-4AE9-A6BF-EF32B623A2E4}"/>
                </a:ext>
              </a:extLst>
            </p:cNvPr>
            <p:cNvSpPr/>
            <p:nvPr/>
          </p:nvSpPr>
          <p:spPr bwMode="auto">
            <a:xfrm>
              <a:off x="4603" y="1636"/>
              <a:ext cx="196" cy="145"/>
            </a:xfrm>
            <a:custGeom>
              <a:avLst/>
              <a:gdLst>
                <a:gd name="T0" fmla="*/ 94 w 94"/>
                <a:gd name="T1" fmla="*/ 0 h 70"/>
                <a:gd name="T2" fmla="*/ 89 w 94"/>
                <a:gd name="T3" fmla="*/ 24 h 70"/>
                <a:gd name="T4" fmla="*/ 85 w 94"/>
                <a:gd name="T5" fmla="*/ 43 h 70"/>
                <a:gd name="T6" fmla="*/ 66 w 94"/>
                <a:gd name="T7" fmla="*/ 70 h 70"/>
                <a:gd name="T8" fmla="*/ 26 w 94"/>
                <a:gd name="T9" fmla="*/ 70 h 70"/>
                <a:gd name="T10" fmla="*/ 7 w 94"/>
                <a:gd name="T11" fmla="*/ 42 h 70"/>
                <a:gd name="T12" fmla="*/ 6 w 94"/>
                <a:gd name="T13" fmla="*/ 39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9" y="24"/>
                    <a:pt x="89" y="24"/>
                    <a:pt x="89" y="24"/>
                  </a:cubicBezTo>
                  <a:cubicBezTo>
                    <a:pt x="85" y="43"/>
                    <a:pt x="85" y="43"/>
                    <a:pt x="85" y="43"/>
                  </a:cubicBezTo>
                  <a:cubicBezTo>
                    <a:pt x="82" y="59"/>
                    <a:pt x="75" y="70"/>
                    <a:pt x="66" y="70"/>
                  </a:cubicBezTo>
                  <a:cubicBezTo>
                    <a:pt x="26" y="70"/>
                    <a:pt x="26" y="70"/>
                    <a:pt x="26" y="70"/>
                  </a:cubicBezTo>
                  <a:cubicBezTo>
                    <a:pt x="18" y="70"/>
                    <a:pt x="10" y="59"/>
                    <a:pt x="7" y="42"/>
                  </a:cubicBezTo>
                  <a:cubicBezTo>
                    <a:pt x="6" y="39"/>
                    <a:pt x="6" y="39"/>
                    <a:pt x="6" y="39"/>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0" name="ïšḻîḑe">
              <a:extLst>
                <a:ext uri="{FF2B5EF4-FFF2-40B4-BE49-F238E27FC236}">
                  <a16:creationId xmlns:a16="http://schemas.microsoft.com/office/drawing/2014/main" id="{DB2EFFA1-9838-44CD-9D82-FB60BCE252BF}"/>
                </a:ext>
              </a:extLst>
            </p:cNvPr>
            <p:cNvSpPr/>
            <p:nvPr/>
          </p:nvSpPr>
          <p:spPr bwMode="auto">
            <a:xfrm>
              <a:off x="4603" y="1636"/>
              <a:ext cx="196" cy="87"/>
            </a:xfrm>
            <a:custGeom>
              <a:avLst/>
              <a:gdLst>
                <a:gd name="T0" fmla="*/ 0 w 196"/>
                <a:gd name="T1" fmla="*/ 0 h 87"/>
                <a:gd name="T2" fmla="*/ 15 w 196"/>
                <a:gd name="T3" fmla="*/ 87 h 87"/>
                <a:gd name="T4" fmla="*/ 183 w 196"/>
                <a:gd name="T5" fmla="*/ 56 h 87"/>
                <a:gd name="T6" fmla="*/ 196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15" y="87"/>
                  </a:lnTo>
                  <a:lnTo>
                    <a:pt x="183" y="56"/>
                  </a:lnTo>
                  <a:lnTo>
                    <a:pt x="196" y="0"/>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1" name="íṧlîďè">
              <a:extLst>
                <a:ext uri="{FF2B5EF4-FFF2-40B4-BE49-F238E27FC236}">
                  <a16:creationId xmlns:a16="http://schemas.microsoft.com/office/drawing/2014/main" id="{19221ACB-9379-4839-BA0A-B59D45460471}"/>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2" name="ïsḷîḍé">
              <a:extLst>
                <a:ext uri="{FF2B5EF4-FFF2-40B4-BE49-F238E27FC236}">
                  <a16:creationId xmlns:a16="http://schemas.microsoft.com/office/drawing/2014/main" id="{AD6A63DF-5263-4825-8DD4-06FDA3145C51}"/>
                </a:ext>
              </a:extLst>
            </p:cNvPr>
            <p:cNvSpPr/>
            <p:nvPr/>
          </p:nvSpPr>
          <p:spPr bwMode="auto">
            <a:xfrm>
              <a:off x="4603" y="1636"/>
              <a:ext cx="196" cy="81"/>
            </a:xfrm>
            <a:custGeom>
              <a:avLst/>
              <a:gdLst>
                <a:gd name="T0" fmla="*/ 196 w 196"/>
                <a:gd name="T1" fmla="*/ 0 h 81"/>
                <a:gd name="T2" fmla="*/ 185 w 196"/>
                <a:gd name="T3" fmla="*/ 50 h 81"/>
                <a:gd name="T4" fmla="*/ 13 w 196"/>
                <a:gd name="T5" fmla="*/ 81 h 81"/>
                <a:gd name="T6" fmla="*/ 0 w 196"/>
                <a:gd name="T7" fmla="*/ 0 h 81"/>
                <a:gd name="T8" fmla="*/ 196 w 196"/>
                <a:gd name="T9" fmla="*/ 0 h 81"/>
              </a:gdLst>
              <a:ahLst/>
              <a:cxnLst>
                <a:cxn ang="0">
                  <a:pos x="T0" y="T1"/>
                </a:cxn>
                <a:cxn ang="0">
                  <a:pos x="T2" y="T3"/>
                </a:cxn>
                <a:cxn ang="0">
                  <a:pos x="T4" y="T5"/>
                </a:cxn>
                <a:cxn ang="0">
                  <a:pos x="T6" y="T7"/>
                </a:cxn>
                <a:cxn ang="0">
                  <a:pos x="T8" y="T9"/>
                </a:cxn>
              </a:cxnLst>
              <a:rect l="0" t="0" r="r" b="b"/>
              <a:pathLst>
                <a:path w="196" h="81">
                  <a:moveTo>
                    <a:pt x="196" y="0"/>
                  </a:moveTo>
                  <a:lnTo>
                    <a:pt x="185" y="50"/>
                  </a:lnTo>
                  <a:lnTo>
                    <a:pt x="13" y="81"/>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3" name="ïŝḻïḍè">
              <a:extLst>
                <a:ext uri="{FF2B5EF4-FFF2-40B4-BE49-F238E27FC236}">
                  <a16:creationId xmlns:a16="http://schemas.microsoft.com/office/drawing/2014/main" id="{1A363F68-29C5-4989-A798-BEAC7852F0FF}"/>
                </a:ext>
              </a:extLst>
            </p:cNvPr>
            <p:cNvSpPr/>
            <p:nvPr/>
          </p:nvSpPr>
          <p:spPr bwMode="auto">
            <a:xfrm>
              <a:off x="2813" y="1399"/>
              <a:ext cx="2056" cy="572"/>
            </a:xfrm>
            <a:custGeom>
              <a:avLst/>
              <a:gdLst>
                <a:gd name="T0" fmla="*/ 987 w 989"/>
                <a:gd name="T1" fmla="*/ 97 h 275"/>
                <a:gd name="T2" fmla="*/ 982 w 989"/>
                <a:gd name="T3" fmla="*/ 119 h 275"/>
                <a:gd name="T4" fmla="*/ 972 w 989"/>
                <a:gd name="T5" fmla="*/ 127 h 275"/>
                <a:gd name="T6" fmla="*/ 844 w 989"/>
                <a:gd name="T7" fmla="*/ 150 h 275"/>
                <a:gd name="T8" fmla="*/ 815 w 989"/>
                <a:gd name="T9" fmla="*/ 155 h 275"/>
                <a:gd name="T10" fmla="*/ 792 w 989"/>
                <a:gd name="T11" fmla="*/ 159 h 275"/>
                <a:gd name="T12" fmla="*/ 762 w 989"/>
                <a:gd name="T13" fmla="*/ 165 h 275"/>
                <a:gd name="T14" fmla="*/ 724 w 989"/>
                <a:gd name="T15" fmla="*/ 171 h 275"/>
                <a:gd name="T16" fmla="*/ 708 w 989"/>
                <a:gd name="T17" fmla="*/ 179 h 275"/>
                <a:gd name="T18" fmla="*/ 660 w 989"/>
                <a:gd name="T19" fmla="*/ 219 h 275"/>
                <a:gd name="T20" fmla="*/ 654 w 989"/>
                <a:gd name="T21" fmla="*/ 223 h 275"/>
                <a:gd name="T22" fmla="*/ 501 w 989"/>
                <a:gd name="T23" fmla="*/ 275 h 275"/>
                <a:gd name="T24" fmla="*/ 488 w 989"/>
                <a:gd name="T25" fmla="*/ 275 h 275"/>
                <a:gd name="T26" fmla="*/ 335 w 989"/>
                <a:gd name="T27" fmla="*/ 223 h 275"/>
                <a:gd name="T28" fmla="*/ 329 w 989"/>
                <a:gd name="T29" fmla="*/ 219 h 275"/>
                <a:gd name="T30" fmla="*/ 281 w 989"/>
                <a:gd name="T31" fmla="*/ 179 h 275"/>
                <a:gd name="T32" fmla="*/ 264 w 989"/>
                <a:gd name="T33" fmla="*/ 171 h 275"/>
                <a:gd name="T34" fmla="*/ 227 w 989"/>
                <a:gd name="T35" fmla="*/ 165 h 275"/>
                <a:gd name="T36" fmla="*/ 197 w 989"/>
                <a:gd name="T37" fmla="*/ 159 h 275"/>
                <a:gd name="T38" fmla="*/ 174 w 989"/>
                <a:gd name="T39" fmla="*/ 155 h 275"/>
                <a:gd name="T40" fmla="*/ 145 w 989"/>
                <a:gd name="T41" fmla="*/ 150 h 275"/>
                <a:gd name="T42" fmla="*/ 17 w 989"/>
                <a:gd name="T43" fmla="*/ 127 h 275"/>
                <a:gd name="T44" fmla="*/ 6 w 989"/>
                <a:gd name="T45" fmla="*/ 119 h 275"/>
                <a:gd name="T46" fmla="*/ 1 w 989"/>
                <a:gd name="T47" fmla="*/ 97 h 275"/>
                <a:gd name="T48" fmla="*/ 12 w 989"/>
                <a:gd name="T49" fmla="*/ 84 h 275"/>
                <a:gd name="T50" fmla="*/ 145 w 989"/>
                <a:gd name="T51" fmla="*/ 84 h 275"/>
                <a:gd name="T52" fmla="*/ 174 w 989"/>
                <a:gd name="T53" fmla="*/ 84 h 275"/>
                <a:gd name="T54" fmla="*/ 197 w 989"/>
                <a:gd name="T55" fmla="*/ 83 h 275"/>
                <a:gd name="T56" fmla="*/ 227 w 989"/>
                <a:gd name="T57" fmla="*/ 83 h 275"/>
                <a:gd name="T58" fmla="*/ 227 w 989"/>
                <a:gd name="T59" fmla="*/ 83 h 275"/>
                <a:gd name="T60" fmla="*/ 295 w 989"/>
                <a:gd name="T61" fmla="*/ 48 h 275"/>
                <a:gd name="T62" fmla="*/ 297 w 989"/>
                <a:gd name="T63" fmla="*/ 45 h 275"/>
                <a:gd name="T64" fmla="*/ 383 w 989"/>
                <a:gd name="T65" fmla="*/ 0 h 275"/>
                <a:gd name="T66" fmla="*/ 606 w 989"/>
                <a:gd name="T67" fmla="*/ 0 h 275"/>
                <a:gd name="T68" fmla="*/ 692 w 989"/>
                <a:gd name="T69" fmla="*/ 45 h 275"/>
                <a:gd name="T70" fmla="*/ 694 w 989"/>
                <a:gd name="T71" fmla="*/ 48 h 275"/>
                <a:gd name="T72" fmla="*/ 762 w 989"/>
                <a:gd name="T73" fmla="*/ 83 h 275"/>
                <a:gd name="T74" fmla="*/ 762 w 989"/>
                <a:gd name="T75" fmla="*/ 83 h 275"/>
                <a:gd name="T76" fmla="*/ 792 w 989"/>
                <a:gd name="T77" fmla="*/ 83 h 275"/>
                <a:gd name="T78" fmla="*/ 815 w 989"/>
                <a:gd name="T79" fmla="*/ 84 h 275"/>
                <a:gd name="T80" fmla="*/ 844 w 989"/>
                <a:gd name="T81" fmla="*/ 84 h 275"/>
                <a:gd name="T82" fmla="*/ 977 w 989"/>
                <a:gd name="T83" fmla="*/ 84 h 275"/>
                <a:gd name="T84" fmla="*/ 987 w 989"/>
                <a:gd name="T85" fmla="*/ 9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9" h="275">
                  <a:moveTo>
                    <a:pt x="987" y="97"/>
                  </a:moveTo>
                  <a:cubicBezTo>
                    <a:pt x="982" y="119"/>
                    <a:pt x="982" y="119"/>
                    <a:pt x="982" y="119"/>
                  </a:cubicBezTo>
                  <a:cubicBezTo>
                    <a:pt x="981" y="124"/>
                    <a:pt x="977" y="127"/>
                    <a:pt x="972" y="127"/>
                  </a:cubicBezTo>
                  <a:cubicBezTo>
                    <a:pt x="844" y="150"/>
                    <a:pt x="844" y="150"/>
                    <a:pt x="844" y="150"/>
                  </a:cubicBezTo>
                  <a:cubicBezTo>
                    <a:pt x="815" y="155"/>
                    <a:pt x="815" y="155"/>
                    <a:pt x="815" y="155"/>
                  </a:cubicBezTo>
                  <a:cubicBezTo>
                    <a:pt x="792" y="159"/>
                    <a:pt x="792" y="159"/>
                    <a:pt x="792" y="159"/>
                  </a:cubicBezTo>
                  <a:cubicBezTo>
                    <a:pt x="762" y="165"/>
                    <a:pt x="762" y="165"/>
                    <a:pt x="762" y="165"/>
                  </a:cubicBezTo>
                  <a:cubicBezTo>
                    <a:pt x="724" y="171"/>
                    <a:pt x="724" y="171"/>
                    <a:pt x="724" y="171"/>
                  </a:cubicBezTo>
                  <a:cubicBezTo>
                    <a:pt x="718" y="173"/>
                    <a:pt x="713" y="175"/>
                    <a:pt x="708" y="179"/>
                  </a:cubicBezTo>
                  <a:cubicBezTo>
                    <a:pt x="660" y="219"/>
                    <a:pt x="660" y="219"/>
                    <a:pt x="660" y="219"/>
                  </a:cubicBezTo>
                  <a:cubicBezTo>
                    <a:pt x="658" y="220"/>
                    <a:pt x="656" y="222"/>
                    <a:pt x="654" y="223"/>
                  </a:cubicBezTo>
                  <a:cubicBezTo>
                    <a:pt x="610" y="257"/>
                    <a:pt x="556" y="275"/>
                    <a:pt x="501" y="275"/>
                  </a:cubicBezTo>
                  <a:cubicBezTo>
                    <a:pt x="488" y="275"/>
                    <a:pt x="488" y="275"/>
                    <a:pt x="488" y="275"/>
                  </a:cubicBezTo>
                  <a:cubicBezTo>
                    <a:pt x="433" y="275"/>
                    <a:pt x="378" y="257"/>
                    <a:pt x="335" y="223"/>
                  </a:cubicBezTo>
                  <a:cubicBezTo>
                    <a:pt x="333" y="222"/>
                    <a:pt x="331" y="220"/>
                    <a:pt x="329" y="219"/>
                  </a:cubicBezTo>
                  <a:cubicBezTo>
                    <a:pt x="281" y="179"/>
                    <a:pt x="281" y="179"/>
                    <a:pt x="281" y="179"/>
                  </a:cubicBezTo>
                  <a:cubicBezTo>
                    <a:pt x="276" y="175"/>
                    <a:pt x="270" y="173"/>
                    <a:pt x="264" y="171"/>
                  </a:cubicBezTo>
                  <a:cubicBezTo>
                    <a:pt x="227" y="165"/>
                    <a:pt x="227" y="165"/>
                    <a:pt x="227" y="165"/>
                  </a:cubicBezTo>
                  <a:cubicBezTo>
                    <a:pt x="197" y="159"/>
                    <a:pt x="197" y="159"/>
                    <a:pt x="197" y="159"/>
                  </a:cubicBezTo>
                  <a:cubicBezTo>
                    <a:pt x="174" y="155"/>
                    <a:pt x="174" y="155"/>
                    <a:pt x="174" y="155"/>
                  </a:cubicBezTo>
                  <a:cubicBezTo>
                    <a:pt x="145" y="150"/>
                    <a:pt x="145" y="150"/>
                    <a:pt x="145" y="150"/>
                  </a:cubicBezTo>
                  <a:cubicBezTo>
                    <a:pt x="17" y="127"/>
                    <a:pt x="17" y="127"/>
                    <a:pt x="17" y="127"/>
                  </a:cubicBezTo>
                  <a:cubicBezTo>
                    <a:pt x="12" y="127"/>
                    <a:pt x="7" y="124"/>
                    <a:pt x="6" y="119"/>
                  </a:cubicBezTo>
                  <a:cubicBezTo>
                    <a:pt x="1" y="97"/>
                    <a:pt x="1" y="97"/>
                    <a:pt x="1" y="97"/>
                  </a:cubicBezTo>
                  <a:cubicBezTo>
                    <a:pt x="0" y="90"/>
                    <a:pt x="5" y="84"/>
                    <a:pt x="12" y="84"/>
                  </a:cubicBezTo>
                  <a:cubicBezTo>
                    <a:pt x="145" y="84"/>
                    <a:pt x="145" y="84"/>
                    <a:pt x="145" y="84"/>
                  </a:cubicBezTo>
                  <a:cubicBezTo>
                    <a:pt x="174" y="84"/>
                    <a:pt x="174" y="84"/>
                    <a:pt x="174" y="84"/>
                  </a:cubicBezTo>
                  <a:cubicBezTo>
                    <a:pt x="197" y="83"/>
                    <a:pt x="197" y="83"/>
                    <a:pt x="197" y="83"/>
                  </a:cubicBezTo>
                  <a:cubicBezTo>
                    <a:pt x="227" y="83"/>
                    <a:pt x="227" y="83"/>
                    <a:pt x="227" y="83"/>
                  </a:cubicBezTo>
                  <a:cubicBezTo>
                    <a:pt x="227" y="83"/>
                    <a:pt x="227" y="83"/>
                    <a:pt x="227" y="83"/>
                  </a:cubicBezTo>
                  <a:cubicBezTo>
                    <a:pt x="254" y="83"/>
                    <a:pt x="280" y="70"/>
                    <a:pt x="295" y="48"/>
                  </a:cubicBezTo>
                  <a:cubicBezTo>
                    <a:pt x="297" y="45"/>
                    <a:pt x="297" y="45"/>
                    <a:pt x="297" y="45"/>
                  </a:cubicBezTo>
                  <a:cubicBezTo>
                    <a:pt x="316" y="17"/>
                    <a:pt x="349" y="0"/>
                    <a:pt x="383" y="0"/>
                  </a:cubicBezTo>
                  <a:cubicBezTo>
                    <a:pt x="606" y="0"/>
                    <a:pt x="606" y="0"/>
                    <a:pt x="606" y="0"/>
                  </a:cubicBezTo>
                  <a:cubicBezTo>
                    <a:pt x="640" y="0"/>
                    <a:pt x="672" y="17"/>
                    <a:pt x="692" y="45"/>
                  </a:cubicBezTo>
                  <a:cubicBezTo>
                    <a:pt x="694" y="48"/>
                    <a:pt x="694" y="48"/>
                    <a:pt x="694" y="48"/>
                  </a:cubicBezTo>
                  <a:cubicBezTo>
                    <a:pt x="709" y="70"/>
                    <a:pt x="735" y="83"/>
                    <a:pt x="762" y="83"/>
                  </a:cubicBezTo>
                  <a:cubicBezTo>
                    <a:pt x="762" y="83"/>
                    <a:pt x="762" y="83"/>
                    <a:pt x="762" y="83"/>
                  </a:cubicBezTo>
                  <a:cubicBezTo>
                    <a:pt x="792" y="83"/>
                    <a:pt x="792" y="83"/>
                    <a:pt x="792" y="83"/>
                  </a:cubicBezTo>
                  <a:cubicBezTo>
                    <a:pt x="815" y="84"/>
                    <a:pt x="815" y="84"/>
                    <a:pt x="815" y="84"/>
                  </a:cubicBezTo>
                  <a:cubicBezTo>
                    <a:pt x="844" y="84"/>
                    <a:pt x="844" y="84"/>
                    <a:pt x="844" y="84"/>
                  </a:cubicBezTo>
                  <a:cubicBezTo>
                    <a:pt x="977" y="84"/>
                    <a:pt x="977" y="84"/>
                    <a:pt x="977" y="84"/>
                  </a:cubicBezTo>
                  <a:cubicBezTo>
                    <a:pt x="984" y="84"/>
                    <a:pt x="989" y="90"/>
                    <a:pt x="987" y="9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4" name="ï$1iḍè">
              <a:extLst>
                <a:ext uri="{FF2B5EF4-FFF2-40B4-BE49-F238E27FC236}">
                  <a16:creationId xmlns:a16="http://schemas.microsoft.com/office/drawing/2014/main" id="{7515557C-A1C6-4DD1-8856-D12DC3A2907E}"/>
                </a:ext>
              </a:extLst>
            </p:cNvPr>
            <p:cNvSpPr/>
            <p:nvPr/>
          </p:nvSpPr>
          <p:spPr bwMode="auto">
            <a:xfrm>
              <a:off x="3640" y="1378"/>
              <a:ext cx="402" cy="21"/>
            </a:xfrm>
            <a:custGeom>
              <a:avLst/>
              <a:gdLst>
                <a:gd name="T0" fmla="*/ 19 w 402"/>
                <a:gd name="T1" fmla="*/ 0 h 21"/>
                <a:gd name="T2" fmla="*/ 0 w 402"/>
                <a:gd name="T3" fmla="*/ 21 h 21"/>
                <a:gd name="T4" fmla="*/ 402 w 402"/>
                <a:gd name="T5" fmla="*/ 21 h 21"/>
                <a:gd name="T6" fmla="*/ 383 w 402"/>
                <a:gd name="T7" fmla="*/ 0 h 21"/>
                <a:gd name="T8" fmla="*/ 19 w 402"/>
                <a:gd name="T9" fmla="*/ 0 h 21"/>
              </a:gdLst>
              <a:ahLst/>
              <a:cxnLst>
                <a:cxn ang="0">
                  <a:pos x="T0" y="T1"/>
                </a:cxn>
                <a:cxn ang="0">
                  <a:pos x="T2" y="T3"/>
                </a:cxn>
                <a:cxn ang="0">
                  <a:pos x="T4" y="T5"/>
                </a:cxn>
                <a:cxn ang="0">
                  <a:pos x="T6" y="T7"/>
                </a:cxn>
                <a:cxn ang="0">
                  <a:pos x="T8" y="T9"/>
                </a:cxn>
              </a:cxnLst>
              <a:rect l="0" t="0" r="r" b="b"/>
              <a:pathLst>
                <a:path w="402" h="21">
                  <a:moveTo>
                    <a:pt x="19" y="0"/>
                  </a:moveTo>
                  <a:lnTo>
                    <a:pt x="0" y="21"/>
                  </a:lnTo>
                  <a:lnTo>
                    <a:pt x="402" y="21"/>
                  </a:lnTo>
                  <a:lnTo>
                    <a:pt x="383" y="0"/>
                  </a:lnTo>
                  <a:lnTo>
                    <a:pt x="19"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5" name="ïsḻídé">
              <a:extLst>
                <a:ext uri="{FF2B5EF4-FFF2-40B4-BE49-F238E27FC236}">
                  <a16:creationId xmlns:a16="http://schemas.microsoft.com/office/drawing/2014/main" id="{4AB62B9C-A323-4CDE-A6D0-BBE827C0A3ED}"/>
                </a:ext>
              </a:extLst>
            </p:cNvPr>
            <p:cNvSpPr/>
            <p:nvPr/>
          </p:nvSpPr>
          <p:spPr bwMode="auto">
            <a:xfrm>
              <a:off x="3520" y="1603"/>
              <a:ext cx="16"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6" name="ísḷiḓé">
              <a:extLst>
                <a:ext uri="{FF2B5EF4-FFF2-40B4-BE49-F238E27FC236}">
                  <a16:creationId xmlns:a16="http://schemas.microsoft.com/office/drawing/2014/main" id="{78F2FDD8-9BB4-4325-BBD0-5C8E4E20DF57}"/>
                </a:ext>
              </a:extLst>
            </p:cNvPr>
            <p:cNvSpPr/>
            <p:nvPr/>
          </p:nvSpPr>
          <p:spPr bwMode="auto">
            <a:xfrm>
              <a:off x="3561" y="1603"/>
              <a:ext cx="15" cy="64"/>
            </a:xfrm>
            <a:custGeom>
              <a:avLst/>
              <a:gdLst>
                <a:gd name="T0" fmla="*/ 3 w 7"/>
                <a:gd name="T1" fmla="*/ 0 h 31"/>
                <a:gd name="T2" fmla="*/ 3 w 7"/>
                <a:gd name="T3" fmla="*/ 0 h 31"/>
                <a:gd name="T4" fmla="*/ 0 w 7"/>
                <a:gd name="T5" fmla="*/ 4 h 31"/>
                <a:gd name="T6" fmla="*/ 0 w 7"/>
                <a:gd name="T7" fmla="*/ 27 h 31"/>
                <a:gd name="T8" fmla="*/ 3 w 7"/>
                <a:gd name="T9" fmla="*/ 31 h 31"/>
                <a:gd name="T10" fmla="*/ 3 w 7"/>
                <a:gd name="T11" fmla="*/ 31 h 31"/>
                <a:gd name="T12" fmla="*/ 7 w 7"/>
                <a:gd name="T13" fmla="*/ 27 h 31"/>
                <a:gd name="T14" fmla="*/ 7 w 7"/>
                <a:gd name="T15" fmla="*/ 4 h 31"/>
                <a:gd name="T16" fmla="*/ 3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3" y="0"/>
                  </a:moveTo>
                  <a:cubicBezTo>
                    <a:pt x="3" y="0"/>
                    <a:pt x="3" y="0"/>
                    <a:pt x="3" y="0"/>
                  </a:cubicBezTo>
                  <a:cubicBezTo>
                    <a:pt x="1" y="0"/>
                    <a:pt x="0" y="2"/>
                    <a:pt x="0" y="4"/>
                  </a:cubicBezTo>
                  <a:cubicBezTo>
                    <a:pt x="0" y="27"/>
                    <a:pt x="0" y="27"/>
                    <a:pt x="0" y="27"/>
                  </a:cubicBezTo>
                  <a:cubicBezTo>
                    <a:pt x="0" y="29"/>
                    <a:pt x="1" y="31"/>
                    <a:pt x="3" y="31"/>
                  </a:cubicBezTo>
                  <a:cubicBezTo>
                    <a:pt x="3" y="31"/>
                    <a:pt x="3" y="31"/>
                    <a:pt x="3" y="31"/>
                  </a:cubicBezTo>
                  <a:cubicBezTo>
                    <a:pt x="5" y="31"/>
                    <a:pt x="7" y="29"/>
                    <a:pt x="7" y="27"/>
                  </a:cubicBezTo>
                  <a:cubicBezTo>
                    <a:pt x="7" y="4"/>
                    <a:pt x="7" y="4"/>
                    <a:pt x="7" y="4"/>
                  </a:cubicBezTo>
                  <a:cubicBezTo>
                    <a:pt x="7" y="2"/>
                    <a:pt x="5" y="0"/>
                    <a:pt x="3"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7" name="iŝlïḓê">
              <a:extLst>
                <a:ext uri="{FF2B5EF4-FFF2-40B4-BE49-F238E27FC236}">
                  <a16:creationId xmlns:a16="http://schemas.microsoft.com/office/drawing/2014/main" id="{BA4352E2-AC47-4EB2-BD8F-60E272A7F9FB}"/>
                </a:ext>
              </a:extLst>
            </p:cNvPr>
            <p:cNvSpPr/>
            <p:nvPr/>
          </p:nvSpPr>
          <p:spPr bwMode="auto">
            <a:xfrm>
              <a:off x="4112" y="1603"/>
              <a:ext cx="15" cy="64"/>
            </a:xfrm>
            <a:custGeom>
              <a:avLst/>
              <a:gdLst>
                <a:gd name="T0" fmla="*/ 4 w 7"/>
                <a:gd name="T1" fmla="*/ 0 h 31"/>
                <a:gd name="T2" fmla="*/ 4 w 7"/>
                <a:gd name="T3" fmla="*/ 0 h 31"/>
                <a:gd name="T4" fmla="*/ 0 w 7"/>
                <a:gd name="T5" fmla="*/ 4 h 31"/>
                <a:gd name="T6" fmla="*/ 0 w 7"/>
                <a:gd name="T7" fmla="*/ 27 h 31"/>
                <a:gd name="T8" fmla="*/ 4 w 7"/>
                <a:gd name="T9" fmla="*/ 31 h 31"/>
                <a:gd name="T10" fmla="*/ 4 w 7"/>
                <a:gd name="T11" fmla="*/ 31 h 31"/>
                <a:gd name="T12" fmla="*/ 7 w 7"/>
                <a:gd name="T13" fmla="*/ 27 h 31"/>
                <a:gd name="T14" fmla="*/ 7 w 7"/>
                <a:gd name="T15" fmla="*/ 4 h 31"/>
                <a:gd name="T16" fmla="*/ 4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7" y="29"/>
                    <a:pt x="7" y="27"/>
                  </a:cubicBezTo>
                  <a:cubicBezTo>
                    <a:pt x="7" y="4"/>
                    <a:pt x="7" y="4"/>
                    <a:pt x="7" y="4"/>
                  </a:cubicBezTo>
                  <a:cubicBezTo>
                    <a:pt x="7"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8" name="îŝlïḍe">
              <a:extLst>
                <a:ext uri="{FF2B5EF4-FFF2-40B4-BE49-F238E27FC236}">
                  <a16:creationId xmlns:a16="http://schemas.microsoft.com/office/drawing/2014/main" id="{9F3DA6FE-A832-4C4D-8810-4711C48B1C24}"/>
                </a:ext>
              </a:extLst>
            </p:cNvPr>
            <p:cNvSpPr/>
            <p:nvPr/>
          </p:nvSpPr>
          <p:spPr bwMode="auto">
            <a:xfrm>
              <a:off x="4152" y="1603"/>
              <a:ext cx="17"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89" name="ïşľíḓè">
              <a:extLst>
                <a:ext uri="{FF2B5EF4-FFF2-40B4-BE49-F238E27FC236}">
                  <a16:creationId xmlns:a16="http://schemas.microsoft.com/office/drawing/2014/main" id="{5FDA985F-C1B7-4789-BDD3-FA682C1618FE}"/>
                </a:ext>
              </a:extLst>
            </p:cNvPr>
            <p:cNvSpPr/>
            <p:nvPr/>
          </p:nvSpPr>
          <p:spPr bwMode="auto">
            <a:xfrm>
              <a:off x="3349" y="1734"/>
              <a:ext cx="984" cy="237"/>
            </a:xfrm>
            <a:custGeom>
              <a:avLst/>
              <a:gdLst>
                <a:gd name="T0" fmla="*/ 466 w 473"/>
                <a:gd name="T1" fmla="*/ 10 h 114"/>
                <a:gd name="T2" fmla="*/ 473 w 473"/>
                <a:gd name="T3" fmla="*/ 9 h 114"/>
                <a:gd name="T4" fmla="*/ 413 w 473"/>
                <a:gd name="T5" fmla="*/ 16 h 114"/>
                <a:gd name="T6" fmla="*/ 246 w 473"/>
                <a:gd name="T7" fmla="*/ 86 h 114"/>
                <a:gd name="T8" fmla="*/ 246 w 473"/>
                <a:gd name="T9" fmla="*/ 86 h 114"/>
                <a:gd name="T10" fmla="*/ 237 w 473"/>
                <a:gd name="T11" fmla="*/ 86 h 114"/>
                <a:gd name="T12" fmla="*/ 228 w 473"/>
                <a:gd name="T13" fmla="*/ 86 h 114"/>
                <a:gd name="T14" fmla="*/ 228 w 473"/>
                <a:gd name="T15" fmla="*/ 86 h 114"/>
                <a:gd name="T16" fmla="*/ 60 w 473"/>
                <a:gd name="T17" fmla="*/ 16 h 114"/>
                <a:gd name="T18" fmla="*/ 0 w 473"/>
                <a:gd name="T19" fmla="*/ 9 h 114"/>
                <a:gd name="T20" fmla="*/ 6 w 473"/>
                <a:gd name="T21" fmla="*/ 10 h 114"/>
                <a:gd name="T22" fmla="*/ 23 w 473"/>
                <a:gd name="T23" fmla="*/ 18 h 114"/>
                <a:gd name="T24" fmla="*/ 71 w 473"/>
                <a:gd name="T25" fmla="*/ 58 h 114"/>
                <a:gd name="T26" fmla="*/ 77 w 473"/>
                <a:gd name="T27" fmla="*/ 62 h 114"/>
                <a:gd name="T28" fmla="*/ 230 w 473"/>
                <a:gd name="T29" fmla="*/ 114 h 114"/>
                <a:gd name="T30" fmla="*/ 243 w 473"/>
                <a:gd name="T31" fmla="*/ 114 h 114"/>
                <a:gd name="T32" fmla="*/ 396 w 473"/>
                <a:gd name="T33" fmla="*/ 62 h 114"/>
                <a:gd name="T34" fmla="*/ 402 w 473"/>
                <a:gd name="T35" fmla="*/ 58 h 114"/>
                <a:gd name="T36" fmla="*/ 450 w 473"/>
                <a:gd name="T37" fmla="*/ 18 h 114"/>
                <a:gd name="T38" fmla="*/ 466 w 473"/>
                <a:gd name="T39"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3" h="114">
                  <a:moveTo>
                    <a:pt x="466" y="10"/>
                  </a:moveTo>
                  <a:cubicBezTo>
                    <a:pt x="473" y="9"/>
                    <a:pt x="473" y="9"/>
                    <a:pt x="473" y="9"/>
                  </a:cubicBezTo>
                  <a:cubicBezTo>
                    <a:pt x="457" y="4"/>
                    <a:pt x="433" y="1"/>
                    <a:pt x="413" y="16"/>
                  </a:cubicBezTo>
                  <a:cubicBezTo>
                    <a:pt x="383" y="39"/>
                    <a:pt x="334" y="85"/>
                    <a:pt x="246" y="86"/>
                  </a:cubicBezTo>
                  <a:cubicBezTo>
                    <a:pt x="246" y="86"/>
                    <a:pt x="246" y="86"/>
                    <a:pt x="246" y="86"/>
                  </a:cubicBezTo>
                  <a:cubicBezTo>
                    <a:pt x="243" y="86"/>
                    <a:pt x="240" y="86"/>
                    <a:pt x="237" y="86"/>
                  </a:cubicBezTo>
                  <a:cubicBezTo>
                    <a:pt x="234" y="86"/>
                    <a:pt x="231" y="86"/>
                    <a:pt x="228" y="86"/>
                  </a:cubicBezTo>
                  <a:cubicBezTo>
                    <a:pt x="228" y="86"/>
                    <a:pt x="228" y="86"/>
                    <a:pt x="228" y="86"/>
                  </a:cubicBezTo>
                  <a:cubicBezTo>
                    <a:pt x="139" y="85"/>
                    <a:pt x="90" y="39"/>
                    <a:pt x="60" y="16"/>
                  </a:cubicBezTo>
                  <a:cubicBezTo>
                    <a:pt x="40" y="0"/>
                    <a:pt x="16" y="4"/>
                    <a:pt x="0" y="9"/>
                  </a:cubicBezTo>
                  <a:cubicBezTo>
                    <a:pt x="6" y="10"/>
                    <a:pt x="6" y="10"/>
                    <a:pt x="6" y="10"/>
                  </a:cubicBezTo>
                  <a:cubicBezTo>
                    <a:pt x="12" y="12"/>
                    <a:pt x="18" y="14"/>
                    <a:pt x="23" y="18"/>
                  </a:cubicBezTo>
                  <a:cubicBezTo>
                    <a:pt x="71" y="58"/>
                    <a:pt x="71" y="58"/>
                    <a:pt x="71" y="58"/>
                  </a:cubicBezTo>
                  <a:cubicBezTo>
                    <a:pt x="73" y="59"/>
                    <a:pt x="75" y="61"/>
                    <a:pt x="77" y="62"/>
                  </a:cubicBezTo>
                  <a:cubicBezTo>
                    <a:pt x="120" y="96"/>
                    <a:pt x="175" y="114"/>
                    <a:pt x="230" y="114"/>
                  </a:cubicBezTo>
                  <a:cubicBezTo>
                    <a:pt x="243" y="114"/>
                    <a:pt x="243" y="114"/>
                    <a:pt x="243" y="114"/>
                  </a:cubicBezTo>
                  <a:cubicBezTo>
                    <a:pt x="298" y="114"/>
                    <a:pt x="352" y="96"/>
                    <a:pt x="396" y="62"/>
                  </a:cubicBezTo>
                  <a:cubicBezTo>
                    <a:pt x="398" y="61"/>
                    <a:pt x="400" y="59"/>
                    <a:pt x="402" y="58"/>
                  </a:cubicBezTo>
                  <a:cubicBezTo>
                    <a:pt x="450" y="18"/>
                    <a:pt x="450" y="18"/>
                    <a:pt x="450" y="18"/>
                  </a:cubicBezTo>
                  <a:cubicBezTo>
                    <a:pt x="455" y="14"/>
                    <a:pt x="460" y="12"/>
                    <a:pt x="466" y="1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0" name="isľïḓê">
              <a:extLst>
                <a:ext uri="{FF2B5EF4-FFF2-40B4-BE49-F238E27FC236}">
                  <a16:creationId xmlns:a16="http://schemas.microsoft.com/office/drawing/2014/main" id="{600AEB2B-F9E8-4BC1-AB84-F17BDBF83140}"/>
                </a:ext>
              </a:extLst>
            </p:cNvPr>
            <p:cNvSpPr/>
            <p:nvPr/>
          </p:nvSpPr>
          <p:spPr bwMode="auto">
            <a:xfrm>
              <a:off x="3661"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1" name="íṥ1iḋè">
              <a:extLst>
                <a:ext uri="{FF2B5EF4-FFF2-40B4-BE49-F238E27FC236}">
                  <a16:creationId xmlns:a16="http://schemas.microsoft.com/office/drawing/2014/main" id="{A4CB364C-E0E1-44B1-93DE-7326894B47D4}"/>
                </a:ext>
              </a:extLst>
            </p:cNvPr>
            <p:cNvSpPr/>
            <p:nvPr/>
          </p:nvSpPr>
          <p:spPr bwMode="auto">
            <a:xfrm>
              <a:off x="3719"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2" name="ïṧḻiḑé">
              <a:extLst>
                <a:ext uri="{FF2B5EF4-FFF2-40B4-BE49-F238E27FC236}">
                  <a16:creationId xmlns:a16="http://schemas.microsoft.com/office/drawing/2014/main" id="{0085BABD-B5A8-4404-9832-6FCA73B64402}"/>
                </a:ext>
              </a:extLst>
            </p:cNvPr>
            <p:cNvSpPr/>
            <p:nvPr/>
          </p:nvSpPr>
          <p:spPr bwMode="auto">
            <a:xfrm>
              <a:off x="3780"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3" name="išļiḓé">
              <a:extLst>
                <a:ext uri="{FF2B5EF4-FFF2-40B4-BE49-F238E27FC236}">
                  <a16:creationId xmlns:a16="http://schemas.microsoft.com/office/drawing/2014/main" id="{A71B8294-CBA8-4476-B919-073CD99F01C5}"/>
                </a:ext>
              </a:extLst>
            </p:cNvPr>
            <p:cNvSpPr/>
            <p:nvPr/>
          </p:nvSpPr>
          <p:spPr bwMode="auto">
            <a:xfrm>
              <a:off x="3838"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4" name="ï$ļïḋe">
              <a:extLst>
                <a:ext uri="{FF2B5EF4-FFF2-40B4-BE49-F238E27FC236}">
                  <a16:creationId xmlns:a16="http://schemas.microsoft.com/office/drawing/2014/main" id="{15C79571-9516-47BD-A82B-F4C55B120721}"/>
                </a:ext>
              </a:extLst>
            </p:cNvPr>
            <p:cNvSpPr/>
            <p:nvPr/>
          </p:nvSpPr>
          <p:spPr bwMode="auto">
            <a:xfrm>
              <a:off x="389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5" name="işlídé">
              <a:extLst>
                <a:ext uri="{FF2B5EF4-FFF2-40B4-BE49-F238E27FC236}">
                  <a16:creationId xmlns:a16="http://schemas.microsoft.com/office/drawing/2014/main" id="{4CE44836-F308-429C-9FE5-F1AF3962A40A}"/>
                </a:ext>
              </a:extLst>
            </p:cNvPr>
            <p:cNvSpPr/>
            <p:nvPr/>
          </p:nvSpPr>
          <p:spPr bwMode="auto">
            <a:xfrm>
              <a:off x="395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6" name="í$1íḑe">
              <a:extLst>
                <a:ext uri="{FF2B5EF4-FFF2-40B4-BE49-F238E27FC236}">
                  <a16:creationId xmlns:a16="http://schemas.microsoft.com/office/drawing/2014/main" id="{DFFBB79F-3B32-4606-9920-C36FAC30B8E8}"/>
                </a:ext>
              </a:extLst>
            </p:cNvPr>
            <p:cNvSpPr/>
            <p:nvPr/>
          </p:nvSpPr>
          <p:spPr bwMode="auto">
            <a:xfrm>
              <a:off x="4015"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7" name="ïṡļiďé">
              <a:extLst>
                <a:ext uri="{FF2B5EF4-FFF2-40B4-BE49-F238E27FC236}">
                  <a16:creationId xmlns:a16="http://schemas.microsoft.com/office/drawing/2014/main" id="{CB806C69-8BBB-4706-90D6-282A3A4A79C8}"/>
                </a:ext>
              </a:extLst>
            </p:cNvPr>
            <p:cNvSpPr/>
            <p:nvPr/>
          </p:nvSpPr>
          <p:spPr bwMode="auto">
            <a:xfrm>
              <a:off x="3222" y="1571"/>
              <a:ext cx="63" cy="171"/>
            </a:xfrm>
            <a:custGeom>
              <a:avLst/>
              <a:gdLst>
                <a:gd name="T0" fmla="*/ 63 w 63"/>
                <a:gd name="T1" fmla="*/ 0 h 171"/>
                <a:gd name="T2" fmla="*/ 63 w 63"/>
                <a:gd name="T3" fmla="*/ 171 h 171"/>
                <a:gd name="T4" fmla="*/ 0 w 63"/>
                <a:gd name="T5" fmla="*/ 158 h 171"/>
                <a:gd name="T6" fmla="*/ 0 w 63"/>
                <a:gd name="T7" fmla="*/ 0 h 171"/>
                <a:gd name="T8" fmla="*/ 63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71"/>
                  </a:lnTo>
                  <a:lnTo>
                    <a:pt x="0" y="158"/>
                  </a:lnTo>
                  <a:lnTo>
                    <a:pt x="0" y="0"/>
                  </a:lnTo>
                  <a:lnTo>
                    <a:pt x="63"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8" name="iŝľïḋê">
              <a:extLst>
                <a:ext uri="{FF2B5EF4-FFF2-40B4-BE49-F238E27FC236}">
                  <a16:creationId xmlns:a16="http://schemas.microsoft.com/office/drawing/2014/main" id="{71898159-149F-445F-AD52-EED02D767872}"/>
                </a:ext>
              </a:extLst>
            </p:cNvPr>
            <p:cNvSpPr/>
            <p:nvPr/>
          </p:nvSpPr>
          <p:spPr bwMode="auto">
            <a:xfrm>
              <a:off x="3114" y="1573"/>
              <a:ext cx="60" cy="148"/>
            </a:xfrm>
            <a:custGeom>
              <a:avLst/>
              <a:gdLst>
                <a:gd name="T0" fmla="*/ 60 w 60"/>
                <a:gd name="T1" fmla="*/ 0 h 148"/>
                <a:gd name="T2" fmla="*/ 60 w 60"/>
                <a:gd name="T3" fmla="*/ 148 h 148"/>
                <a:gd name="T4" fmla="*/ 0 w 60"/>
                <a:gd name="T5" fmla="*/ 13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48"/>
                  </a:lnTo>
                  <a:lnTo>
                    <a:pt x="0" y="13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99" name="ïšľïďè">
              <a:extLst>
                <a:ext uri="{FF2B5EF4-FFF2-40B4-BE49-F238E27FC236}">
                  <a16:creationId xmlns:a16="http://schemas.microsoft.com/office/drawing/2014/main" id="{D933C637-1AE6-48F3-9D95-C002D3968F0C}"/>
                </a:ext>
              </a:extLst>
            </p:cNvPr>
            <p:cNvSpPr/>
            <p:nvPr/>
          </p:nvSpPr>
          <p:spPr bwMode="auto">
            <a:xfrm>
              <a:off x="4397" y="1571"/>
              <a:ext cx="63" cy="171"/>
            </a:xfrm>
            <a:custGeom>
              <a:avLst/>
              <a:gdLst>
                <a:gd name="T0" fmla="*/ 63 w 63"/>
                <a:gd name="T1" fmla="*/ 0 h 171"/>
                <a:gd name="T2" fmla="*/ 63 w 63"/>
                <a:gd name="T3" fmla="*/ 158 h 171"/>
                <a:gd name="T4" fmla="*/ 0 w 63"/>
                <a:gd name="T5" fmla="*/ 171 h 171"/>
                <a:gd name="T6" fmla="*/ 0 w 63"/>
                <a:gd name="T7" fmla="*/ 0 h 171"/>
                <a:gd name="T8" fmla="*/ 0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58"/>
                  </a:lnTo>
                  <a:lnTo>
                    <a:pt x="0" y="171"/>
                  </a:lnTo>
                  <a:lnTo>
                    <a:pt x="0" y="0"/>
                  </a:lnTo>
                  <a:lnTo>
                    <a:pt x="0"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0" name="iṥlïde">
              <a:extLst>
                <a:ext uri="{FF2B5EF4-FFF2-40B4-BE49-F238E27FC236}">
                  <a16:creationId xmlns:a16="http://schemas.microsoft.com/office/drawing/2014/main" id="{25DB6FE4-A560-40B8-B8FB-45F9E821020D}"/>
                </a:ext>
              </a:extLst>
            </p:cNvPr>
            <p:cNvSpPr/>
            <p:nvPr/>
          </p:nvSpPr>
          <p:spPr bwMode="auto">
            <a:xfrm>
              <a:off x="4508" y="1573"/>
              <a:ext cx="60" cy="148"/>
            </a:xfrm>
            <a:custGeom>
              <a:avLst/>
              <a:gdLst>
                <a:gd name="T0" fmla="*/ 60 w 60"/>
                <a:gd name="T1" fmla="*/ 0 h 148"/>
                <a:gd name="T2" fmla="*/ 60 w 60"/>
                <a:gd name="T3" fmla="*/ 138 h 148"/>
                <a:gd name="T4" fmla="*/ 0 w 60"/>
                <a:gd name="T5" fmla="*/ 14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38"/>
                  </a:lnTo>
                  <a:lnTo>
                    <a:pt x="0" y="14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1" name="ïṩḷíďè">
              <a:extLst>
                <a:ext uri="{FF2B5EF4-FFF2-40B4-BE49-F238E27FC236}">
                  <a16:creationId xmlns:a16="http://schemas.microsoft.com/office/drawing/2014/main" id="{0A3000C0-8197-40C4-B919-E305B2955659}"/>
                </a:ext>
              </a:extLst>
            </p:cNvPr>
            <p:cNvSpPr/>
            <p:nvPr/>
          </p:nvSpPr>
          <p:spPr bwMode="auto">
            <a:xfrm>
              <a:off x="2817" y="1534"/>
              <a:ext cx="2046" cy="114"/>
            </a:xfrm>
            <a:custGeom>
              <a:avLst/>
              <a:gdLst>
                <a:gd name="T0" fmla="*/ 984 w 984"/>
                <a:gd name="T1" fmla="*/ 39 h 55"/>
                <a:gd name="T2" fmla="*/ 720 w 984"/>
                <a:gd name="T3" fmla="*/ 54 h 55"/>
                <a:gd name="T4" fmla="*/ 718 w 984"/>
                <a:gd name="T5" fmla="*/ 54 h 55"/>
                <a:gd name="T6" fmla="*/ 686 w 984"/>
                <a:gd name="T7" fmla="*/ 41 h 55"/>
                <a:gd name="T8" fmla="*/ 659 w 984"/>
                <a:gd name="T9" fmla="*/ 16 h 55"/>
                <a:gd name="T10" fmla="*/ 626 w 984"/>
                <a:gd name="T11" fmla="*/ 3 h 55"/>
                <a:gd name="T12" fmla="*/ 366 w 984"/>
                <a:gd name="T13" fmla="*/ 3 h 55"/>
                <a:gd name="T14" fmla="*/ 333 w 984"/>
                <a:gd name="T15" fmla="*/ 16 h 55"/>
                <a:gd name="T16" fmla="*/ 306 w 984"/>
                <a:gd name="T17" fmla="*/ 41 h 55"/>
                <a:gd name="T18" fmla="*/ 271 w 984"/>
                <a:gd name="T19" fmla="*/ 54 h 55"/>
                <a:gd name="T20" fmla="*/ 1 w 984"/>
                <a:gd name="T21" fmla="*/ 39 h 55"/>
                <a:gd name="T22" fmla="*/ 0 w 984"/>
                <a:gd name="T23" fmla="*/ 36 h 55"/>
                <a:gd name="T24" fmla="*/ 271 w 984"/>
                <a:gd name="T25" fmla="*/ 51 h 55"/>
                <a:gd name="T26" fmla="*/ 304 w 984"/>
                <a:gd name="T27" fmla="*/ 40 h 55"/>
                <a:gd name="T28" fmla="*/ 331 w 984"/>
                <a:gd name="T29" fmla="*/ 14 h 55"/>
                <a:gd name="T30" fmla="*/ 366 w 984"/>
                <a:gd name="T31" fmla="*/ 0 h 55"/>
                <a:gd name="T32" fmla="*/ 626 w 984"/>
                <a:gd name="T33" fmla="*/ 0 h 55"/>
                <a:gd name="T34" fmla="*/ 660 w 984"/>
                <a:gd name="T35" fmla="*/ 14 h 55"/>
                <a:gd name="T36" fmla="*/ 688 w 984"/>
                <a:gd name="T37" fmla="*/ 40 h 55"/>
                <a:gd name="T38" fmla="*/ 720 w 984"/>
                <a:gd name="T39" fmla="*/ 51 h 55"/>
                <a:gd name="T40" fmla="*/ 984 w 984"/>
                <a:gd name="T41" fmla="*/ 37 h 55"/>
                <a:gd name="T42" fmla="*/ 984 w 984"/>
                <a:gd name="T4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4" h="55">
                  <a:moveTo>
                    <a:pt x="984" y="39"/>
                  </a:moveTo>
                  <a:cubicBezTo>
                    <a:pt x="720" y="54"/>
                    <a:pt x="720" y="54"/>
                    <a:pt x="720" y="54"/>
                  </a:cubicBezTo>
                  <a:cubicBezTo>
                    <a:pt x="720" y="54"/>
                    <a:pt x="719" y="54"/>
                    <a:pt x="718" y="54"/>
                  </a:cubicBezTo>
                  <a:cubicBezTo>
                    <a:pt x="706" y="54"/>
                    <a:pt x="695" y="50"/>
                    <a:pt x="686" y="41"/>
                  </a:cubicBezTo>
                  <a:cubicBezTo>
                    <a:pt x="659" y="16"/>
                    <a:pt x="659" y="16"/>
                    <a:pt x="659" y="16"/>
                  </a:cubicBezTo>
                  <a:cubicBezTo>
                    <a:pt x="650" y="7"/>
                    <a:pt x="638" y="3"/>
                    <a:pt x="626" y="3"/>
                  </a:cubicBezTo>
                  <a:cubicBezTo>
                    <a:pt x="366" y="3"/>
                    <a:pt x="366" y="3"/>
                    <a:pt x="366" y="3"/>
                  </a:cubicBezTo>
                  <a:cubicBezTo>
                    <a:pt x="353" y="3"/>
                    <a:pt x="342" y="7"/>
                    <a:pt x="333" y="16"/>
                  </a:cubicBezTo>
                  <a:cubicBezTo>
                    <a:pt x="306" y="41"/>
                    <a:pt x="306" y="41"/>
                    <a:pt x="306" y="41"/>
                  </a:cubicBezTo>
                  <a:cubicBezTo>
                    <a:pt x="296" y="50"/>
                    <a:pt x="284" y="55"/>
                    <a:pt x="271" y="54"/>
                  </a:cubicBezTo>
                  <a:cubicBezTo>
                    <a:pt x="1" y="39"/>
                    <a:pt x="1" y="39"/>
                    <a:pt x="1" y="39"/>
                  </a:cubicBezTo>
                  <a:cubicBezTo>
                    <a:pt x="0" y="36"/>
                    <a:pt x="0" y="36"/>
                    <a:pt x="0" y="36"/>
                  </a:cubicBezTo>
                  <a:cubicBezTo>
                    <a:pt x="271" y="51"/>
                    <a:pt x="271" y="51"/>
                    <a:pt x="271" y="51"/>
                  </a:cubicBezTo>
                  <a:cubicBezTo>
                    <a:pt x="283" y="52"/>
                    <a:pt x="295" y="48"/>
                    <a:pt x="304" y="40"/>
                  </a:cubicBezTo>
                  <a:cubicBezTo>
                    <a:pt x="331" y="14"/>
                    <a:pt x="331" y="14"/>
                    <a:pt x="331" y="14"/>
                  </a:cubicBezTo>
                  <a:cubicBezTo>
                    <a:pt x="341" y="5"/>
                    <a:pt x="353" y="0"/>
                    <a:pt x="366" y="0"/>
                  </a:cubicBezTo>
                  <a:cubicBezTo>
                    <a:pt x="626" y="0"/>
                    <a:pt x="626" y="0"/>
                    <a:pt x="626" y="0"/>
                  </a:cubicBezTo>
                  <a:cubicBezTo>
                    <a:pt x="639" y="0"/>
                    <a:pt x="651" y="5"/>
                    <a:pt x="660" y="14"/>
                  </a:cubicBezTo>
                  <a:cubicBezTo>
                    <a:pt x="688" y="40"/>
                    <a:pt x="688" y="40"/>
                    <a:pt x="688" y="40"/>
                  </a:cubicBezTo>
                  <a:cubicBezTo>
                    <a:pt x="697" y="48"/>
                    <a:pt x="708" y="52"/>
                    <a:pt x="720" y="51"/>
                  </a:cubicBezTo>
                  <a:cubicBezTo>
                    <a:pt x="984" y="37"/>
                    <a:pt x="984" y="37"/>
                    <a:pt x="984" y="37"/>
                  </a:cubicBezTo>
                  <a:lnTo>
                    <a:pt x="984" y="39"/>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102" name="îṣlíḍè">
              <a:extLst>
                <a:ext uri="{FF2B5EF4-FFF2-40B4-BE49-F238E27FC236}">
                  <a16:creationId xmlns:a16="http://schemas.microsoft.com/office/drawing/2014/main" id="{063224EC-DEE2-4670-83D9-F5A10F951FE3}"/>
                </a:ext>
              </a:extLst>
            </p:cNvPr>
            <p:cNvSpPr/>
            <p:nvPr/>
          </p:nvSpPr>
          <p:spPr bwMode="auto">
            <a:xfrm>
              <a:off x="3624" y="1501"/>
              <a:ext cx="455" cy="66"/>
            </a:xfrm>
            <a:custGeom>
              <a:avLst/>
              <a:gdLst>
                <a:gd name="T0" fmla="*/ 203 w 219"/>
                <a:gd name="T1" fmla="*/ 0 h 32"/>
                <a:gd name="T2" fmla="*/ 16 w 219"/>
                <a:gd name="T3" fmla="*/ 0 h 32"/>
                <a:gd name="T4" fmla="*/ 0 w 219"/>
                <a:gd name="T5" fmla="*/ 16 h 32"/>
                <a:gd name="T6" fmla="*/ 0 w 219"/>
                <a:gd name="T7" fmla="*/ 16 h 32"/>
                <a:gd name="T8" fmla="*/ 16 w 219"/>
                <a:gd name="T9" fmla="*/ 32 h 32"/>
                <a:gd name="T10" fmla="*/ 203 w 219"/>
                <a:gd name="T11" fmla="*/ 32 h 32"/>
                <a:gd name="T12" fmla="*/ 219 w 219"/>
                <a:gd name="T13" fmla="*/ 16 h 32"/>
                <a:gd name="T14" fmla="*/ 219 w 219"/>
                <a:gd name="T15" fmla="*/ 16 h 32"/>
                <a:gd name="T16" fmla="*/ 203 w 219"/>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2">
                  <a:moveTo>
                    <a:pt x="203" y="0"/>
                  </a:moveTo>
                  <a:cubicBezTo>
                    <a:pt x="16" y="0"/>
                    <a:pt x="16" y="0"/>
                    <a:pt x="16" y="0"/>
                  </a:cubicBezTo>
                  <a:cubicBezTo>
                    <a:pt x="7" y="0"/>
                    <a:pt x="0" y="7"/>
                    <a:pt x="0" y="16"/>
                  </a:cubicBezTo>
                  <a:cubicBezTo>
                    <a:pt x="0" y="16"/>
                    <a:pt x="0" y="16"/>
                    <a:pt x="0" y="16"/>
                  </a:cubicBezTo>
                  <a:cubicBezTo>
                    <a:pt x="0" y="25"/>
                    <a:pt x="7" y="32"/>
                    <a:pt x="16" y="32"/>
                  </a:cubicBezTo>
                  <a:cubicBezTo>
                    <a:pt x="203" y="32"/>
                    <a:pt x="203" y="32"/>
                    <a:pt x="203" y="32"/>
                  </a:cubicBezTo>
                  <a:cubicBezTo>
                    <a:pt x="212" y="32"/>
                    <a:pt x="219" y="25"/>
                    <a:pt x="219" y="16"/>
                  </a:cubicBezTo>
                  <a:cubicBezTo>
                    <a:pt x="219" y="16"/>
                    <a:pt x="219" y="16"/>
                    <a:pt x="219" y="16"/>
                  </a:cubicBezTo>
                  <a:cubicBezTo>
                    <a:pt x="219" y="7"/>
                    <a:pt x="212" y="0"/>
                    <a:pt x="203"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pic>
        <p:nvPicPr>
          <p:cNvPr id="21" name="Graphic 20">
            <a:extLst>
              <a:ext uri="{FF2B5EF4-FFF2-40B4-BE49-F238E27FC236}">
                <a16:creationId xmlns:a16="http://schemas.microsoft.com/office/drawing/2014/main" id="{06C87415-C863-4A6C-BC3C-54FE0F652C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3879" y="4361238"/>
            <a:ext cx="163181" cy="487874"/>
          </a:xfrm>
          <a:prstGeom prst="rect">
            <a:avLst/>
          </a:prstGeom>
        </p:spPr>
      </p:pic>
      <p:sp>
        <p:nvSpPr>
          <p:cNvPr id="4" name="TextBox 3">
            <a:extLst>
              <a:ext uri="{FF2B5EF4-FFF2-40B4-BE49-F238E27FC236}">
                <a16:creationId xmlns:a16="http://schemas.microsoft.com/office/drawing/2014/main" id="{66B76915-BC81-4A5B-A2D9-39935F2419D2}"/>
              </a:ext>
            </a:extLst>
          </p:cNvPr>
          <p:cNvSpPr txBox="1"/>
          <p:nvPr/>
        </p:nvSpPr>
        <p:spPr>
          <a:xfrm>
            <a:off x="985436" y="4108510"/>
            <a:ext cx="1903503" cy="276999"/>
          </a:xfrm>
          <a:prstGeom prst="rect">
            <a:avLst/>
          </a:prstGeom>
          <a:noFill/>
        </p:spPr>
        <p:txBody>
          <a:bodyPr wrap="square">
            <a:spAutoFit/>
          </a:bodyPr>
          <a:lstStyle/>
          <a:p>
            <a:r>
              <a:rPr lang="en-US" altLang="zh-CN" sz="1200" b="0" i="1" dirty="0">
                <a:solidFill>
                  <a:srgbClr val="2A2525"/>
                </a:solidFill>
                <a:effectLst/>
                <a:latin typeface="Open Sans"/>
              </a:rPr>
              <a:t>Mobile devices</a:t>
            </a:r>
            <a:endParaRPr lang="en-HK" sz="1200" dirty="0"/>
          </a:p>
        </p:txBody>
      </p:sp>
      <p:pic>
        <p:nvPicPr>
          <p:cNvPr id="5" name="Graphic 35">
            <a:extLst>
              <a:ext uri="{FF2B5EF4-FFF2-40B4-BE49-F238E27FC236}">
                <a16:creationId xmlns:a16="http://schemas.microsoft.com/office/drawing/2014/main" id="{BA84C038-6FB8-40D9-A1CA-8E52F34A42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4824" y="4416565"/>
            <a:ext cx="468352" cy="435293"/>
          </a:xfrm>
          <a:prstGeom prst="rect">
            <a:avLst/>
          </a:prstGeom>
        </p:spPr>
      </p:pic>
      <p:pic>
        <p:nvPicPr>
          <p:cNvPr id="8" name="Graphic 7">
            <a:extLst>
              <a:ext uri="{FF2B5EF4-FFF2-40B4-BE49-F238E27FC236}">
                <a16:creationId xmlns:a16="http://schemas.microsoft.com/office/drawing/2014/main" id="{F70859E8-7CC0-4E5B-910C-D65323C6F4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22130" y="4513694"/>
            <a:ext cx="343136" cy="311216"/>
          </a:xfrm>
          <a:prstGeom prst="rect">
            <a:avLst/>
          </a:prstGeom>
        </p:spPr>
      </p:pic>
      <p:sp>
        <p:nvSpPr>
          <p:cNvPr id="9" name="Oval 8">
            <a:extLst>
              <a:ext uri="{FF2B5EF4-FFF2-40B4-BE49-F238E27FC236}">
                <a16:creationId xmlns:a16="http://schemas.microsoft.com/office/drawing/2014/main" id="{7FD96D90-83CD-4B8C-BAA4-6DBF66166C6A}"/>
              </a:ext>
            </a:extLst>
          </p:cNvPr>
          <p:cNvSpPr/>
          <p:nvPr/>
        </p:nvSpPr>
        <p:spPr>
          <a:xfrm>
            <a:off x="1837517" y="3498004"/>
            <a:ext cx="3108871" cy="58988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cxnSp>
        <p:nvCxnSpPr>
          <p:cNvPr id="155" name="Straight Connector 154">
            <a:extLst>
              <a:ext uri="{FF2B5EF4-FFF2-40B4-BE49-F238E27FC236}">
                <a16:creationId xmlns:a16="http://schemas.microsoft.com/office/drawing/2014/main" id="{38A0628B-0265-43A1-BBDA-6A162C8B0A68}"/>
              </a:ext>
            </a:extLst>
          </p:cNvPr>
          <p:cNvCxnSpPr>
            <a:cxnSpLocks/>
          </p:cNvCxnSpPr>
          <p:nvPr/>
        </p:nvCxnSpPr>
        <p:spPr>
          <a:xfrm>
            <a:off x="3453108" y="3632159"/>
            <a:ext cx="866992" cy="16078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29" name="组合 88">
            <a:extLst>
              <a:ext uri="{FF2B5EF4-FFF2-40B4-BE49-F238E27FC236}">
                <a16:creationId xmlns:a16="http://schemas.microsoft.com/office/drawing/2014/main" id="{52AD98C8-2CF4-465C-8743-DBBDEE99413C}"/>
              </a:ext>
            </a:extLst>
          </p:cNvPr>
          <p:cNvGrpSpPr/>
          <p:nvPr/>
        </p:nvGrpSpPr>
        <p:grpSpPr>
          <a:xfrm>
            <a:off x="1891044" y="3190604"/>
            <a:ext cx="667690" cy="813701"/>
            <a:chOff x="1022486" y="4712438"/>
            <a:chExt cx="493646" cy="797019"/>
          </a:xfrm>
        </p:grpSpPr>
        <p:pic>
          <p:nvPicPr>
            <p:cNvPr id="230" name="Picture 4" descr="D:\360极速浏览器下载\无线电波.png">
              <a:extLst>
                <a:ext uri="{FF2B5EF4-FFF2-40B4-BE49-F238E27FC236}">
                  <a16:creationId xmlns:a16="http://schemas.microsoft.com/office/drawing/2014/main" id="{1C1F4E79-8950-4381-A3D1-9CE739CA95BA}"/>
                </a:ext>
              </a:extLst>
            </p:cNvPr>
            <p:cNvPicPr>
              <a:picLocks noChangeAspect="1" noChangeArrowheads="1"/>
            </p:cNvPicPr>
            <p:nvPr/>
          </p:nvPicPr>
          <p:blipFill>
            <a:blip r:embed="rId1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22486" y="4712438"/>
              <a:ext cx="493646" cy="39285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3" descr="D:\360极速浏览器下载\拓扑图_基站.png">
              <a:extLst>
                <a:ext uri="{FF2B5EF4-FFF2-40B4-BE49-F238E27FC236}">
                  <a16:creationId xmlns:a16="http://schemas.microsoft.com/office/drawing/2014/main" id="{D10E7115-64F0-440E-9D76-0ECB1D2EC1C6}"/>
                </a:ext>
              </a:extLst>
            </p:cNvPr>
            <p:cNvPicPr>
              <a:picLocks noChangeArrowheads="1"/>
            </p:cNvPicPr>
            <p:nvPr/>
          </p:nvPicPr>
          <p:blipFill>
            <a:blip r:embed="rId17"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71104" y="4861457"/>
              <a:ext cx="396000" cy="6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a:extLst>
              <a:ext uri="{FF2B5EF4-FFF2-40B4-BE49-F238E27FC236}">
                <a16:creationId xmlns:a16="http://schemas.microsoft.com/office/drawing/2014/main" id="{E749C3F6-3501-4CF1-B4FA-008E80CF77A8}"/>
              </a:ext>
            </a:extLst>
          </p:cNvPr>
          <p:cNvGrpSpPr/>
          <p:nvPr/>
        </p:nvGrpSpPr>
        <p:grpSpPr>
          <a:xfrm>
            <a:off x="4067455" y="3174535"/>
            <a:ext cx="894943" cy="813701"/>
            <a:chOff x="2120936" y="3677834"/>
            <a:chExt cx="894943" cy="813701"/>
          </a:xfrm>
        </p:grpSpPr>
        <p:grpSp>
          <p:nvGrpSpPr>
            <p:cNvPr id="239" name="组合 88">
              <a:extLst>
                <a:ext uri="{FF2B5EF4-FFF2-40B4-BE49-F238E27FC236}">
                  <a16:creationId xmlns:a16="http://schemas.microsoft.com/office/drawing/2014/main" id="{645AFFC8-5D56-4F69-8461-D91D5D1D901A}"/>
                </a:ext>
              </a:extLst>
            </p:cNvPr>
            <p:cNvGrpSpPr/>
            <p:nvPr/>
          </p:nvGrpSpPr>
          <p:grpSpPr>
            <a:xfrm>
              <a:off x="2120936" y="3677834"/>
              <a:ext cx="667690" cy="813701"/>
              <a:chOff x="1022486" y="4712438"/>
              <a:chExt cx="493646" cy="797019"/>
            </a:xfrm>
          </p:grpSpPr>
          <p:pic>
            <p:nvPicPr>
              <p:cNvPr id="241" name="Picture 4" descr="D:\360极速浏览器下载\无线电波.png">
                <a:extLst>
                  <a:ext uri="{FF2B5EF4-FFF2-40B4-BE49-F238E27FC236}">
                    <a16:creationId xmlns:a16="http://schemas.microsoft.com/office/drawing/2014/main" id="{F33A5928-5768-4A28-94D9-612DC6C2C25F}"/>
                  </a:ext>
                </a:extLst>
              </p:cNvPr>
              <p:cNvPicPr>
                <a:picLocks noChangeAspect="1" noChangeArrowheads="1"/>
              </p:cNvPicPr>
              <p:nvPr/>
            </p:nvPicPr>
            <p:blipFill>
              <a:blip r:embed="rId16"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22486" y="4712438"/>
                <a:ext cx="493646" cy="39285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3" descr="D:\360极速浏览器下载\拓扑图_基站.png">
                <a:extLst>
                  <a:ext uri="{FF2B5EF4-FFF2-40B4-BE49-F238E27FC236}">
                    <a16:creationId xmlns:a16="http://schemas.microsoft.com/office/drawing/2014/main" id="{60F3E679-560F-4B96-8799-276F4FF8B6B5}"/>
                  </a:ext>
                </a:extLst>
              </p:cNvPr>
              <p:cNvPicPr>
                <a:picLocks noChangeArrowheads="1"/>
              </p:cNvPicPr>
              <p:nvPr/>
            </p:nvPicPr>
            <p:blipFill>
              <a:blip r:embed="rId17"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71104" y="4861457"/>
                <a:ext cx="396000" cy="64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0" name="Picture 2" descr="server Icon">
              <a:extLst>
                <a:ext uri="{FF2B5EF4-FFF2-40B4-BE49-F238E27FC236}">
                  <a16:creationId xmlns:a16="http://schemas.microsoft.com/office/drawing/2014/main" id="{868158F2-5CE8-4412-B083-B69BC352BF9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56814" y="3917352"/>
              <a:ext cx="559065" cy="55906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4" name="Straight Arrow Connector 1023">
            <a:extLst>
              <a:ext uri="{FF2B5EF4-FFF2-40B4-BE49-F238E27FC236}">
                <a16:creationId xmlns:a16="http://schemas.microsoft.com/office/drawing/2014/main" id="{9954D0BE-002E-4B66-A252-91D1E6C49D93}"/>
              </a:ext>
            </a:extLst>
          </p:cNvPr>
          <p:cNvCxnSpPr>
            <a:cxnSpLocks/>
          </p:cNvCxnSpPr>
          <p:nvPr/>
        </p:nvCxnSpPr>
        <p:spPr>
          <a:xfrm flipH="1">
            <a:off x="2080234" y="4030364"/>
            <a:ext cx="135119" cy="3454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FE2FD8E8-6B29-4739-9004-A2CCBA99CACE}"/>
              </a:ext>
            </a:extLst>
          </p:cNvPr>
          <p:cNvCxnSpPr>
            <a:cxnSpLocks/>
            <a:endCxn id="21" idx="0"/>
          </p:cNvCxnSpPr>
          <p:nvPr/>
        </p:nvCxnSpPr>
        <p:spPr>
          <a:xfrm>
            <a:off x="4391485" y="4017085"/>
            <a:ext cx="343985" cy="3441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31" name="Straight Connector 1030">
            <a:extLst>
              <a:ext uri="{FF2B5EF4-FFF2-40B4-BE49-F238E27FC236}">
                <a16:creationId xmlns:a16="http://schemas.microsoft.com/office/drawing/2014/main" id="{43DD5F85-A06F-4683-B27A-7976D8DE0CEB}"/>
              </a:ext>
            </a:extLst>
          </p:cNvPr>
          <p:cNvCxnSpPr>
            <a:cxnSpLocks/>
          </p:cNvCxnSpPr>
          <p:nvPr/>
        </p:nvCxnSpPr>
        <p:spPr>
          <a:xfrm flipV="1">
            <a:off x="2637023" y="3657454"/>
            <a:ext cx="750326" cy="13549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4" name="Picture 5" descr="D:\360极速浏览器下载\拓扑图_交换机组.png">
            <a:extLst>
              <a:ext uri="{FF2B5EF4-FFF2-40B4-BE49-F238E27FC236}">
                <a16:creationId xmlns:a16="http://schemas.microsoft.com/office/drawing/2014/main" id="{353FBDB0-4D4C-49FE-B53B-8629DDA7DA82}"/>
              </a:ext>
            </a:extLst>
          </p:cNvPr>
          <p:cNvPicPr>
            <a:picLocks noChangeAspect="1" noChangeArrowheads="1"/>
          </p:cNvPicPr>
          <p:nvPr/>
        </p:nvPicPr>
        <p:blipFill>
          <a:blip r:embed="rId19" cstate="print">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3181474" y="3478209"/>
            <a:ext cx="494056" cy="3079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rver Icon">
            <a:extLst>
              <a:ext uri="{FF2B5EF4-FFF2-40B4-BE49-F238E27FC236}">
                <a16:creationId xmlns:a16="http://schemas.microsoft.com/office/drawing/2014/main" id="{B8F32026-690E-4681-A388-56AD902B429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226922" y="3430122"/>
            <a:ext cx="559065" cy="559065"/>
          </a:xfrm>
          <a:prstGeom prst="rect">
            <a:avLst/>
          </a:prstGeom>
          <a:noFill/>
          <a:extLst>
            <a:ext uri="{909E8E84-426E-40DD-AFC4-6F175D3DCCD1}">
              <a14:hiddenFill xmlns:a14="http://schemas.microsoft.com/office/drawing/2010/main">
                <a:solidFill>
                  <a:srgbClr val="FFFFFF"/>
                </a:solidFill>
              </a14:hiddenFill>
            </a:ext>
          </a:extLst>
        </p:spPr>
      </p:pic>
      <p:cxnSp>
        <p:nvCxnSpPr>
          <p:cNvPr id="165" name="Straight Arrow Connector 164">
            <a:extLst>
              <a:ext uri="{FF2B5EF4-FFF2-40B4-BE49-F238E27FC236}">
                <a16:creationId xmlns:a16="http://schemas.microsoft.com/office/drawing/2014/main" id="{C707D2D2-D90C-44A8-BC38-FBF131F84A20}"/>
              </a:ext>
            </a:extLst>
          </p:cNvPr>
          <p:cNvCxnSpPr>
            <a:cxnSpLocks/>
          </p:cNvCxnSpPr>
          <p:nvPr/>
        </p:nvCxnSpPr>
        <p:spPr>
          <a:xfrm>
            <a:off x="3398385" y="3173687"/>
            <a:ext cx="0" cy="2765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1778B2C1-72DE-45F4-B01E-BC6FEBD5AA8C}"/>
              </a:ext>
            </a:extLst>
          </p:cNvPr>
          <p:cNvSpPr/>
          <p:nvPr/>
        </p:nvSpPr>
        <p:spPr>
          <a:xfrm>
            <a:off x="2385607" y="2491549"/>
            <a:ext cx="2025555" cy="48181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nvGrpSpPr>
          <p:cNvPr id="170" name="3653e755-788e-4104-853f-c201ac478fc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2F0DAA8-865C-4B98-9B82-AC8026DA72E9}"/>
              </a:ext>
            </a:extLst>
          </p:cNvPr>
          <p:cNvGrpSpPr>
            <a:grpSpLocks noChangeAspect="1"/>
          </p:cNvGrpSpPr>
          <p:nvPr>
            <p:custDataLst>
              <p:tags r:id="rId3"/>
            </p:custDataLst>
          </p:nvPr>
        </p:nvGrpSpPr>
        <p:grpSpPr>
          <a:xfrm>
            <a:off x="2832210" y="1865647"/>
            <a:ext cx="1192583" cy="816588"/>
            <a:chOff x="2769132" y="1476536"/>
            <a:chExt cx="6653736" cy="4555963"/>
          </a:xfrm>
        </p:grpSpPr>
        <p:sp>
          <p:nvSpPr>
            <p:cNvPr id="171" name="îṧľiďé">
              <a:extLst>
                <a:ext uri="{FF2B5EF4-FFF2-40B4-BE49-F238E27FC236}">
                  <a16:creationId xmlns:a16="http://schemas.microsoft.com/office/drawing/2014/main" id="{17A171C6-EFBB-468A-B08C-47EECD983293}"/>
                </a:ext>
              </a:extLst>
            </p:cNvPr>
            <p:cNvSpPr/>
            <p:nvPr/>
          </p:nvSpPr>
          <p:spPr bwMode="auto">
            <a:xfrm>
              <a:off x="9385903" y="3435692"/>
              <a:ext cx="36965" cy="101657"/>
            </a:xfrm>
            <a:custGeom>
              <a:avLst/>
              <a:gdLst>
                <a:gd name="T0" fmla="*/ 2 w 15"/>
                <a:gd name="T1" fmla="*/ 46 h 46"/>
                <a:gd name="T2" fmla="*/ 15 w 15"/>
                <a:gd name="T3" fmla="*/ 46 h 46"/>
                <a:gd name="T4" fmla="*/ 14 w 15"/>
                <a:gd name="T5" fmla="*/ 0 h 46"/>
                <a:gd name="T6" fmla="*/ 0 w 15"/>
                <a:gd name="T7" fmla="*/ 1 h 46"/>
                <a:gd name="T8" fmla="*/ 2 w 15"/>
                <a:gd name="T9" fmla="*/ 46 h 46"/>
              </a:gdLst>
              <a:ahLst/>
              <a:cxnLst>
                <a:cxn ang="0">
                  <a:pos x="T0" y="T1"/>
                </a:cxn>
                <a:cxn ang="0">
                  <a:pos x="T2" y="T3"/>
                </a:cxn>
                <a:cxn ang="0">
                  <a:pos x="T4" y="T5"/>
                </a:cxn>
                <a:cxn ang="0">
                  <a:pos x="T6" y="T7"/>
                </a:cxn>
                <a:cxn ang="0">
                  <a:pos x="T8" y="T9"/>
                </a:cxn>
              </a:cxnLst>
              <a:rect l="0" t="0" r="r" b="b"/>
              <a:pathLst>
                <a:path w="15" h="46">
                  <a:moveTo>
                    <a:pt x="2" y="46"/>
                  </a:moveTo>
                  <a:cubicBezTo>
                    <a:pt x="15" y="46"/>
                    <a:pt x="15" y="46"/>
                    <a:pt x="15" y="46"/>
                  </a:cubicBezTo>
                  <a:cubicBezTo>
                    <a:pt x="15" y="31"/>
                    <a:pt x="14" y="15"/>
                    <a:pt x="14" y="0"/>
                  </a:cubicBezTo>
                  <a:cubicBezTo>
                    <a:pt x="0" y="1"/>
                    <a:pt x="0" y="1"/>
                    <a:pt x="0" y="1"/>
                  </a:cubicBezTo>
                  <a:cubicBezTo>
                    <a:pt x="1" y="16"/>
                    <a:pt x="2" y="31"/>
                    <a:pt x="2" y="4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ṡļiḋè">
              <a:extLst>
                <a:ext uri="{FF2B5EF4-FFF2-40B4-BE49-F238E27FC236}">
                  <a16:creationId xmlns:a16="http://schemas.microsoft.com/office/drawing/2014/main" id="{5DCA13D8-1515-4243-A463-C081E6E7D34C}"/>
                </a:ext>
              </a:extLst>
            </p:cNvPr>
            <p:cNvSpPr/>
            <p:nvPr/>
          </p:nvSpPr>
          <p:spPr bwMode="auto">
            <a:xfrm>
              <a:off x="9385903" y="3629762"/>
              <a:ext cx="36965" cy="92413"/>
            </a:xfrm>
            <a:custGeom>
              <a:avLst/>
              <a:gdLst>
                <a:gd name="T0" fmla="*/ 0 w 15"/>
                <a:gd name="T1" fmla="*/ 45 h 46"/>
                <a:gd name="T2" fmla="*/ 13 w 15"/>
                <a:gd name="T3" fmla="*/ 46 h 46"/>
                <a:gd name="T4" fmla="*/ 15 w 15"/>
                <a:gd name="T5" fmla="*/ 1 h 46"/>
                <a:gd name="T6" fmla="*/ 2 w 15"/>
                <a:gd name="T7" fmla="*/ 0 h 46"/>
                <a:gd name="T8" fmla="*/ 0 w 15"/>
                <a:gd name="T9" fmla="*/ 45 h 46"/>
              </a:gdLst>
              <a:ahLst/>
              <a:cxnLst>
                <a:cxn ang="0">
                  <a:pos x="T0" y="T1"/>
                </a:cxn>
                <a:cxn ang="0">
                  <a:pos x="T2" y="T3"/>
                </a:cxn>
                <a:cxn ang="0">
                  <a:pos x="T4" y="T5"/>
                </a:cxn>
                <a:cxn ang="0">
                  <a:pos x="T6" y="T7"/>
                </a:cxn>
                <a:cxn ang="0">
                  <a:pos x="T8" y="T9"/>
                </a:cxn>
              </a:cxnLst>
              <a:rect l="0" t="0" r="r" b="b"/>
              <a:pathLst>
                <a:path w="15" h="46">
                  <a:moveTo>
                    <a:pt x="0" y="45"/>
                  </a:moveTo>
                  <a:cubicBezTo>
                    <a:pt x="13" y="46"/>
                    <a:pt x="13" y="46"/>
                    <a:pt x="13" y="46"/>
                  </a:cubicBezTo>
                  <a:cubicBezTo>
                    <a:pt x="14" y="31"/>
                    <a:pt x="15" y="16"/>
                    <a:pt x="15" y="1"/>
                  </a:cubicBezTo>
                  <a:cubicBezTo>
                    <a:pt x="2" y="0"/>
                    <a:pt x="2" y="0"/>
                    <a:pt x="2" y="0"/>
                  </a:cubicBezTo>
                  <a:cubicBezTo>
                    <a:pt x="1" y="15"/>
                    <a:pt x="1" y="30"/>
                    <a:pt x="0" y="45"/>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Sḷíḑe">
              <a:extLst>
                <a:ext uri="{FF2B5EF4-FFF2-40B4-BE49-F238E27FC236}">
                  <a16:creationId xmlns:a16="http://schemas.microsoft.com/office/drawing/2014/main" id="{7CF491F1-7679-4B28-8E79-84F95A832844}"/>
                </a:ext>
              </a:extLst>
            </p:cNvPr>
            <p:cNvSpPr/>
            <p:nvPr/>
          </p:nvSpPr>
          <p:spPr bwMode="auto">
            <a:xfrm>
              <a:off x="9367420" y="3250865"/>
              <a:ext cx="46209" cy="101657"/>
            </a:xfrm>
            <a:custGeom>
              <a:avLst/>
              <a:gdLst>
                <a:gd name="T0" fmla="*/ 6 w 19"/>
                <a:gd name="T1" fmla="*/ 46 h 46"/>
                <a:gd name="T2" fmla="*/ 19 w 19"/>
                <a:gd name="T3" fmla="*/ 45 h 46"/>
                <a:gd name="T4" fmla="*/ 14 w 19"/>
                <a:gd name="T5" fmla="*/ 0 h 46"/>
                <a:gd name="T6" fmla="*/ 0 w 19"/>
                <a:gd name="T7" fmla="*/ 2 h 46"/>
                <a:gd name="T8" fmla="*/ 6 w 19"/>
                <a:gd name="T9" fmla="*/ 46 h 46"/>
              </a:gdLst>
              <a:ahLst/>
              <a:cxnLst>
                <a:cxn ang="0">
                  <a:pos x="T0" y="T1"/>
                </a:cxn>
                <a:cxn ang="0">
                  <a:pos x="T2" y="T3"/>
                </a:cxn>
                <a:cxn ang="0">
                  <a:pos x="T4" y="T5"/>
                </a:cxn>
                <a:cxn ang="0">
                  <a:pos x="T6" y="T7"/>
                </a:cxn>
                <a:cxn ang="0">
                  <a:pos x="T8" y="T9"/>
                </a:cxn>
              </a:cxnLst>
              <a:rect l="0" t="0" r="r" b="b"/>
              <a:pathLst>
                <a:path w="19" h="46">
                  <a:moveTo>
                    <a:pt x="6" y="46"/>
                  </a:moveTo>
                  <a:cubicBezTo>
                    <a:pt x="19" y="45"/>
                    <a:pt x="19" y="45"/>
                    <a:pt x="19" y="45"/>
                  </a:cubicBezTo>
                  <a:cubicBezTo>
                    <a:pt x="17" y="30"/>
                    <a:pt x="16" y="15"/>
                    <a:pt x="14" y="0"/>
                  </a:cubicBezTo>
                  <a:cubicBezTo>
                    <a:pt x="0" y="2"/>
                    <a:pt x="0" y="2"/>
                    <a:pt x="0" y="2"/>
                  </a:cubicBezTo>
                  <a:cubicBezTo>
                    <a:pt x="2" y="16"/>
                    <a:pt x="4" y="31"/>
                    <a:pt x="6" y="4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ḷídè">
              <a:extLst>
                <a:ext uri="{FF2B5EF4-FFF2-40B4-BE49-F238E27FC236}">
                  <a16:creationId xmlns:a16="http://schemas.microsoft.com/office/drawing/2014/main" id="{9C27F872-3B68-4091-9626-7CC46E23D594}"/>
                </a:ext>
              </a:extLst>
            </p:cNvPr>
            <p:cNvSpPr/>
            <p:nvPr/>
          </p:nvSpPr>
          <p:spPr bwMode="auto">
            <a:xfrm>
              <a:off x="8831424" y="5006713"/>
              <a:ext cx="83175" cy="92413"/>
            </a:xfrm>
            <a:custGeom>
              <a:avLst/>
              <a:gdLst>
                <a:gd name="T0" fmla="*/ 0 w 39"/>
                <a:gd name="T1" fmla="*/ 34 h 43"/>
                <a:gd name="T2" fmla="*/ 10 w 39"/>
                <a:gd name="T3" fmla="*/ 43 h 43"/>
                <a:gd name="T4" fmla="*/ 39 w 39"/>
                <a:gd name="T5" fmla="*/ 9 h 43"/>
                <a:gd name="T6" fmla="*/ 28 w 39"/>
                <a:gd name="T7" fmla="*/ 0 h 43"/>
                <a:gd name="T8" fmla="*/ 0 w 39"/>
                <a:gd name="T9" fmla="*/ 34 h 43"/>
              </a:gdLst>
              <a:ahLst/>
              <a:cxnLst>
                <a:cxn ang="0">
                  <a:pos x="T0" y="T1"/>
                </a:cxn>
                <a:cxn ang="0">
                  <a:pos x="T2" y="T3"/>
                </a:cxn>
                <a:cxn ang="0">
                  <a:pos x="T4" y="T5"/>
                </a:cxn>
                <a:cxn ang="0">
                  <a:pos x="T6" y="T7"/>
                </a:cxn>
                <a:cxn ang="0">
                  <a:pos x="T8" y="T9"/>
                </a:cxn>
              </a:cxnLst>
              <a:rect l="0" t="0" r="r" b="b"/>
              <a:pathLst>
                <a:path w="39" h="43">
                  <a:moveTo>
                    <a:pt x="0" y="34"/>
                  </a:moveTo>
                  <a:cubicBezTo>
                    <a:pt x="10" y="43"/>
                    <a:pt x="10" y="43"/>
                    <a:pt x="10" y="43"/>
                  </a:cubicBezTo>
                  <a:cubicBezTo>
                    <a:pt x="20" y="32"/>
                    <a:pt x="29" y="20"/>
                    <a:pt x="39" y="9"/>
                  </a:cubicBezTo>
                  <a:cubicBezTo>
                    <a:pt x="28" y="0"/>
                    <a:pt x="28" y="0"/>
                    <a:pt x="28" y="0"/>
                  </a:cubicBezTo>
                  <a:cubicBezTo>
                    <a:pt x="19" y="12"/>
                    <a:pt x="9" y="23"/>
                    <a:pt x="0" y="3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ṥļîḍè">
              <a:extLst>
                <a:ext uri="{FF2B5EF4-FFF2-40B4-BE49-F238E27FC236}">
                  <a16:creationId xmlns:a16="http://schemas.microsoft.com/office/drawing/2014/main" id="{EE88D980-55A0-4D76-8E3C-A563C907644F}"/>
                </a:ext>
              </a:extLst>
            </p:cNvPr>
            <p:cNvSpPr/>
            <p:nvPr/>
          </p:nvSpPr>
          <p:spPr bwMode="auto">
            <a:xfrm>
              <a:off x="8702047" y="5145336"/>
              <a:ext cx="83175" cy="92413"/>
            </a:xfrm>
            <a:custGeom>
              <a:avLst/>
              <a:gdLst>
                <a:gd name="T0" fmla="*/ 0 w 41"/>
                <a:gd name="T1" fmla="*/ 32 h 42"/>
                <a:gd name="T2" fmla="*/ 10 w 41"/>
                <a:gd name="T3" fmla="*/ 42 h 42"/>
                <a:gd name="T4" fmla="*/ 41 w 41"/>
                <a:gd name="T5" fmla="*/ 10 h 42"/>
                <a:gd name="T6" fmla="*/ 32 w 41"/>
                <a:gd name="T7" fmla="*/ 0 h 42"/>
                <a:gd name="T8" fmla="*/ 0 w 41"/>
                <a:gd name="T9" fmla="*/ 32 h 42"/>
              </a:gdLst>
              <a:ahLst/>
              <a:cxnLst>
                <a:cxn ang="0">
                  <a:pos x="T0" y="T1"/>
                </a:cxn>
                <a:cxn ang="0">
                  <a:pos x="T2" y="T3"/>
                </a:cxn>
                <a:cxn ang="0">
                  <a:pos x="T4" y="T5"/>
                </a:cxn>
                <a:cxn ang="0">
                  <a:pos x="T6" y="T7"/>
                </a:cxn>
                <a:cxn ang="0">
                  <a:pos x="T8" y="T9"/>
                </a:cxn>
              </a:cxnLst>
              <a:rect l="0" t="0" r="r" b="b"/>
              <a:pathLst>
                <a:path w="41" h="42">
                  <a:moveTo>
                    <a:pt x="0" y="32"/>
                  </a:moveTo>
                  <a:cubicBezTo>
                    <a:pt x="10" y="42"/>
                    <a:pt x="10" y="42"/>
                    <a:pt x="10" y="42"/>
                  </a:cubicBezTo>
                  <a:cubicBezTo>
                    <a:pt x="20" y="31"/>
                    <a:pt x="31" y="20"/>
                    <a:pt x="41" y="10"/>
                  </a:cubicBezTo>
                  <a:cubicBezTo>
                    <a:pt x="32" y="0"/>
                    <a:pt x="32" y="0"/>
                    <a:pt x="32" y="0"/>
                  </a:cubicBezTo>
                  <a:cubicBezTo>
                    <a:pt x="21" y="11"/>
                    <a:pt x="11" y="22"/>
                    <a:pt x="0" y="32"/>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ṣlíďè">
              <a:extLst>
                <a:ext uri="{FF2B5EF4-FFF2-40B4-BE49-F238E27FC236}">
                  <a16:creationId xmlns:a16="http://schemas.microsoft.com/office/drawing/2014/main" id="{D7CEFF02-4645-41EB-A8C3-D9FA53342E0B}"/>
                </a:ext>
              </a:extLst>
            </p:cNvPr>
            <p:cNvSpPr/>
            <p:nvPr/>
          </p:nvSpPr>
          <p:spPr bwMode="auto">
            <a:xfrm>
              <a:off x="8951565" y="4858852"/>
              <a:ext cx="73931" cy="92413"/>
            </a:xfrm>
            <a:custGeom>
              <a:avLst/>
              <a:gdLst>
                <a:gd name="T0" fmla="*/ 0 w 36"/>
                <a:gd name="T1" fmla="*/ 36 h 44"/>
                <a:gd name="T2" fmla="*/ 10 w 36"/>
                <a:gd name="T3" fmla="*/ 44 h 44"/>
                <a:gd name="T4" fmla="*/ 36 w 36"/>
                <a:gd name="T5" fmla="*/ 7 h 44"/>
                <a:gd name="T6" fmla="*/ 25 w 36"/>
                <a:gd name="T7" fmla="*/ 0 h 44"/>
                <a:gd name="T8" fmla="*/ 0 w 36"/>
                <a:gd name="T9" fmla="*/ 36 h 44"/>
              </a:gdLst>
              <a:ahLst/>
              <a:cxnLst>
                <a:cxn ang="0">
                  <a:pos x="T0" y="T1"/>
                </a:cxn>
                <a:cxn ang="0">
                  <a:pos x="T2" y="T3"/>
                </a:cxn>
                <a:cxn ang="0">
                  <a:pos x="T4" y="T5"/>
                </a:cxn>
                <a:cxn ang="0">
                  <a:pos x="T6" y="T7"/>
                </a:cxn>
                <a:cxn ang="0">
                  <a:pos x="T8" y="T9"/>
                </a:cxn>
              </a:cxnLst>
              <a:rect l="0" t="0" r="r" b="b"/>
              <a:pathLst>
                <a:path w="36" h="44">
                  <a:moveTo>
                    <a:pt x="0" y="36"/>
                  </a:moveTo>
                  <a:cubicBezTo>
                    <a:pt x="10" y="44"/>
                    <a:pt x="10" y="44"/>
                    <a:pt x="10" y="44"/>
                  </a:cubicBezTo>
                  <a:cubicBezTo>
                    <a:pt x="19" y="32"/>
                    <a:pt x="28" y="19"/>
                    <a:pt x="36" y="7"/>
                  </a:cubicBezTo>
                  <a:cubicBezTo>
                    <a:pt x="25" y="0"/>
                    <a:pt x="25" y="0"/>
                    <a:pt x="25" y="0"/>
                  </a:cubicBezTo>
                  <a:cubicBezTo>
                    <a:pt x="17" y="12"/>
                    <a:pt x="8" y="24"/>
                    <a:pt x="0" y="3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is1ïďê">
              <a:extLst>
                <a:ext uri="{FF2B5EF4-FFF2-40B4-BE49-F238E27FC236}">
                  <a16:creationId xmlns:a16="http://schemas.microsoft.com/office/drawing/2014/main" id="{FCE6AA48-B948-4A14-BB22-34DFFA883075}"/>
                </a:ext>
              </a:extLst>
            </p:cNvPr>
            <p:cNvSpPr/>
            <p:nvPr/>
          </p:nvSpPr>
          <p:spPr bwMode="auto">
            <a:xfrm>
              <a:off x="9145630" y="2539289"/>
              <a:ext cx="73931" cy="92413"/>
            </a:xfrm>
            <a:custGeom>
              <a:avLst/>
              <a:gdLst>
                <a:gd name="T0" fmla="*/ 12 w 32"/>
                <a:gd name="T1" fmla="*/ 0 h 46"/>
                <a:gd name="T2" fmla="*/ 0 w 32"/>
                <a:gd name="T3" fmla="*/ 6 h 46"/>
                <a:gd name="T4" fmla="*/ 19 w 32"/>
                <a:gd name="T5" fmla="*/ 46 h 46"/>
                <a:gd name="T6" fmla="*/ 32 w 32"/>
                <a:gd name="T7" fmla="*/ 40 h 46"/>
                <a:gd name="T8" fmla="*/ 12 w 32"/>
                <a:gd name="T9" fmla="*/ 0 h 46"/>
              </a:gdLst>
              <a:ahLst/>
              <a:cxnLst>
                <a:cxn ang="0">
                  <a:pos x="T0" y="T1"/>
                </a:cxn>
                <a:cxn ang="0">
                  <a:pos x="T2" y="T3"/>
                </a:cxn>
                <a:cxn ang="0">
                  <a:pos x="T4" y="T5"/>
                </a:cxn>
                <a:cxn ang="0">
                  <a:pos x="T6" y="T7"/>
                </a:cxn>
                <a:cxn ang="0">
                  <a:pos x="T8" y="T9"/>
                </a:cxn>
              </a:cxnLst>
              <a:rect l="0" t="0" r="r" b="b"/>
              <a:pathLst>
                <a:path w="32" h="46">
                  <a:moveTo>
                    <a:pt x="12" y="0"/>
                  </a:moveTo>
                  <a:cubicBezTo>
                    <a:pt x="0" y="6"/>
                    <a:pt x="0" y="6"/>
                    <a:pt x="0" y="6"/>
                  </a:cubicBezTo>
                  <a:cubicBezTo>
                    <a:pt x="7" y="19"/>
                    <a:pt x="13" y="32"/>
                    <a:pt x="19" y="46"/>
                  </a:cubicBezTo>
                  <a:cubicBezTo>
                    <a:pt x="32" y="40"/>
                    <a:pt x="32" y="40"/>
                    <a:pt x="32" y="40"/>
                  </a:cubicBezTo>
                  <a:cubicBezTo>
                    <a:pt x="25" y="27"/>
                    <a:pt x="19" y="13"/>
                    <a:pt x="12"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ŝ1íḑe">
              <a:extLst>
                <a:ext uri="{FF2B5EF4-FFF2-40B4-BE49-F238E27FC236}">
                  <a16:creationId xmlns:a16="http://schemas.microsoft.com/office/drawing/2014/main" id="{2B4CE8DD-0951-453F-BCFB-0FD1E3AC181F}"/>
                </a:ext>
              </a:extLst>
            </p:cNvPr>
            <p:cNvSpPr/>
            <p:nvPr/>
          </p:nvSpPr>
          <p:spPr bwMode="auto">
            <a:xfrm>
              <a:off x="9284251" y="4184241"/>
              <a:ext cx="55448" cy="101657"/>
            </a:xfrm>
            <a:custGeom>
              <a:avLst/>
              <a:gdLst>
                <a:gd name="T0" fmla="*/ 0 w 26"/>
                <a:gd name="T1" fmla="*/ 43 h 47"/>
                <a:gd name="T2" fmla="*/ 13 w 26"/>
                <a:gd name="T3" fmla="*/ 47 h 47"/>
                <a:gd name="T4" fmla="*/ 26 w 26"/>
                <a:gd name="T5" fmla="*/ 4 h 47"/>
                <a:gd name="T6" fmla="*/ 13 w 26"/>
                <a:gd name="T7" fmla="*/ 0 h 47"/>
                <a:gd name="T8" fmla="*/ 0 w 26"/>
                <a:gd name="T9" fmla="*/ 43 h 47"/>
              </a:gdLst>
              <a:ahLst/>
              <a:cxnLst>
                <a:cxn ang="0">
                  <a:pos x="T0" y="T1"/>
                </a:cxn>
                <a:cxn ang="0">
                  <a:pos x="T2" y="T3"/>
                </a:cxn>
                <a:cxn ang="0">
                  <a:pos x="T4" y="T5"/>
                </a:cxn>
                <a:cxn ang="0">
                  <a:pos x="T6" y="T7"/>
                </a:cxn>
                <a:cxn ang="0">
                  <a:pos x="T8" y="T9"/>
                </a:cxn>
              </a:cxnLst>
              <a:rect l="0" t="0" r="r" b="b"/>
              <a:pathLst>
                <a:path w="26" h="47">
                  <a:moveTo>
                    <a:pt x="0" y="43"/>
                  </a:moveTo>
                  <a:cubicBezTo>
                    <a:pt x="13" y="47"/>
                    <a:pt x="13" y="47"/>
                    <a:pt x="13" y="47"/>
                  </a:cubicBezTo>
                  <a:cubicBezTo>
                    <a:pt x="18" y="33"/>
                    <a:pt x="22" y="18"/>
                    <a:pt x="26" y="4"/>
                  </a:cubicBezTo>
                  <a:cubicBezTo>
                    <a:pt x="13" y="0"/>
                    <a:pt x="13" y="0"/>
                    <a:pt x="13" y="0"/>
                  </a:cubicBezTo>
                  <a:cubicBezTo>
                    <a:pt x="9" y="14"/>
                    <a:pt x="5" y="29"/>
                    <a:pt x="0" y="43"/>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ślïďé">
              <a:extLst>
                <a:ext uri="{FF2B5EF4-FFF2-40B4-BE49-F238E27FC236}">
                  <a16:creationId xmlns:a16="http://schemas.microsoft.com/office/drawing/2014/main" id="{F93C1F5D-4505-4F38-835F-2CE9FD4232A6}"/>
                </a:ext>
              </a:extLst>
            </p:cNvPr>
            <p:cNvSpPr/>
            <p:nvPr/>
          </p:nvSpPr>
          <p:spPr bwMode="auto">
            <a:xfrm>
              <a:off x="9219559" y="4359822"/>
              <a:ext cx="64692" cy="101657"/>
            </a:xfrm>
            <a:custGeom>
              <a:avLst/>
              <a:gdLst>
                <a:gd name="T0" fmla="*/ 0 w 28"/>
                <a:gd name="T1" fmla="*/ 41 h 47"/>
                <a:gd name="T2" fmla="*/ 12 w 28"/>
                <a:gd name="T3" fmla="*/ 47 h 47"/>
                <a:gd name="T4" fmla="*/ 28 w 28"/>
                <a:gd name="T5" fmla="*/ 5 h 47"/>
                <a:gd name="T6" fmla="*/ 16 w 28"/>
                <a:gd name="T7" fmla="*/ 0 h 47"/>
                <a:gd name="T8" fmla="*/ 0 w 28"/>
                <a:gd name="T9" fmla="*/ 41 h 47"/>
              </a:gdLst>
              <a:ahLst/>
              <a:cxnLst>
                <a:cxn ang="0">
                  <a:pos x="T0" y="T1"/>
                </a:cxn>
                <a:cxn ang="0">
                  <a:pos x="T2" y="T3"/>
                </a:cxn>
                <a:cxn ang="0">
                  <a:pos x="T4" y="T5"/>
                </a:cxn>
                <a:cxn ang="0">
                  <a:pos x="T6" y="T7"/>
                </a:cxn>
                <a:cxn ang="0">
                  <a:pos x="T8" y="T9"/>
                </a:cxn>
              </a:cxnLst>
              <a:rect l="0" t="0" r="r" b="b"/>
              <a:pathLst>
                <a:path w="28" h="47">
                  <a:moveTo>
                    <a:pt x="0" y="41"/>
                  </a:moveTo>
                  <a:cubicBezTo>
                    <a:pt x="12" y="47"/>
                    <a:pt x="12" y="47"/>
                    <a:pt x="12" y="47"/>
                  </a:cubicBezTo>
                  <a:cubicBezTo>
                    <a:pt x="18" y="33"/>
                    <a:pt x="23" y="19"/>
                    <a:pt x="28" y="5"/>
                  </a:cubicBezTo>
                  <a:cubicBezTo>
                    <a:pt x="16" y="0"/>
                    <a:pt x="16" y="0"/>
                    <a:pt x="16" y="0"/>
                  </a:cubicBezTo>
                  <a:cubicBezTo>
                    <a:pt x="11" y="14"/>
                    <a:pt x="5" y="28"/>
                    <a:pt x="0" y="41"/>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ḷiḋè">
              <a:extLst>
                <a:ext uri="{FF2B5EF4-FFF2-40B4-BE49-F238E27FC236}">
                  <a16:creationId xmlns:a16="http://schemas.microsoft.com/office/drawing/2014/main" id="{D3810BB0-20B6-4481-BAD8-E05DF5EFA1E3}"/>
                </a:ext>
              </a:extLst>
            </p:cNvPr>
            <p:cNvSpPr/>
            <p:nvPr/>
          </p:nvSpPr>
          <p:spPr bwMode="auto">
            <a:xfrm>
              <a:off x="9339699" y="3999414"/>
              <a:ext cx="46209" cy="101657"/>
            </a:xfrm>
            <a:custGeom>
              <a:avLst/>
              <a:gdLst>
                <a:gd name="T0" fmla="*/ 0 w 22"/>
                <a:gd name="T1" fmla="*/ 44 h 47"/>
                <a:gd name="T2" fmla="*/ 13 w 22"/>
                <a:gd name="T3" fmla="*/ 47 h 47"/>
                <a:gd name="T4" fmla="*/ 22 w 22"/>
                <a:gd name="T5" fmla="*/ 3 h 47"/>
                <a:gd name="T6" fmla="*/ 9 w 22"/>
                <a:gd name="T7" fmla="*/ 0 h 47"/>
                <a:gd name="T8" fmla="*/ 0 w 22"/>
                <a:gd name="T9" fmla="*/ 44 h 47"/>
              </a:gdLst>
              <a:ahLst/>
              <a:cxnLst>
                <a:cxn ang="0">
                  <a:pos x="T0" y="T1"/>
                </a:cxn>
                <a:cxn ang="0">
                  <a:pos x="T2" y="T3"/>
                </a:cxn>
                <a:cxn ang="0">
                  <a:pos x="T4" y="T5"/>
                </a:cxn>
                <a:cxn ang="0">
                  <a:pos x="T6" y="T7"/>
                </a:cxn>
                <a:cxn ang="0">
                  <a:pos x="T8" y="T9"/>
                </a:cxn>
              </a:cxnLst>
              <a:rect l="0" t="0" r="r" b="b"/>
              <a:pathLst>
                <a:path w="22" h="47">
                  <a:moveTo>
                    <a:pt x="0" y="44"/>
                  </a:moveTo>
                  <a:cubicBezTo>
                    <a:pt x="13" y="47"/>
                    <a:pt x="13" y="47"/>
                    <a:pt x="13" y="47"/>
                  </a:cubicBezTo>
                  <a:cubicBezTo>
                    <a:pt x="16" y="32"/>
                    <a:pt x="19" y="18"/>
                    <a:pt x="22" y="3"/>
                  </a:cubicBezTo>
                  <a:cubicBezTo>
                    <a:pt x="9" y="0"/>
                    <a:pt x="9" y="0"/>
                    <a:pt x="9" y="0"/>
                  </a:cubicBezTo>
                  <a:cubicBezTo>
                    <a:pt x="6" y="15"/>
                    <a:pt x="3" y="30"/>
                    <a:pt x="0" y="4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iŝḻíḓé">
              <a:extLst>
                <a:ext uri="{FF2B5EF4-FFF2-40B4-BE49-F238E27FC236}">
                  <a16:creationId xmlns:a16="http://schemas.microsoft.com/office/drawing/2014/main" id="{D7F83102-3B49-4F23-9D6B-A24C4CE0318F}"/>
                </a:ext>
              </a:extLst>
            </p:cNvPr>
            <p:cNvSpPr/>
            <p:nvPr/>
          </p:nvSpPr>
          <p:spPr bwMode="auto">
            <a:xfrm>
              <a:off x="9367420" y="3814588"/>
              <a:ext cx="46209" cy="101657"/>
            </a:xfrm>
            <a:custGeom>
              <a:avLst/>
              <a:gdLst>
                <a:gd name="T0" fmla="*/ 20 w 20"/>
                <a:gd name="T1" fmla="*/ 2 h 49"/>
                <a:gd name="T2" fmla="*/ 7 w 20"/>
                <a:gd name="T3" fmla="*/ 0 h 49"/>
                <a:gd name="T4" fmla="*/ 7 w 20"/>
                <a:gd name="T5" fmla="*/ 2 h 49"/>
                <a:gd name="T6" fmla="*/ 0 w 20"/>
                <a:gd name="T7" fmla="*/ 47 h 49"/>
                <a:gd name="T8" fmla="*/ 14 w 20"/>
                <a:gd name="T9" fmla="*/ 49 h 49"/>
                <a:gd name="T10" fmla="*/ 20 w 20"/>
                <a:gd name="T11" fmla="*/ 4 h 49"/>
                <a:gd name="T12" fmla="*/ 20 w 20"/>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20" y="2"/>
                  </a:moveTo>
                  <a:cubicBezTo>
                    <a:pt x="7" y="0"/>
                    <a:pt x="7" y="0"/>
                    <a:pt x="7" y="0"/>
                  </a:cubicBezTo>
                  <a:cubicBezTo>
                    <a:pt x="7" y="2"/>
                    <a:pt x="7" y="2"/>
                    <a:pt x="7" y="2"/>
                  </a:cubicBezTo>
                  <a:cubicBezTo>
                    <a:pt x="5" y="17"/>
                    <a:pt x="2" y="32"/>
                    <a:pt x="0" y="47"/>
                  </a:cubicBezTo>
                  <a:cubicBezTo>
                    <a:pt x="14" y="49"/>
                    <a:pt x="14" y="49"/>
                    <a:pt x="14" y="49"/>
                  </a:cubicBezTo>
                  <a:cubicBezTo>
                    <a:pt x="16" y="34"/>
                    <a:pt x="18" y="19"/>
                    <a:pt x="20" y="4"/>
                  </a:cubicBezTo>
                  <a:lnTo>
                    <a:pt x="20" y="2"/>
                  </a:ln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ŝ1íḍé">
              <a:extLst>
                <a:ext uri="{FF2B5EF4-FFF2-40B4-BE49-F238E27FC236}">
                  <a16:creationId xmlns:a16="http://schemas.microsoft.com/office/drawing/2014/main" id="{CA78826F-9DA8-4F51-AAC2-CBF21CC4A687}"/>
                </a:ext>
              </a:extLst>
            </p:cNvPr>
            <p:cNvSpPr/>
            <p:nvPr/>
          </p:nvSpPr>
          <p:spPr bwMode="auto">
            <a:xfrm>
              <a:off x="9228803" y="2714871"/>
              <a:ext cx="55448" cy="92413"/>
            </a:xfrm>
            <a:custGeom>
              <a:avLst/>
              <a:gdLst>
                <a:gd name="T0" fmla="*/ 12 w 29"/>
                <a:gd name="T1" fmla="*/ 0 h 46"/>
                <a:gd name="T2" fmla="*/ 0 w 29"/>
                <a:gd name="T3" fmla="*/ 5 h 46"/>
                <a:gd name="T4" fmla="*/ 16 w 29"/>
                <a:gd name="T5" fmla="*/ 46 h 46"/>
                <a:gd name="T6" fmla="*/ 29 w 29"/>
                <a:gd name="T7" fmla="*/ 42 h 46"/>
                <a:gd name="T8" fmla="*/ 12 w 29"/>
                <a:gd name="T9" fmla="*/ 0 h 46"/>
              </a:gdLst>
              <a:ahLst/>
              <a:cxnLst>
                <a:cxn ang="0">
                  <a:pos x="T0" y="T1"/>
                </a:cxn>
                <a:cxn ang="0">
                  <a:pos x="T2" y="T3"/>
                </a:cxn>
                <a:cxn ang="0">
                  <a:pos x="T4" y="T5"/>
                </a:cxn>
                <a:cxn ang="0">
                  <a:pos x="T6" y="T7"/>
                </a:cxn>
                <a:cxn ang="0">
                  <a:pos x="T8" y="T9"/>
                </a:cxn>
              </a:cxnLst>
              <a:rect l="0" t="0" r="r" b="b"/>
              <a:pathLst>
                <a:path w="29" h="46">
                  <a:moveTo>
                    <a:pt x="12" y="0"/>
                  </a:moveTo>
                  <a:cubicBezTo>
                    <a:pt x="0" y="5"/>
                    <a:pt x="0" y="5"/>
                    <a:pt x="0" y="5"/>
                  </a:cubicBezTo>
                  <a:cubicBezTo>
                    <a:pt x="6" y="18"/>
                    <a:pt x="11" y="32"/>
                    <a:pt x="16" y="46"/>
                  </a:cubicBezTo>
                  <a:cubicBezTo>
                    <a:pt x="29" y="42"/>
                    <a:pt x="29" y="42"/>
                    <a:pt x="29" y="42"/>
                  </a:cubicBezTo>
                  <a:cubicBezTo>
                    <a:pt x="23" y="28"/>
                    <a:pt x="18" y="13"/>
                    <a:pt x="12"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ṡlïḍè">
              <a:extLst>
                <a:ext uri="{FF2B5EF4-FFF2-40B4-BE49-F238E27FC236}">
                  <a16:creationId xmlns:a16="http://schemas.microsoft.com/office/drawing/2014/main" id="{D9E9F4F3-78DF-4AB9-A900-3EEB03429841}"/>
                </a:ext>
              </a:extLst>
            </p:cNvPr>
            <p:cNvSpPr/>
            <p:nvPr/>
          </p:nvSpPr>
          <p:spPr bwMode="auto">
            <a:xfrm>
              <a:off x="9053216" y="4701754"/>
              <a:ext cx="73931" cy="92413"/>
            </a:xfrm>
            <a:custGeom>
              <a:avLst/>
              <a:gdLst>
                <a:gd name="T0" fmla="*/ 0 w 34"/>
                <a:gd name="T1" fmla="*/ 38 h 45"/>
                <a:gd name="T2" fmla="*/ 11 w 34"/>
                <a:gd name="T3" fmla="*/ 45 h 45"/>
                <a:gd name="T4" fmla="*/ 34 w 34"/>
                <a:gd name="T5" fmla="*/ 6 h 45"/>
                <a:gd name="T6" fmla="*/ 22 w 34"/>
                <a:gd name="T7" fmla="*/ 0 h 45"/>
                <a:gd name="T8" fmla="*/ 0 w 34"/>
                <a:gd name="T9" fmla="*/ 38 h 45"/>
              </a:gdLst>
              <a:ahLst/>
              <a:cxnLst>
                <a:cxn ang="0">
                  <a:pos x="T0" y="T1"/>
                </a:cxn>
                <a:cxn ang="0">
                  <a:pos x="T2" y="T3"/>
                </a:cxn>
                <a:cxn ang="0">
                  <a:pos x="T4" y="T5"/>
                </a:cxn>
                <a:cxn ang="0">
                  <a:pos x="T6" y="T7"/>
                </a:cxn>
                <a:cxn ang="0">
                  <a:pos x="T8" y="T9"/>
                </a:cxn>
              </a:cxnLst>
              <a:rect l="0" t="0" r="r" b="b"/>
              <a:pathLst>
                <a:path w="34" h="45">
                  <a:moveTo>
                    <a:pt x="0" y="38"/>
                  </a:moveTo>
                  <a:cubicBezTo>
                    <a:pt x="11" y="45"/>
                    <a:pt x="11" y="45"/>
                    <a:pt x="11" y="45"/>
                  </a:cubicBezTo>
                  <a:cubicBezTo>
                    <a:pt x="19" y="32"/>
                    <a:pt x="27" y="19"/>
                    <a:pt x="34" y="6"/>
                  </a:cubicBezTo>
                  <a:cubicBezTo>
                    <a:pt x="22" y="0"/>
                    <a:pt x="22" y="0"/>
                    <a:pt x="22" y="0"/>
                  </a:cubicBezTo>
                  <a:cubicBezTo>
                    <a:pt x="15" y="13"/>
                    <a:pt x="7" y="26"/>
                    <a:pt x="0" y="38"/>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ŝḻíḋe">
              <a:extLst>
                <a:ext uri="{FF2B5EF4-FFF2-40B4-BE49-F238E27FC236}">
                  <a16:creationId xmlns:a16="http://schemas.microsoft.com/office/drawing/2014/main" id="{F03921F6-E0B3-4AF2-B56D-B4744444EA09}"/>
                </a:ext>
              </a:extLst>
            </p:cNvPr>
            <p:cNvSpPr/>
            <p:nvPr/>
          </p:nvSpPr>
          <p:spPr bwMode="auto">
            <a:xfrm>
              <a:off x="9293489" y="2890458"/>
              <a:ext cx="46209" cy="92413"/>
            </a:xfrm>
            <a:custGeom>
              <a:avLst/>
              <a:gdLst>
                <a:gd name="T0" fmla="*/ 13 w 25"/>
                <a:gd name="T1" fmla="*/ 0 h 47"/>
                <a:gd name="T2" fmla="*/ 0 w 25"/>
                <a:gd name="T3" fmla="*/ 4 h 47"/>
                <a:gd name="T4" fmla="*/ 13 w 25"/>
                <a:gd name="T5" fmla="*/ 47 h 47"/>
                <a:gd name="T6" fmla="*/ 25 w 25"/>
                <a:gd name="T7" fmla="*/ 43 h 47"/>
                <a:gd name="T8" fmla="*/ 13 w 25"/>
                <a:gd name="T9" fmla="*/ 0 h 47"/>
              </a:gdLst>
              <a:ahLst/>
              <a:cxnLst>
                <a:cxn ang="0">
                  <a:pos x="T0" y="T1"/>
                </a:cxn>
                <a:cxn ang="0">
                  <a:pos x="T2" y="T3"/>
                </a:cxn>
                <a:cxn ang="0">
                  <a:pos x="T4" y="T5"/>
                </a:cxn>
                <a:cxn ang="0">
                  <a:pos x="T6" y="T7"/>
                </a:cxn>
                <a:cxn ang="0">
                  <a:pos x="T8" y="T9"/>
                </a:cxn>
              </a:cxnLst>
              <a:rect l="0" t="0" r="r" b="b"/>
              <a:pathLst>
                <a:path w="25" h="47">
                  <a:moveTo>
                    <a:pt x="13" y="0"/>
                  </a:moveTo>
                  <a:cubicBezTo>
                    <a:pt x="0" y="4"/>
                    <a:pt x="0" y="4"/>
                    <a:pt x="0" y="4"/>
                  </a:cubicBezTo>
                  <a:cubicBezTo>
                    <a:pt x="4" y="18"/>
                    <a:pt x="9" y="33"/>
                    <a:pt x="13" y="47"/>
                  </a:cubicBezTo>
                  <a:cubicBezTo>
                    <a:pt x="25" y="43"/>
                    <a:pt x="25" y="43"/>
                    <a:pt x="25" y="43"/>
                  </a:cubicBezTo>
                  <a:cubicBezTo>
                    <a:pt x="22" y="29"/>
                    <a:pt x="17" y="14"/>
                    <a:pt x="13"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ṡḷîďé">
              <a:extLst>
                <a:ext uri="{FF2B5EF4-FFF2-40B4-BE49-F238E27FC236}">
                  <a16:creationId xmlns:a16="http://schemas.microsoft.com/office/drawing/2014/main" id="{A642A7A3-5A3D-4713-9CE0-52E4BE1C6805}"/>
                </a:ext>
              </a:extLst>
            </p:cNvPr>
            <p:cNvSpPr/>
            <p:nvPr/>
          </p:nvSpPr>
          <p:spPr bwMode="auto">
            <a:xfrm>
              <a:off x="9339699" y="3066040"/>
              <a:ext cx="46209" cy="101657"/>
            </a:xfrm>
            <a:custGeom>
              <a:avLst/>
              <a:gdLst>
                <a:gd name="T0" fmla="*/ 13 w 22"/>
                <a:gd name="T1" fmla="*/ 0 h 47"/>
                <a:gd name="T2" fmla="*/ 0 w 22"/>
                <a:gd name="T3" fmla="*/ 3 h 47"/>
                <a:gd name="T4" fmla="*/ 9 w 22"/>
                <a:gd name="T5" fmla="*/ 47 h 47"/>
                <a:gd name="T6" fmla="*/ 22 w 22"/>
                <a:gd name="T7" fmla="*/ 44 h 47"/>
                <a:gd name="T8" fmla="*/ 13 w 22"/>
                <a:gd name="T9" fmla="*/ 0 h 47"/>
              </a:gdLst>
              <a:ahLst/>
              <a:cxnLst>
                <a:cxn ang="0">
                  <a:pos x="T0" y="T1"/>
                </a:cxn>
                <a:cxn ang="0">
                  <a:pos x="T2" y="T3"/>
                </a:cxn>
                <a:cxn ang="0">
                  <a:pos x="T4" y="T5"/>
                </a:cxn>
                <a:cxn ang="0">
                  <a:pos x="T6" y="T7"/>
                </a:cxn>
                <a:cxn ang="0">
                  <a:pos x="T8" y="T9"/>
                </a:cxn>
              </a:cxnLst>
              <a:rect l="0" t="0" r="r" b="b"/>
              <a:pathLst>
                <a:path w="22" h="47">
                  <a:moveTo>
                    <a:pt x="13" y="0"/>
                  </a:moveTo>
                  <a:cubicBezTo>
                    <a:pt x="0" y="3"/>
                    <a:pt x="0" y="3"/>
                    <a:pt x="0" y="3"/>
                  </a:cubicBezTo>
                  <a:cubicBezTo>
                    <a:pt x="4" y="18"/>
                    <a:pt x="7" y="32"/>
                    <a:pt x="9" y="47"/>
                  </a:cubicBezTo>
                  <a:cubicBezTo>
                    <a:pt x="22" y="44"/>
                    <a:pt x="22" y="44"/>
                    <a:pt x="22" y="44"/>
                  </a:cubicBezTo>
                  <a:cubicBezTo>
                    <a:pt x="20" y="30"/>
                    <a:pt x="17" y="15"/>
                    <a:pt x="13"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šḻîḓè">
              <a:extLst>
                <a:ext uri="{FF2B5EF4-FFF2-40B4-BE49-F238E27FC236}">
                  <a16:creationId xmlns:a16="http://schemas.microsoft.com/office/drawing/2014/main" id="{E0079F00-9B62-4A38-886B-66FD0A545EB5}"/>
                </a:ext>
              </a:extLst>
            </p:cNvPr>
            <p:cNvSpPr/>
            <p:nvPr/>
          </p:nvSpPr>
          <p:spPr bwMode="auto">
            <a:xfrm>
              <a:off x="9145630" y="4535410"/>
              <a:ext cx="64692" cy="92413"/>
            </a:xfrm>
            <a:custGeom>
              <a:avLst/>
              <a:gdLst>
                <a:gd name="T0" fmla="*/ 0 w 32"/>
                <a:gd name="T1" fmla="*/ 40 h 47"/>
                <a:gd name="T2" fmla="*/ 12 w 32"/>
                <a:gd name="T3" fmla="*/ 47 h 47"/>
                <a:gd name="T4" fmla="*/ 32 w 32"/>
                <a:gd name="T5" fmla="*/ 6 h 47"/>
                <a:gd name="T6" fmla="*/ 20 w 32"/>
                <a:gd name="T7" fmla="*/ 0 h 47"/>
                <a:gd name="T8" fmla="*/ 0 w 32"/>
                <a:gd name="T9" fmla="*/ 40 h 47"/>
              </a:gdLst>
              <a:ahLst/>
              <a:cxnLst>
                <a:cxn ang="0">
                  <a:pos x="T0" y="T1"/>
                </a:cxn>
                <a:cxn ang="0">
                  <a:pos x="T2" y="T3"/>
                </a:cxn>
                <a:cxn ang="0">
                  <a:pos x="T4" y="T5"/>
                </a:cxn>
                <a:cxn ang="0">
                  <a:pos x="T6" y="T7"/>
                </a:cxn>
                <a:cxn ang="0">
                  <a:pos x="T8" y="T9"/>
                </a:cxn>
              </a:cxnLst>
              <a:rect l="0" t="0" r="r" b="b"/>
              <a:pathLst>
                <a:path w="32" h="47">
                  <a:moveTo>
                    <a:pt x="0" y="40"/>
                  </a:moveTo>
                  <a:cubicBezTo>
                    <a:pt x="12" y="47"/>
                    <a:pt x="12" y="47"/>
                    <a:pt x="12" y="47"/>
                  </a:cubicBezTo>
                  <a:cubicBezTo>
                    <a:pt x="19" y="33"/>
                    <a:pt x="26" y="20"/>
                    <a:pt x="32" y="6"/>
                  </a:cubicBezTo>
                  <a:cubicBezTo>
                    <a:pt x="20" y="0"/>
                    <a:pt x="20" y="0"/>
                    <a:pt x="20" y="0"/>
                  </a:cubicBezTo>
                  <a:cubicBezTo>
                    <a:pt x="14" y="14"/>
                    <a:pt x="7" y="27"/>
                    <a:pt x="0" y="4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ṣḻíḋê">
              <a:extLst>
                <a:ext uri="{FF2B5EF4-FFF2-40B4-BE49-F238E27FC236}">
                  <a16:creationId xmlns:a16="http://schemas.microsoft.com/office/drawing/2014/main" id="{ACA9E990-9F50-4E5B-A110-EDFC7306116D}"/>
                </a:ext>
              </a:extLst>
            </p:cNvPr>
            <p:cNvSpPr/>
            <p:nvPr/>
          </p:nvSpPr>
          <p:spPr bwMode="auto">
            <a:xfrm>
              <a:off x="4968561" y="3990170"/>
              <a:ext cx="397378" cy="646891"/>
            </a:xfrm>
            <a:prstGeom prst="rect">
              <a:avLst/>
            </a:prstGeom>
            <a:solidFill>
              <a:srgbClr val="73B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sḻîďè">
              <a:extLst>
                <a:ext uri="{FF2B5EF4-FFF2-40B4-BE49-F238E27FC236}">
                  <a16:creationId xmlns:a16="http://schemas.microsoft.com/office/drawing/2014/main" id="{68F6CB7A-C26C-4374-9395-7BB550703F7A}"/>
                </a:ext>
              </a:extLst>
            </p:cNvPr>
            <p:cNvSpPr/>
            <p:nvPr/>
          </p:nvSpPr>
          <p:spPr bwMode="auto">
            <a:xfrm>
              <a:off x="4913113" y="4637061"/>
              <a:ext cx="508274" cy="120140"/>
            </a:xfrm>
            <a:custGeom>
              <a:avLst/>
              <a:gdLst>
                <a:gd name="T0" fmla="*/ 214 w 240"/>
                <a:gd name="T1" fmla="*/ 56 h 56"/>
                <a:gd name="T2" fmla="*/ 25 w 240"/>
                <a:gd name="T3" fmla="*/ 56 h 56"/>
                <a:gd name="T4" fmla="*/ 0 w 240"/>
                <a:gd name="T5" fmla="*/ 31 h 56"/>
                <a:gd name="T6" fmla="*/ 0 w 240"/>
                <a:gd name="T7" fmla="*/ 25 h 56"/>
                <a:gd name="T8" fmla="*/ 25 w 240"/>
                <a:gd name="T9" fmla="*/ 0 h 56"/>
                <a:gd name="T10" fmla="*/ 214 w 240"/>
                <a:gd name="T11" fmla="*/ 0 h 56"/>
                <a:gd name="T12" fmla="*/ 240 w 240"/>
                <a:gd name="T13" fmla="*/ 25 h 56"/>
                <a:gd name="T14" fmla="*/ 240 w 240"/>
                <a:gd name="T15" fmla="*/ 31 h 56"/>
                <a:gd name="T16" fmla="*/ 214 w 24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56">
                  <a:moveTo>
                    <a:pt x="214" y="56"/>
                  </a:moveTo>
                  <a:cubicBezTo>
                    <a:pt x="25" y="56"/>
                    <a:pt x="25" y="56"/>
                    <a:pt x="25" y="56"/>
                  </a:cubicBezTo>
                  <a:cubicBezTo>
                    <a:pt x="11" y="56"/>
                    <a:pt x="0" y="45"/>
                    <a:pt x="0" y="31"/>
                  </a:cubicBezTo>
                  <a:cubicBezTo>
                    <a:pt x="0" y="25"/>
                    <a:pt x="0" y="25"/>
                    <a:pt x="0" y="25"/>
                  </a:cubicBezTo>
                  <a:cubicBezTo>
                    <a:pt x="0" y="12"/>
                    <a:pt x="11" y="0"/>
                    <a:pt x="25" y="0"/>
                  </a:cubicBezTo>
                  <a:cubicBezTo>
                    <a:pt x="214" y="0"/>
                    <a:pt x="214" y="0"/>
                    <a:pt x="214" y="0"/>
                  </a:cubicBezTo>
                  <a:cubicBezTo>
                    <a:pt x="228" y="0"/>
                    <a:pt x="240" y="12"/>
                    <a:pt x="240" y="25"/>
                  </a:cubicBezTo>
                  <a:cubicBezTo>
                    <a:pt x="240" y="31"/>
                    <a:pt x="240" y="31"/>
                    <a:pt x="240" y="31"/>
                  </a:cubicBezTo>
                  <a:cubicBezTo>
                    <a:pt x="240" y="45"/>
                    <a:pt x="228" y="56"/>
                    <a:pt x="214" y="56"/>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ṣḷíďè">
              <a:extLst>
                <a:ext uri="{FF2B5EF4-FFF2-40B4-BE49-F238E27FC236}">
                  <a16:creationId xmlns:a16="http://schemas.microsoft.com/office/drawing/2014/main" id="{812F9703-EE4C-4F3E-BDE7-40377095332E}"/>
                </a:ext>
              </a:extLst>
            </p:cNvPr>
            <p:cNvSpPr/>
            <p:nvPr/>
          </p:nvSpPr>
          <p:spPr bwMode="auto">
            <a:xfrm>
              <a:off x="3397541" y="4803404"/>
              <a:ext cx="3530177" cy="397378"/>
            </a:xfrm>
            <a:custGeom>
              <a:avLst/>
              <a:gdLst>
                <a:gd name="T0" fmla="*/ 1613 w 1685"/>
                <a:gd name="T1" fmla="*/ 190 h 190"/>
                <a:gd name="T2" fmla="*/ 73 w 1685"/>
                <a:gd name="T3" fmla="*/ 190 h 190"/>
                <a:gd name="T4" fmla="*/ 0 w 1685"/>
                <a:gd name="T5" fmla="*/ 117 h 190"/>
                <a:gd name="T6" fmla="*/ 0 w 1685"/>
                <a:gd name="T7" fmla="*/ 73 h 190"/>
                <a:gd name="T8" fmla="*/ 73 w 1685"/>
                <a:gd name="T9" fmla="*/ 0 h 190"/>
                <a:gd name="T10" fmla="*/ 1613 w 1685"/>
                <a:gd name="T11" fmla="*/ 0 h 190"/>
                <a:gd name="T12" fmla="*/ 1685 w 1685"/>
                <a:gd name="T13" fmla="*/ 73 h 190"/>
                <a:gd name="T14" fmla="*/ 1685 w 1685"/>
                <a:gd name="T15" fmla="*/ 117 h 190"/>
                <a:gd name="T16" fmla="*/ 1613 w 1685"/>
                <a:gd name="T1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5" h="190">
                  <a:moveTo>
                    <a:pt x="1613" y="190"/>
                  </a:moveTo>
                  <a:cubicBezTo>
                    <a:pt x="73" y="190"/>
                    <a:pt x="73" y="190"/>
                    <a:pt x="73" y="190"/>
                  </a:cubicBezTo>
                  <a:cubicBezTo>
                    <a:pt x="33" y="190"/>
                    <a:pt x="0" y="157"/>
                    <a:pt x="0" y="117"/>
                  </a:cubicBezTo>
                  <a:cubicBezTo>
                    <a:pt x="0" y="73"/>
                    <a:pt x="0" y="73"/>
                    <a:pt x="0" y="73"/>
                  </a:cubicBezTo>
                  <a:cubicBezTo>
                    <a:pt x="0" y="33"/>
                    <a:pt x="33" y="0"/>
                    <a:pt x="73" y="0"/>
                  </a:cubicBezTo>
                  <a:cubicBezTo>
                    <a:pt x="1613" y="0"/>
                    <a:pt x="1613" y="0"/>
                    <a:pt x="1613" y="0"/>
                  </a:cubicBezTo>
                  <a:cubicBezTo>
                    <a:pt x="1653" y="0"/>
                    <a:pt x="1685" y="33"/>
                    <a:pt x="1685" y="73"/>
                  </a:cubicBezTo>
                  <a:cubicBezTo>
                    <a:pt x="1685" y="117"/>
                    <a:pt x="1685" y="117"/>
                    <a:pt x="1685" y="117"/>
                  </a:cubicBezTo>
                  <a:cubicBezTo>
                    <a:pt x="1685" y="157"/>
                    <a:pt x="1653" y="190"/>
                    <a:pt x="1613" y="190"/>
                  </a:cubicBezTo>
                  <a:close/>
                </a:path>
              </a:pathLst>
            </a:custGeom>
            <a:solidFill>
              <a:srgbClr val="5A6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šľïḋè">
              <a:extLst>
                <a:ext uri="{FF2B5EF4-FFF2-40B4-BE49-F238E27FC236}">
                  <a16:creationId xmlns:a16="http://schemas.microsoft.com/office/drawing/2014/main" id="{D7D5556A-2D49-4BF7-BE4F-A9D683552541}"/>
                </a:ext>
              </a:extLst>
            </p:cNvPr>
            <p:cNvSpPr/>
            <p:nvPr/>
          </p:nvSpPr>
          <p:spPr bwMode="auto">
            <a:xfrm>
              <a:off x="3397541" y="4794165"/>
              <a:ext cx="3530177" cy="194071"/>
            </a:xfrm>
            <a:custGeom>
              <a:avLst/>
              <a:gdLst>
                <a:gd name="T0" fmla="*/ 1688 w 1688"/>
                <a:gd name="T1" fmla="*/ 73 h 92"/>
                <a:gd name="T2" fmla="*/ 1688 w 1688"/>
                <a:gd name="T3" fmla="*/ 92 h 92"/>
                <a:gd name="T4" fmla="*/ 0 w 1688"/>
                <a:gd name="T5" fmla="*/ 92 h 92"/>
                <a:gd name="T6" fmla="*/ 0 w 1688"/>
                <a:gd name="T7" fmla="*/ 73 h 92"/>
                <a:gd name="T8" fmla="*/ 73 w 1688"/>
                <a:gd name="T9" fmla="*/ 0 h 92"/>
                <a:gd name="T10" fmla="*/ 1613 w 1688"/>
                <a:gd name="T11" fmla="*/ 0 h 92"/>
                <a:gd name="T12" fmla="*/ 1688 w 1688"/>
                <a:gd name="T13" fmla="*/ 73 h 92"/>
              </a:gdLst>
              <a:ahLst/>
              <a:cxnLst>
                <a:cxn ang="0">
                  <a:pos x="T0" y="T1"/>
                </a:cxn>
                <a:cxn ang="0">
                  <a:pos x="T2" y="T3"/>
                </a:cxn>
                <a:cxn ang="0">
                  <a:pos x="T4" y="T5"/>
                </a:cxn>
                <a:cxn ang="0">
                  <a:pos x="T6" y="T7"/>
                </a:cxn>
                <a:cxn ang="0">
                  <a:pos x="T8" y="T9"/>
                </a:cxn>
                <a:cxn ang="0">
                  <a:pos x="T10" y="T11"/>
                </a:cxn>
                <a:cxn ang="0">
                  <a:pos x="T12" y="T13"/>
                </a:cxn>
              </a:cxnLst>
              <a:rect l="0" t="0" r="r" b="b"/>
              <a:pathLst>
                <a:path w="1688" h="92">
                  <a:moveTo>
                    <a:pt x="1688" y="73"/>
                  </a:moveTo>
                  <a:cubicBezTo>
                    <a:pt x="1688" y="92"/>
                    <a:pt x="1688" y="92"/>
                    <a:pt x="1688" y="92"/>
                  </a:cubicBezTo>
                  <a:cubicBezTo>
                    <a:pt x="0" y="92"/>
                    <a:pt x="0" y="92"/>
                    <a:pt x="0" y="92"/>
                  </a:cubicBezTo>
                  <a:cubicBezTo>
                    <a:pt x="0" y="73"/>
                    <a:pt x="0" y="73"/>
                    <a:pt x="0" y="73"/>
                  </a:cubicBezTo>
                  <a:cubicBezTo>
                    <a:pt x="0" y="33"/>
                    <a:pt x="33" y="0"/>
                    <a:pt x="73" y="0"/>
                  </a:cubicBezTo>
                  <a:cubicBezTo>
                    <a:pt x="1613" y="0"/>
                    <a:pt x="1613" y="0"/>
                    <a:pt x="1613" y="0"/>
                  </a:cubicBezTo>
                  <a:cubicBezTo>
                    <a:pt x="1653" y="0"/>
                    <a:pt x="1688" y="33"/>
                    <a:pt x="1688" y="73"/>
                  </a:cubicBezTo>
                  <a:close/>
                </a:path>
              </a:pathLst>
            </a:custGeom>
            <a:solidFill>
              <a:srgbClr val="4B52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ṩḷíḓé">
              <a:extLst>
                <a:ext uri="{FF2B5EF4-FFF2-40B4-BE49-F238E27FC236}">
                  <a16:creationId xmlns:a16="http://schemas.microsoft.com/office/drawing/2014/main" id="{A290EADF-E5A6-4D4C-BDEA-92A8F17808C6}"/>
                </a:ext>
              </a:extLst>
            </p:cNvPr>
            <p:cNvSpPr/>
            <p:nvPr/>
          </p:nvSpPr>
          <p:spPr bwMode="auto">
            <a:xfrm>
              <a:off x="7177235" y="3260109"/>
              <a:ext cx="360413" cy="360413"/>
            </a:xfrm>
            <a:custGeom>
              <a:avLst/>
              <a:gdLst>
                <a:gd name="T0" fmla="*/ 167 w 170"/>
                <a:gd name="T1" fmla="*/ 69 h 173"/>
                <a:gd name="T2" fmla="*/ 154 w 170"/>
                <a:gd name="T3" fmla="*/ 69 h 173"/>
                <a:gd name="T4" fmla="*/ 145 w 170"/>
                <a:gd name="T5" fmla="*/ 48 h 173"/>
                <a:gd name="T6" fmla="*/ 145 w 170"/>
                <a:gd name="T7" fmla="*/ 48 h 173"/>
                <a:gd name="T8" fmla="*/ 155 w 170"/>
                <a:gd name="T9" fmla="*/ 38 h 173"/>
                <a:gd name="T10" fmla="*/ 155 w 170"/>
                <a:gd name="T11" fmla="*/ 31 h 173"/>
                <a:gd name="T12" fmla="*/ 139 w 170"/>
                <a:gd name="T13" fmla="*/ 15 h 173"/>
                <a:gd name="T14" fmla="*/ 131 w 170"/>
                <a:gd name="T15" fmla="*/ 15 h 173"/>
                <a:gd name="T16" fmla="*/ 123 w 170"/>
                <a:gd name="T17" fmla="*/ 24 h 173"/>
                <a:gd name="T18" fmla="*/ 104 w 170"/>
                <a:gd name="T19" fmla="*/ 16 h 173"/>
                <a:gd name="T20" fmla="*/ 104 w 170"/>
                <a:gd name="T21" fmla="*/ 2 h 173"/>
                <a:gd name="T22" fmla="*/ 96 w 170"/>
                <a:gd name="T23" fmla="*/ 1 h 173"/>
                <a:gd name="T24" fmla="*/ 74 w 170"/>
                <a:gd name="T25" fmla="*/ 1 h 173"/>
                <a:gd name="T26" fmla="*/ 64 w 170"/>
                <a:gd name="T27" fmla="*/ 2 h 173"/>
                <a:gd name="T28" fmla="*/ 64 w 170"/>
                <a:gd name="T29" fmla="*/ 15 h 173"/>
                <a:gd name="T30" fmla="*/ 46 w 170"/>
                <a:gd name="T31" fmla="*/ 24 h 173"/>
                <a:gd name="T32" fmla="*/ 47 w 170"/>
                <a:gd name="T33" fmla="*/ 24 h 173"/>
                <a:gd name="T34" fmla="*/ 38 w 170"/>
                <a:gd name="T35" fmla="*/ 15 h 173"/>
                <a:gd name="T36" fmla="*/ 31 w 170"/>
                <a:gd name="T37" fmla="*/ 15 h 173"/>
                <a:gd name="T38" fmla="*/ 15 w 170"/>
                <a:gd name="T39" fmla="*/ 31 h 173"/>
                <a:gd name="T40" fmla="*/ 15 w 170"/>
                <a:gd name="T41" fmla="*/ 38 h 173"/>
                <a:gd name="T42" fmla="*/ 25 w 170"/>
                <a:gd name="T43" fmla="*/ 48 h 173"/>
                <a:gd name="T44" fmla="*/ 16 w 170"/>
                <a:gd name="T45" fmla="*/ 69 h 173"/>
                <a:gd name="T46" fmla="*/ 3 w 170"/>
                <a:gd name="T47" fmla="*/ 69 h 173"/>
                <a:gd name="T48" fmla="*/ 0 w 170"/>
                <a:gd name="T49" fmla="*/ 73 h 173"/>
                <a:gd name="T50" fmla="*/ 0 w 170"/>
                <a:gd name="T51" fmla="*/ 96 h 173"/>
                <a:gd name="T52" fmla="*/ 3 w 170"/>
                <a:gd name="T53" fmla="*/ 105 h 173"/>
                <a:gd name="T54" fmla="*/ 16 w 170"/>
                <a:gd name="T55" fmla="*/ 105 h 173"/>
                <a:gd name="T56" fmla="*/ 25 w 170"/>
                <a:gd name="T57" fmla="*/ 123 h 173"/>
                <a:gd name="T58" fmla="*/ 25 w 170"/>
                <a:gd name="T59" fmla="*/ 122 h 173"/>
                <a:gd name="T60" fmla="*/ 16 w 170"/>
                <a:gd name="T61" fmla="*/ 131 h 173"/>
                <a:gd name="T62" fmla="*/ 16 w 170"/>
                <a:gd name="T63" fmla="*/ 138 h 173"/>
                <a:gd name="T64" fmla="*/ 32 w 170"/>
                <a:gd name="T65" fmla="*/ 154 h 173"/>
                <a:gd name="T66" fmla="*/ 39 w 170"/>
                <a:gd name="T67" fmla="*/ 154 h 173"/>
                <a:gd name="T68" fmla="*/ 46 w 170"/>
                <a:gd name="T69" fmla="*/ 145 h 173"/>
                <a:gd name="T70" fmla="*/ 64 w 170"/>
                <a:gd name="T71" fmla="*/ 153 h 173"/>
                <a:gd name="T72" fmla="*/ 64 w 170"/>
                <a:gd name="T73" fmla="*/ 166 h 173"/>
                <a:gd name="T74" fmla="*/ 74 w 170"/>
                <a:gd name="T75" fmla="*/ 173 h 173"/>
                <a:gd name="T76" fmla="*/ 96 w 170"/>
                <a:gd name="T77" fmla="*/ 173 h 173"/>
                <a:gd name="T78" fmla="*/ 104 w 170"/>
                <a:gd name="T79" fmla="*/ 166 h 173"/>
                <a:gd name="T80" fmla="*/ 104 w 170"/>
                <a:gd name="T81" fmla="*/ 153 h 173"/>
                <a:gd name="T82" fmla="*/ 123 w 170"/>
                <a:gd name="T83" fmla="*/ 145 h 173"/>
                <a:gd name="T84" fmla="*/ 123 w 170"/>
                <a:gd name="T85" fmla="*/ 145 h 173"/>
                <a:gd name="T86" fmla="*/ 132 w 170"/>
                <a:gd name="T87" fmla="*/ 154 h 173"/>
                <a:gd name="T88" fmla="*/ 139 w 170"/>
                <a:gd name="T89" fmla="*/ 154 h 173"/>
                <a:gd name="T90" fmla="*/ 155 w 170"/>
                <a:gd name="T91" fmla="*/ 138 h 173"/>
                <a:gd name="T92" fmla="*/ 155 w 170"/>
                <a:gd name="T93" fmla="*/ 130 h 173"/>
                <a:gd name="T94" fmla="*/ 146 w 170"/>
                <a:gd name="T95" fmla="*/ 123 h 173"/>
                <a:gd name="T96" fmla="*/ 154 w 170"/>
                <a:gd name="T97" fmla="*/ 105 h 173"/>
                <a:gd name="T98" fmla="*/ 167 w 170"/>
                <a:gd name="T99" fmla="*/ 105 h 173"/>
                <a:gd name="T100" fmla="*/ 168 w 170"/>
                <a:gd name="T101" fmla="*/ 96 h 173"/>
                <a:gd name="T102" fmla="*/ 168 w 170"/>
                <a:gd name="T103" fmla="*/ 73 h 173"/>
                <a:gd name="T104" fmla="*/ 167 w 170"/>
                <a:gd name="T105" fmla="*/ 69 h 173"/>
                <a:gd name="T106" fmla="*/ 85 w 170"/>
                <a:gd name="T107" fmla="*/ 135 h 173"/>
                <a:gd name="T108" fmla="*/ 36 w 170"/>
                <a:gd name="T109" fmla="*/ 85 h 173"/>
                <a:gd name="T110" fmla="*/ 85 w 170"/>
                <a:gd name="T111" fmla="*/ 36 h 173"/>
                <a:gd name="T112" fmla="*/ 135 w 170"/>
                <a:gd name="T113" fmla="*/ 85 h 173"/>
                <a:gd name="T114" fmla="*/ 85 w 170"/>
                <a:gd name="T115" fmla="*/ 13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73">
                  <a:moveTo>
                    <a:pt x="167" y="69"/>
                  </a:moveTo>
                  <a:cubicBezTo>
                    <a:pt x="154" y="69"/>
                    <a:pt x="154" y="69"/>
                    <a:pt x="154" y="69"/>
                  </a:cubicBezTo>
                  <a:cubicBezTo>
                    <a:pt x="152" y="65"/>
                    <a:pt x="149" y="54"/>
                    <a:pt x="145" y="48"/>
                  </a:cubicBezTo>
                  <a:cubicBezTo>
                    <a:pt x="145" y="48"/>
                    <a:pt x="145" y="48"/>
                    <a:pt x="145" y="48"/>
                  </a:cubicBezTo>
                  <a:cubicBezTo>
                    <a:pt x="155" y="38"/>
                    <a:pt x="155" y="38"/>
                    <a:pt x="155" y="38"/>
                  </a:cubicBezTo>
                  <a:cubicBezTo>
                    <a:pt x="157" y="36"/>
                    <a:pt x="157" y="33"/>
                    <a:pt x="155" y="31"/>
                  </a:cubicBezTo>
                  <a:cubicBezTo>
                    <a:pt x="139" y="15"/>
                    <a:pt x="139" y="15"/>
                    <a:pt x="139" y="15"/>
                  </a:cubicBezTo>
                  <a:cubicBezTo>
                    <a:pt x="137" y="13"/>
                    <a:pt x="133" y="13"/>
                    <a:pt x="131" y="15"/>
                  </a:cubicBezTo>
                  <a:cubicBezTo>
                    <a:pt x="123" y="24"/>
                    <a:pt x="123" y="24"/>
                    <a:pt x="123" y="24"/>
                  </a:cubicBezTo>
                  <a:cubicBezTo>
                    <a:pt x="117" y="20"/>
                    <a:pt x="108" y="17"/>
                    <a:pt x="104" y="16"/>
                  </a:cubicBezTo>
                  <a:cubicBezTo>
                    <a:pt x="104" y="2"/>
                    <a:pt x="104" y="2"/>
                    <a:pt x="104" y="2"/>
                  </a:cubicBezTo>
                  <a:cubicBezTo>
                    <a:pt x="104" y="0"/>
                    <a:pt x="99" y="1"/>
                    <a:pt x="96" y="1"/>
                  </a:cubicBezTo>
                  <a:cubicBezTo>
                    <a:pt x="74" y="1"/>
                    <a:pt x="74" y="1"/>
                    <a:pt x="74" y="1"/>
                  </a:cubicBezTo>
                  <a:cubicBezTo>
                    <a:pt x="71" y="1"/>
                    <a:pt x="64" y="0"/>
                    <a:pt x="64" y="2"/>
                  </a:cubicBezTo>
                  <a:cubicBezTo>
                    <a:pt x="64" y="15"/>
                    <a:pt x="64" y="15"/>
                    <a:pt x="64" y="15"/>
                  </a:cubicBezTo>
                  <a:cubicBezTo>
                    <a:pt x="60" y="17"/>
                    <a:pt x="52" y="20"/>
                    <a:pt x="46" y="24"/>
                  </a:cubicBezTo>
                  <a:cubicBezTo>
                    <a:pt x="47" y="24"/>
                    <a:pt x="47" y="24"/>
                    <a:pt x="47" y="24"/>
                  </a:cubicBezTo>
                  <a:cubicBezTo>
                    <a:pt x="38" y="15"/>
                    <a:pt x="38" y="15"/>
                    <a:pt x="38" y="15"/>
                  </a:cubicBezTo>
                  <a:cubicBezTo>
                    <a:pt x="36" y="13"/>
                    <a:pt x="33" y="13"/>
                    <a:pt x="31" y="15"/>
                  </a:cubicBezTo>
                  <a:cubicBezTo>
                    <a:pt x="15" y="31"/>
                    <a:pt x="15" y="31"/>
                    <a:pt x="15" y="31"/>
                  </a:cubicBezTo>
                  <a:cubicBezTo>
                    <a:pt x="13" y="33"/>
                    <a:pt x="13" y="36"/>
                    <a:pt x="15" y="38"/>
                  </a:cubicBezTo>
                  <a:cubicBezTo>
                    <a:pt x="25" y="48"/>
                    <a:pt x="25" y="48"/>
                    <a:pt x="25" y="48"/>
                  </a:cubicBezTo>
                  <a:cubicBezTo>
                    <a:pt x="21" y="54"/>
                    <a:pt x="18" y="65"/>
                    <a:pt x="16" y="69"/>
                  </a:cubicBezTo>
                  <a:cubicBezTo>
                    <a:pt x="3" y="69"/>
                    <a:pt x="3" y="69"/>
                    <a:pt x="3" y="69"/>
                  </a:cubicBezTo>
                  <a:cubicBezTo>
                    <a:pt x="0" y="69"/>
                    <a:pt x="0" y="70"/>
                    <a:pt x="0" y="73"/>
                  </a:cubicBezTo>
                  <a:cubicBezTo>
                    <a:pt x="0" y="96"/>
                    <a:pt x="0" y="96"/>
                    <a:pt x="0" y="96"/>
                  </a:cubicBezTo>
                  <a:cubicBezTo>
                    <a:pt x="0" y="99"/>
                    <a:pt x="0" y="105"/>
                    <a:pt x="3" y="105"/>
                  </a:cubicBezTo>
                  <a:cubicBezTo>
                    <a:pt x="16" y="105"/>
                    <a:pt x="16" y="105"/>
                    <a:pt x="16" y="105"/>
                  </a:cubicBezTo>
                  <a:cubicBezTo>
                    <a:pt x="18" y="109"/>
                    <a:pt x="21" y="117"/>
                    <a:pt x="25" y="123"/>
                  </a:cubicBezTo>
                  <a:cubicBezTo>
                    <a:pt x="25" y="122"/>
                    <a:pt x="25" y="122"/>
                    <a:pt x="25" y="122"/>
                  </a:cubicBezTo>
                  <a:cubicBezTo>
                    <a:pt x="16" y="131"/>
                    <a:pt x="16" y="131"/>
                    <a:pt x="16" y="131"/>
                  </a:cubicBezTo>
                  <a:cubicBezTo>
                    <a:pt x="13" y="133"/>
                    <a:pt x="13" y="136"/>
                    <a:pt x="16" y="138"/>
                  </a:cubicBezTo>
                  <a:cubicBezTo>
                    <a:pt x="32" y="154"/>
                    <a:pt x="32" y="154"/>
                    <a:pt x="32" y="154"/>
                  </a:cubicBezTo>
                  <a:cubicBezTo>
                    <a:pt x="34" y="156"/>
                    <a:pt x="37" y="156"/>
                    <a:pt x="39" y="154"/>
                  </a:cubicBezTo>
                  <a:cubicBezTo>
                    <a:pt x="46" y="145"/>
                    <a:pt x="46" y="145"/>
                    <a:pt x="46" y="145"/>
                  </a:cubicBezTo>
                  <a:cubicBezTo>
                    <a:pt x="52" y="149"/>
                    <a:pt x="60" y="151"/>
                    <a:pt x="64" y="153"/>
                  </a:cubicBezTo>
                  <a:cubicBezTo>
                    <a:pt x="64" y="166"/>
                    <a:pt x="64" y="166"/>
                    <a:pt x="64" y="166"/>
                  </a:cubicBezTo>
                  <a:cubicBezTo>
                    <a:pt x="64" y="169"/>
                    <a:pt x="71" y="173"/>
                    <a:pt x="74" y="173"/>
                  </a:cubicBezTo>
                  <a:cubicBezTo>
                    <a:pt x="96" y="173"/>
                    <a:pt x="96" y="173"/>
                    <a:pt x="96" y="173"/>
                  </a:cubicBezTo>
                  <a:cubicBezTo>
                    <a:pt x="99" y="173"/>
                    <a:pt x="104" y="169"/>
                    <a:pt x="104" y="166"/>
                  </a:cubicBezTo>
                  <a:cubicBezTo>
                    <a:pt x="104" y="153"/>
                    <a:pt x="104" y="153"/>
                    <a:pt x="104" y="153"/>
                  </a:cubicBezTo>
                  <a:cubicBezTo>
                    <a:pt x="108" y="151"/>
                    <a:pt x="117" y="148"/>
                    <a:pt x="123" y="145"/>
                  </a:cubicBezTo>
                  <a:cubicBezTo>
                    <a:pt x="123" y="145"/>
                    <a:pt x="123" y="145"/>
                    <a:pt x="123" y="145"/>
                  </a:cubicBezTo>
                  <a:cubicBezTo>
                    <a:pt x="132" y="154"/>
                    <a:pt x="132" y="154"/>
                    <a:pt x="132" y="154"/>
                  </a:cubicBezTo>
                  <a:cubicBezTo>
                    <a:pt x="134" y="156"/>
                    <a:pt x="137" y="156"/>
                    <a:pt x="139" y="154"/>
                  </a:cubicBezTo>
                  <a:cubicBezTo>
                    <a:pt x="155" y="138"/>
                    <a:pt x="155" y="138"/>
                    <a:pt x="155" y="138"/>
                  </a:cubicBezTo>
                  <a:cubicBezTo>
                    <a:pt x="157" y="136"/>
                    <a:pt x="157" y="132"/>
                    <a:pt x="155" y="130"/>
                  </a:cubicBezTo>
                  <a:cubicBezTo>
                    <a:pt x="146" y="123"/>
                    <a:pt x="146" y="123"/>
                    <a:pt x="146" y="123"/>
                  </a:cubicBezTo>
                  <a:cubicBezTo>
                    <a:pt x="149" y="117"/>
                    <a:pt x="152" y="109"/>
                    <a:pt x="154" y="105"/>
                  </a:cubicBezTo>
                  <a:cubicBezTo>
                    <a:pt x="167" y="105"/>
                    <a:pt x="167" y="105"/>
                    <a:pt x="167" y="105"/>
                  </a:cubicBezTo>
                  <a:cubicBezTo>
                    <a:pt x="170" y="105"/>
                    <a:pt x="168" y="98"/>
                    <a:pt x="168" y="96"/>
                  </a:cubicBezTo>
                  <a:cubicBezTo>
                    <a:pt x="168" y="73"/>
                    <a:pt x="168" y="73"/>
                    <a:pt x="168" y="73"/>
                  </a:cubicBezTo>
                  <a:cubicBezTo>
                    <a:pt x="168" y="70"/>
                    <a:pt x="170" y="69"/>
                    <a:pt x="167" y="69"/>
                  </a:cubicBezTo>
                  <a:close/>
                  <a:moveTo>
                    <a:pt x="85" y="135"/>
                  </a:moveTo>
                  <a:cubicBezTo>
                    <a:pt x="58" y="135"/>
                    <a:pt x="36" y="113"/>
                    <a:pt x="36" y="85"/>
                  </a:cubicBezTo>
                  <a:cubicBezTo>
                    <a:pt x="36" y="58"/>
                    <a:pt x="58" y="36"/>
                    <a:pt x="85" y="36"/>
                  </a:cubicBezTo>
                  <a:cubicBezTo>
                    <a:pt x="112" y="36"/>
                    <a:pt x="135" y="58"/>
                    <a:pt x="135" y="85"/>
                  </a:cubicBezTo>
                  <a:cubicBezTo>
                    <a:pt x="135" y="113"/>
                    <a:pt x="112" y="135"/>
                    <a:pt x="85" y="135"/>
                  </a:cubicBezTo>
                  <a:close/>
                </a:path>
              </a:pathLst>
            </a:custGeom>
            <a:solidFill>
              <a:srgbClr val="2E36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ḷïďê">
              <a:extLst>
                <a:ext uri="{FF2B5EF4-FFF2-40B4-BE49-F238E27FC236}">
                  <a16:creationId xmlns:a16="http://schemas.microsoft.com/office/drawing/2014/main" id="{BC37CB19-FE75-453A-AD30-1152B930879A}"/>
                </a:ext>
              </a:extLst>
            </p:cNvPr>
            <p:cNvSpPr/>
            <p:nvPr/>
          </p:nvSpPr>
          <p:spPr bwMode="auto">
            <a:xfrm>
              <a:off x="2769132" y="1476536"/>
              <a:ext cx="4029207" cy="2513634"/>
            </a:xfrm>
            <a:custGeom>
              <a:avLst/>
              <a:gdLst>
                <a:gd name="T0" fmla="*/ 1926 w 1926"/>
                <a:gd name="T1" fmla="*/ 807 h 1203"/>
                <a:gd name="T2" fmla="*/ 1682 w 1926"/>
                <a:gd name="T3" fmla="*/ 1173 h 1203"/>
                <a:gd name="T4" fmla="*/ 1572 w 1926"/>
                <a:gd name="T5" fmla="*/ 1203 h 1203"/>
                <a:gd name="T6" fmla="*/ 386 w 1926"/>
                <a:gd name="T7" fmla="*/ 1203 h 1203"/>
                <a:gd name="T8" fmla="*/ 356 w 1926"/>
                <a:gd name="T9" fmla="*/ 1201 h 1203"/>
                <a:gd name="T10" fmla="*/ 0 w 1926"/>
                <a:gd name="T11" fmla="*/ 807 h 1203"/>
                <a:gd name="T12" fmla="*/ 341 w 1926"/>
                <a:gd name="T13" fmla="*/ 415 h 1203"/>
                <a:gd name="T14" fmla="*/ 671 w 1926"/>
                <a:gd name="T15" fmla="*/ 140 h 1203"/>
                <a:gd name="T16" fmla="*/ 823 w 1926"/>
                <a:gd name="T17" fmla="*/ 177 h 1203"/>
                <a:gd name="T18" fmla="*/ 1194 w 1926"/>
                <a:gd name="T19" fmla="*/ 0 h 1203"/>
                <a:gd name="T20" fmla="*/ 1657 w 1926"/>
                <a:gd name="T21" fmla="*/ 365 h 1203"/>
                <a:gd name="T22" fmla="*/ 1780 w 1926"/>
                <a:gd name="T23" fmla="*/ 500 h 1203"/>
                <a:gd name="T24" fmla="*/ 1926 w 1926"/>
                <a:gd name="T25" fmla="*/ 80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6" h="1203">
                  <a:moveTo>
                    <a:pt x="1926" y="807"/>
                  </a:moveTo>
                  <a:cubicBezTo>
                    <a:pt x="1926" y="972"/>
                    <a:pt x="1825" y="1113"/>
                    <a:pt x="1682" y="1173"/>
                  </a:cubicBezTo>
                  <a:cubicBezTo>
                    <a:pt x="1650" y="1192"/>
                    <a:pt x="1613" y="1203"/>
                    <a:pt x="1572" y="1203"/>
                  </a:cubicBezTo>
                  <a:cubicBezTo>
                    <a:pt x="386" y="1203"/>
                    <a:pt x="386" y="1203"/>
                    <a:pt x="386" y="1203"/>
                  </a:cubicBezTo>
                  <a:cubicBezTo>
                    <a:pt x="376" y="1203"/>
                    <a:pt x="366" y="1202"/>
                    <a:pt x="356" y="1201"/>
                  </a:cubicBezTo>
                  <a:cubicBezTo>
                    <a:pt x="157" y="1181"/>
                    <a:pt x="0" y="1012"/>
                    <a:pt x="0" y="807"/>
                  </a:cubicBezTo>
                  <a:cubicBezTo>
                    <a:pt x="0" y="607"/>
                    <a:pt x="148" y="442"/>
                    <a:pt x="341" y="415"/>
                  </a:cubicBezTo>
                  <a:cubicBezTo>
                    <a:pt x="369" y="258"/>
                    <a:pt x="506" y="140"/>
                    <a:pt x="671" y="140"/>
                  </a:cubicBezTo>
                  <a:cubicBezTo>
                    <a:pt x="726" y="140"/>
                    <a:pt x="778" y="153"/>
                    <a:pt x="823" y="177"/>
                  </a:cubicBezTo>
                  <a:cubicBezTo>
                    <a:pt x="911" y="69"/>
                    <a:pt x="1044" y="0"/>
                    <a:pt x="1194" y="0"/>
                  </a:cubicBezTo>
                  <a:cubicBezTo>
                    <a:pt x="1419" y="0"/>
                    <a:pt x="1607" y="155"/>
                    <a:pt x="1657" y="365"/>
                  </a:cubicBezTo>
                  <a:cubicBezTo>
                    <a:pt x="1725" y="373"/>
                    <a:pt x="1778" y="430"/>
                    <a:pt x="1780" y="500"/>
                  </a:cubicBezTo>
                  <a:cubicBezTo>
                    <a:pt x="1869" y="573"/>
                    <a:pt x="1926" y="683"/>
                    <a:pt x="1926" y="807"/>
                  </a:cubicBezTo>
                  <a:close/>
                </a:path>
              </a:pathLst>
            </a:custGeom>
            <a:solidFill>
              <a:srgbClr val="C4C4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ṧļïde">
              <a:extLst>
                <a:ext uri="{FF2B5EF4-FFF2-40B4-BE49-F238E27FC236}">
                  <a16:creationId xmlns:a16="http://schemas.microsoft.com/office/drawing/2014/main" id="{1B86284C-CF86-4829-905F-D25BFA0E6A38}"/>
                </a:ext>
              </a:extLst>
            </p:cNvPr>
            <p:cNvSpPr/>
            <p:nvPr/>
          </p:nvSpPr>
          <p:spPr bwMode="auto">
            <a:xfrm>
              <a:off x="3055615" y="1642880"/>
              <a:ext cx="4029207" cy="2513634"/>
            </a:xfrm>
            <a:custGeom>
              <a:avLst/>
              <a:gdLst>
                <a:gd name="T0" fmla="*/ 1925 w 1925"/>
                <a:gd name="T1" fmla="*/ 807 h 1203"/>
                <a:gd name="T2" fmla="*/ 1682 w 1925"/>
                <a:gd name="T3" fmla="*/ 1173 h 1203"/>
                <a:gd name="T4" fmla="*/ 1572 w 1925"/>
                <a:gd name="T5" fmla="*/ 1203 h 1203"/>
                <a:gd name="T6" fmla="*/ 385 w 1925"/>
                <a:gd name="T7" fmla="*/ 1203 h 1203"/>
                <a:gd name="T8" fmla="*/ 356 w 1925"/>
                <a:gd name="T9" fmla="*/ 1201 h 1203"/>
                <a:gd name="T10" fmla="*/ 0 w 1925"/>
                <a:gd name="T11" fmla="*/ 807 h 1203"/>
                <a:gd name="T12" fmla="*/ 340 w 1925"/>
                <a:gd name="T13" fmla="*/ 415 h 1203"/>
                <a:gd name="T14" fmla="*/ 670 w 1925"/>
                <a:gd name="T15" fmla="*/ 140 h 1203"/>
                <a:gd name="T16" fmla="*/ 823 w 1925"/>
                <a:gd name="T17" fmla="*/ 177 h 1203"/>
                <a:gd name="T18" fmla="*/ 1193 w 1925"/>
                <a:gd name="T19" fmla="*/ 0 h 1203"/>
                <a:gd name="T20" fmla="*/ 1656 w 1925"/>
                <a:gd name="T21" fmla="*/ 365 h 1203"/>
                <a:gd name="T22" fmla="*/ 1780 w 1925"/>
                <a:gd name="T23" fmla="*/ 500 h 1203"/>
                <a:gd name="T24" fmla="*/ 1925 w 1925"/>
                <a:gd name="T25" fmla="*/ 80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5" h="1203">
                  <a:moveTo>
                    <a:pt x="1925" y="807"/>
                  </a:moveTo>
                  <a:cubicBezTo>
                    <a:pt x="1925" y="972"/>
                    <a:pt x="1825" y="1113"/>
                    <a:pt x="1682" y="1173"/>
                  </a:cubicBezTo>
                  <a:cubicBezTo>
                    <a:pt x="1650" y="1192"/>
                    <a:pt x="1612" y="1203"/>
                    <a:pt x="1572" y="1203"/>
                  </a:cubicBezTo>
                  <a:cubicBezTo>
                    <a:pt x="385" y="1203"/>
                    <a:pt x="385" y="1203"/>
                    <a:pt x="385" y="1203"/>
                  </a:cubicBezTo>
                  <a:cubicBezTo>
                    <a:pt x="375" y="1203"/>
                    <a:pt x="365" y="1202"/>
                    <a:pt x="356" y="1201"/>
                  </a:cubicBezTo>
                  <a:cubicBezTo>
                    <a:pt x="156" y="1181"/>
                    <a:pt x="0" y="1012"/>
                    <a:pt x="0" y="807"/>
                  </a:cubicBezTo>
                  <a:cubicBezTo>
                    <a:pt x="0" y="607"/>
                    <a:pt x="148" y="442"/>
                    <a:pt x="340" y="415"/>
                  </a:cubicBezTo>
                  <a:cubicBezTo>
                    <a:pt x="369" y="259"/>
                    <a:pt x="506" y="140"/>
                    <a:pt x="670" y="140"/>
                  </a:cubicBezTo>
                  <a:cubicBezTo>
                    <a:pt x="725" y="140"/>
                    <a:pt x="777" y="153"/>
                    <a:pt x="823" y="177"/>
                  </a:cubicBezTo>
                  <a:cubicBezTo>
                    <a:pt x="910" y="69"/>
                    <a:pt x="1044" y="0"/>
                    <a:pt x="1193" y="0"/>
                  </a:cubicBezTo>
                  <a:cubicBezTo>
                    <a:pt x="1418" y="0"/>
                    <a:pt x="1606" y="155"/>
                    <a:pt x="1656" y="365"/>
                  </a:cubicBezTo>
                  <a:cubicBezTo>
                    <a:pt x="1725" y="373"/>
                    <a:pt x="1778" y="430"/>
                    <a:pt x="1780" y="500"/>
                  </a:cubicBezTo>
                  <a:cubicBezTo>
                    <a:pt x="1869" y="573"/>
                    <a:pt x="1925" y="683"/>
                    <a:pt x="1925" y="8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íṡľídè">
              <a:extLst>
                <a:ext uri="{FF2B5EF4-FFF2-40B4-BE49-F238E27FC236}">
                  <a16:creationId xmlns:a16="http://schemas.microsoft.com/office/drawing/2014/main" id="{53B17A9E-2B56-4C6F-B68B-B241A5D74CC3}"/>
                </a:ext>
              </a:extLst>
            </p:cNvPr>
            <p:cNvSpPr/>
            <p:nvPr/>
          </p:nvSpPr>
          <p:spPr bwMode="auto">
            <a:xfrm>
              <a:off x="4709805" y="4757200"/>
              <a:ext cx="924130" cy="499030"/>
            </a:xfrm>
            <a:custGeom>
              <a:avLst/>
              <a:gdLst>
                <a:gd name="T0" fmla="*/ 414 w 441"/>
                <a:gd name="T1" fmla="*/ 238 h 238"/>
                <a:gd name="T2" fmla="*/ 27 w 441"/>
                <a:gd name="T3" fmla="*/ 238 h 238"/>
                <a:gd name="T4" fmla="*/ 0 w 441"/>
                <a:gd name="T5" fmla="*/ 211 h 238"/>
                <a:gd name="T6" fmla="*/ 0 w 441"/>
                <a:gd name="T7" fmla="*/ 27 h 238"/>
                <a:gd name="T8" fmla="*/ 27 w 441"/>
                <a:gd name="T9" fmla="*/ 0 h 238"/>
                <a:gd name="T10" fmla="*/ 414 w 441"/>
                <a:gd name="T11" fmla="*/ 0 h 238"/>
                <a:gd name="T12" fmla="*/ 441 w 441"/>
                <a:gd name="T13" fmla="*/ 27 h 238"/>
                <a:gd name="T14" fmla="*/ 441 w 441"/>
                <a:gd name="T15" fmla="*/ 211 h 238"/>
                <a:gd name="T16" fmla="*/ 414 w 441"/>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238">
                  <a:moveTo>
                    <a:pt x="414" y="238"/>
                  </a:moveTo>
                  <a:cubicBezTo>
                    <a:pt x="27" y="238"/>
                    <a:pt x="27" y="238"/>
                    <a:pt x="27" y="238"/>
                  </a:cubicBezTo>
                  <a:cubicBezTo>
                    <a:pt x="12" y="238"/>
                    <a:pt x="0" y="226"/>
                    <a:pt x="0" y="211"/>
                  </a:cubicBezTo>
                  <a:cubicBezTo>
                    <a:pt x="0" y="27"/>
                    <a:pt x="0" y="27"/>
                    <a:pt x="0" y="27"/>
                  </a:cubicBezTo>
                  <a:cubicBezTo>
                    <a:pt x="0" y="12"/>
                    <a:pt x="12" y="0"/>
                    <a:pt x="27" y="0"/>
                  </a:cubicBezTo>
                  <a:cubicBezTo>
                    <a:pt x="414" y="0"/>
                    <a:pt x="414" y="0"/>
                    <a:pt x="414" y="0"/>
                  </a:cubicBezTo>
                  <a:cubicBezTo>
                    <a:pt x="429" y="0"/>
                    <a:pt x="441" y="12"/>
                    <a:pt x="441" y="27"/>
                  </a:cubicBezTo>
                  <a:cubicBezTo>
                    <a:pt x="441" y="211"/>
                    <a:pt x="441" y="211"/>
                    <a:pt x="441" y="211"/>
                  </a:cubicBezTo>
                  <a:cubicBezTo>
                    <a:pt x="441" y="226"/>
                    <a:pt x="429" y="238"/>
                    <a:pt x="414" y="238"/>
                  </a:cubicBezTo>
                  <a:close/>
                </a:path>
              </a:pathLst>
            </a:custGeom>
            <a:solidFill>
              <a:srgbClr val="2E36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ï$ḻíḋê">
              <a:extLst>
                <a:ext uri="{FF2B5EF4-FFF2-40B4-BE49-F238E27FC236}">
                  <a16:creationId xmlns:a16="http://schemas.microsoft.com/office/drawing/2014/main" id="{4F2EE400-077E-4B00-A124-31EA7DFF9D5D}"/>
                </a:ext>
              </a:extLst>
            </p:cNvPr>
            <p:cNvSpPr/>
            <p:nvPr/>
          </p:nvSpPr>
          <p:spPr bwMode="auto">
            <a:xfrm>
              <a:off x="6382483" y="3694449"/>
              <a:ext cx="2522878" cy="767032"/>
            </a:xfrm>
            <a:custGeom>
              <a:avLst/>
              <a:gdLst>
                <a:gd name="T0" fmla="*/ 1149 w 1207"/>
                <a:gd name="T1" fmla="*/ 367 h 367"/>
                <a:gd name="T2" fmla="*/ 57 w 1207"/>
                <a:gd name="T3" fmla="*/ 367 h 367"/>
                <a:gd name="T4" fmla="*/ 0 w 1207"/>
                <a:gd name="T5" fmla="*/ 310 h 367"/>
                <a:gd name="T6" fmla="*/ 0 w 1207"/>
                <a:gd name="T7" fmla="*/ 57 h 367"/>
                <a:gd name="T8" fmla="*/ 57 w 1207"/>
                <a:gd name="T9" fmla="*/ 0 h 367"/>
                <a:gd name="T10" fmla="*/ 1149 w 1207"/>
                <a:gd name="T11" fmla="*/ 0 h 367"/>
                <a:gd name="T12" fmla="*/ 1207 w 1207"/>
                <a:gd name="T13" fmla="*/ 57 h 367"/>
                <a:gd name="T14" fmla="*/ 1207 w 1207"/>
                <a:gd name="T15" fmla="*/ 310 h 367"/>
                <a:gd name="T16" fmla="*/ 1149 w 1207"/>
                <a:gd name="T1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7">
                  <a:moveTo>
                    <a:pt x="1149" y="367"/>
                  </a:moveTo>
                  <a:cubicBezTo>
                    <a:pt x="57" y="367"/>
                    <a:pt x="57" y="367"/>
                    <a:pt x="57" y="367"/>
                  </a:cubicBezTo>
                  <a:cubicBezTo>
                    <a:pt x="26" y="367"/>
                    <a:pt x="0" y="341"/>
                    <a:pt x="0" y="310"/>
                  </a:cubicBezTo>
                  <a:cubicBezTo>
                    <a:pt x="0" y="57"/>
                    <a:pt x="0" y="57"/>
                    <a:pt x="0" y="57"/>
                  </a:cubicBezTo>
                  <a:cubicBezTo>
                    <a:pt x="0" y="25"/>
                    <a:pt x="26" y="0"/>
                    <a:pt x="57" y="0"/>
                  </a:cubicBezTo>
                  <a:cubicBezTo>
                    <a:pt x="1149" y="0"/>
                    <a:pt x="1149" y="0"/>
                    <a:pt x="1149" y="0"/>
                  </a:cubicBezTo>
                  <a:cubicBezTo>
                    <a:pt x="1181" y="0"/>
                    <a:pt x="1207" y="25"/>
                    <a:pt x="1207" y="57"/>
                  </a:cubicBezTo>
                  <a:cubicBezTo>
                    <a:pt x="1207" y="310"/>
                    <a:pt x="1207" y="310"/>
                    <a:pt x="1207" y="310"/>
                  </a:cubicBezTo>
                  <a:cubicBezTo>
                    <a:pt x="1207" y="341"/>
                    <a:pt x="1181" y="367"/>
                    <a:pt x="1149" y="367"/>
                  </a:cubicBez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ï$ľíḑê">
              <a:extLst>
                <a:ext uri="{FF2B5EF4-FFF2-40B4-BE49-F238E27FC236}">
                  <a16:creationId xmlns:a16="http://schemas.microsoft.com/office/drawing/2014/main" id="{7E1E0691-B13C-4E65-8501-B6893F8539AC}"/>
                </a:ext>
              </a:extLst>
            </p:cNvPr>
            <p:cNvSpPr/>
            <p:nvPr/>
          </p:nvSpPr>
          <p:spPr bwMode="auto">
            <a:xfrm>
              <a:off x="6382483" y="3694449"/>
              <a:ext cx="1266060" cy="767032"/>
            </a:xfrm>
            <a:custGeom>
              <a:avLst/>
              <a:gdLst>
                <a:gd name="T0" fmla="*/ 603 w 603"/>
                <a:gd name="T1" fmla="*/ 367 h 367"/>
                <a:gd name="T2" fmla="*/ 57 w 603"/>
                <a:gd name="T3" fmla="*/ 367 h 367"/>
                <a:gd name="T4" fmla="*/ 0 w 603"/>
                <a:gd name="T5" fmla="*/ 310 h 367"/>
                <a:gd name="T6" fmla="*/ 0 w 603"/>
                <a:gd name="T7" fmla="*/ 57 h 367"/>
                <a:gd name="T8" fmla="*/ 57 w 603"/>
                <a:gd name="T9" fmla="*/ 0 h 367"/>
                <a:gd name="T10" fmla="*/ 603 w 603"/>
                <a:gd name="T11" fmla="*/ 0 h 367"/>
                <a:gd name="T12" fmla="*/ 603 w 603"/>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603" h="367">
                  <a:moveTo>
                    <a:pt x="603" y="367"/>
                  </a:moveTo>
                  <a:cubicBezTo>
                    <a:pt x="57" y="367"/>
                    <a:pt x="57" y="367"/>
                    <a:pt x="57" y="367"/>
                  </a:cubicBezTo>
                  <a:cubicBezTo>
                    <a:pt x="26" y="367"/>
                    <a:pt x="0" y="342"/>
                    <a:pt x="0" y="310"/>
                  </a:cubicBezTo>
                  <a:cubicBezTo>
                    <a:pt x="0" y="57"/>
                    <a:pt x="0" y="57"/>
                    <a:pt x="0" y="57"/>
                  </a:cubicBezTo>
                  <a:cubicBezTo>
                    <a:pt x="0" y="25"/>
                    <a:pt x="26" y="0"/>
                    <a:pt x="57" y="0"/>
                  </a:cubicBezTo>
                  <a:cubicBezTo>
                    <a:pt x="603" y="0"/>
                    <a:pt x="603" y="0"/>
                    <a:pt x="603" y="0"/>
                  </a:cubicBezTo>
                  <a:lnTo>
                    <a:pt x="603" y="367"/>
                  </a:ln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iŝľídê">
              <a:extLst>
                <a:ext uri="{FF2B5EF4-FFF2-40B4-BE49-F238E27FC236}">
                  <a16:creationId xmlns:a16="http://schemas.microsoft.com/office/drawing/2014/main" id="{0FA4D61B-269F-47D8-9C9F-363CE6FCA964}"/>
                </a:ext>
              </a:extLst>
            </p:cNvPr>
            <p:cNvSpPr/>
            <p:nvPr/>
          </p:nvSpPr>
          <p:spPr bwMode="auto">
            <a:xfrm>
              <a:off x="6382483" y="4479962"/>
              <a:ext cx="2522878" cy="767032"/>
            </a:xfrm>
            <a:custGeom>
              <a:avLst/>
              <a:gdLst>
                <a:gd name="T0" fmla="*/ 1149 w 1207"/>
                <a:gd name="T1" fmla="*/ 368 h 368"/>
                <a:gd name="T2" fmla="*/ 57 w 1207"/>
                <a:gd name="T3" fmla="*/ 368 h 368"/>
                <a:gd name="T4" fmla="*/ 0 w 1207"/>
                <a:gd name="T5" fmla="*/ 310 h 368"/>
                <a:gd name="T6" fmla="*/ 0 w 1207"/>
                <a:gd name="T7" fmla="*/ 58 h 368"/>
                <a:gd name="T8" fmla="*/ 57 w 1207"/>
                <a:gd name="T9" fmla="*/ 0 h 368"/>
                <a:gd name="T10" fmla="*/ 1149 w 1207"/>
                <a:gd name="T11" fmla="*/ 0 h 368"/>
                <a:gd name="T12" fmla="*/ 1207 w 1207"/>
                <a:gd name="T13" fmla="*/ 58 h 368"/>
                <a:gd name="T14" fmla="*/ 1207 w 1207"/>
                <a:gd name="T15" fmla="*/ 310 h 368"/>
                <a:gd name="T16" fmla="*/ 1149 w 1207"/>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8">
                  <a:moveTo>
                    <a:pt x="1149" y="368"/>
                  </a:moveTo>
                  <a:cubicBezTo>
                    <a:pt x="57" y="368"/>
                    <a:pt x="57" y="368"/>
                    <a:pt x="57" y="368"/>
                  </a:cubicBezTo>
                  <a:cubicBezTo>
                    <a:pt x="26" y="368"/>
                    <a:pt x="0" y="342"/>
                    <a:pt x="0" y="310"/>
                  </a:cubicBezTo>
                  <a:cubicBezTo>
                    <a:pt x="0" y="58"/>
                    <a:pt x="0" y="58"/>
                    <a:pt x="0" y="58"/>
                  </a:cubicBezTo>
                  <a:cubicBezTo>
                    <a:pt x="0" y="26"/>
                    <a:pt x="26" y="0"/>
                    <a:pt x="57" y="0"/>
                  </a:cubicBezTo>
                  <a:cubicBezTo>
                    <a:pt x="1149" y="0"/>
                    <a:pt x="1149" y="0"/>
                    <a:pt x="1149" y="0"/>
                  </a:cubicBezTo>
                  <a:cubicBezTo>
                    <a:pt x="1181" y="0"/>
                    <a:pt x="1207" y="26"/>
                    <a:pt x="1207" y="58"/>
                  </a:cubicBezTo>
                  <a:cubicBezTo>
                    <a:pt x="1207" y="310"/>
                    <a:pt x="1207" y="310"/>
                    <a:pt x="1207" y="310"/>
                  </a:cubicBezTo>
                  <a:cubicBezTo>
                    <a:pt x="1207" y="342"/>
                    <a:pt x="1181" y="368"/>
                    <a:pt x="1149" y="368"/>
                  </a:cubicBez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ṥḷïde">
              <a:extLst>
                <a:ext uri="{FF2B5EF4-FFF2-40B4-BE49-F238E27FC236}">
                  <a16:creationId xmlns:a16="http://schemas.microsoft.com/office/drawing/2014/main" id="{2A9C0501-E129-49EE-A52F-3D84AD793B0F}"/>
                </a:ext>
              </a:extLst>
            </p:cNvPr>
            <p:cNvSpPr/>
            <p:nvPr/>
          </p:nvSpPr>
          <p:spPr bwMode="auto">
            <a:xfrm>
              <a:off x="6382483" y="5256230"/>
              <a:ext cx="2522878" cy="776269"/>
            </a:xfrm>
            <a:custGeom>
              <a:avLst/>
              <a:gdLst>
                <a:gd name="T0" fmla="*/ 1149 w 1207"/>
                <a:gd name="T1" fmla="*/ 368 h 368"/>
                <a:gd name="T2" fmla="*/ 57 w 1207"/>
                <a:gd name="T3" fmla="*/ 368 h 368"/>
                <a:gd name="T4" fmla="*/ 0 w 1207"/>
                <a:gd name="T5" fmla="*/ 311 h 368"/>
                <a:gd name="T6" fmla="*/ 0 w 1207"/>
                <a:gd name="T7" fmla="*/ 58 h 368"/>
                <a:gd name="T8" fmla="*/ 57 w 1207"/>
                <a:gd name="T9" fmla="*/ 0 h 368"/>
                <a:gd name="T10" fmla="*/ 1149 w 1207"/>
                <a:gd name="T11" fmla="*/ 0 h 368"/>
                <a:gd name="T12" fmla="*/ 1207 w 1207"/>
                <a:gd name="T13" fmla="*/ 58 h 368"/>
                <a:gd name="T14" fmla="*/ 1207 w 1207"/>
                <a:gd name="T15" fmla="*/ 311 h 368"/>
                <a:gd name="T16" fmla="*/ 1149 w 1207"/>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8">
                  <a:moveTo>
                    <a:pt x="1149" y="368"/>
                  </a:moveTo>
                  <a:cubicBezTo>
                    <a:pt x="57" y="368"/>
                    <a:pt x="57" y="368"/>
                    <a:pt x="57" y="368"/>
                  </a:cubicBezTo>
                  <a:cubicBezTo>
                    <a:pt x="26" y="368"/>
                    <a:pt x="0" y="342"/>
                    <a:pt x="0" y="311"/>
                  </a:cubicBezTo>
                  <a:cubicBezTo>
                    <a:pt x="0" y="58"/>
                    <a:pt x="0" y="58"/>
                    <a:pt x="0" y="58"/>
                  </a:cubicBezTo>
                  <a:cubicBezTo>
                    <a:pt x="0" y="26"/>
                    <a:pt x="26" y="0"/>
                    <a:pt x="57" y="0"/>
                  </a:cubicBezTo>
                  <a:cubicBezTo>
                    <a:pt x="1149" y="0"/>
                    <a:pt x="1149" y="0"/>
                    <a:pt x="1149" y="0"/>
                  </a:cubicBezTo>
                  <a:cubicBezTo>
                    <a:pt x="1181" y="0"/>
                    <a:pt x="1207" y="26"/>
                    <a:pt x="1207" y="58"/>
                  </a:cubicBezTo>
                  <a:cubicBezTo>
                    <a:pt x="1207" y="311"/>
                    <a:pt x="1207" y="311"/>
                    <a:pt x="1207" y="311"/>
                  </a:cubicBezTo>
                  <a:cubicBezTo>
                    <a:pt x="1207" y="342"/>
                    <a:pt x="1181" y="368"/>
                    <a:pt x="1149" y="368"/>
                  </a:cubicBez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ṥḷíḍê">
              <a:extLst>
                <a:ext uri="{FF2B5EF4-FFF2-40B4-BE49-F238E27FC236}">
                  <a16:creationId xmlns:a16="http://schemas.microsoft.com/office/drawing/2014/main" id="{84FFE2BF-6E22-4336-9CD3-D02153897192}"/>
                </a:ext>
              </a:extLst>
            </p:cNvPr>
            <p:cNvSpPr/>
            <p:nvPr/>
          </p:nvSpPr>
          <p:spPr bwMode="auto">
            <a:xfrm>
              <a:off x="6382483" y="4479962"/>
              <a:ext cx="1266060" cy="767032"/>
            </a:xfrm>
            <a:custGeom>
              <a:avLst/>
              <a:gdLst>
                <a:gd name="T0" fmla="*/ 603 w 603"/>
                <a:gd name="T1" fmla="*/ 368 h 368"/>
                <a:gd name="T2" fmla="*/ 57 w 603"/>
                <a:gd name="T3" fmla="*/ 368 h 368"/>
                <a:gd name="T4" fmla="*/ 0 w 603"/>
                <a:gd name="T5" fmla="*/ 310 h 368"/>
                <a:gd name="T6" fmla="*/ 0 w 603"/>
                <a:gd name="T7" fmla="*/ 57 h 368"/>
                <a:gd name="T8" fmla="*/ 57 w 603"/>
                <a:gd name="T9" fmla="*/ 0 h 368"/>
                <a:gd name="T10" fmla="*/ 603 w 603"/>
                <a:gd name="T11" fmla="*/ 0 h 368"/>
                <a:gd name="T12" fmla="*/ 603 w 603"/>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603" h="368">
                  <a:moveTo>
                    <a:pt x="603" y="368"/>
                  </a:moveTo>
                  <a:cubicBezTo>
                    <a:pt x="57" y="368"/>
                    <a:pt x="57" y="368"/>
                    <a:pt x="57" y="368"/>
                  </a:cubicBezTo>
                  <a:cubicBezTo>
                    <a:pt x="26" y="368"/>
                    <a:pt x="0" y="342"/>
                    <a:pt x="0" y="310"/>
                  </a:cubicBezTo>
                  <a:cubicBezTo>
                    <a:pt x="0" y="57"/>
                    <a:pt x="0" y="57"/>
                    <a:pt x="0" y="57"/>
                  </a:cubicBezTo>
                  <a:cubicBezTo>
                    <a:pt x="0" y="26"/>
                    <a:pt x="26" y="0"/>
                    <a:pt x="57" y="0"/>
                  </a:cubicBezTo>
                  <a:cubicBezTo>
                    <a:pt x="603" y="0"/>
                    <a:pt x="603" y="0"/>
                    <a:pt x="603" y="0"/>
                  </a:cubicBezTo>
                  <a:lnTo>
                    <a:pt x="603" y="368"/>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ṣlíḍè">
              <a:extLst>
                <a:ext uri="{FF2B5EF4-FFF2-40B4-BE49-F238E27FC236}">
                  <a16:creationId xmlns:a16="http://schemas.microsoft.com/office/drawing/2014/main" id="{7F20D613-38EA-417A-AF7D-FC53F1C68E36}"/>
                </a:ext>
              </a:extLst>
            </p:cNvPr>
            <p:cNvSpPr/>
            <p:nvPr/>
          </p:nvSpPr>
          <p:spPr bwMode="auto">
            <a:xfrm>
              <a:off x="6382483" y="5256230"/>
              <a:ext cx="1266060" cy="776269"/>
            </a:xfrm>
            <a:custGeom>
              <a:avLst/>
              <a:gdLst>
                <a:gd name="T0" fmla="*/ 603 w 603"/>
                <a:gd name="T1" fmla="*/ 368 h 368"/>
                <a:gd name="T2" fmla="*/ 57 w 603"/>
                <a:gd name="T3" fmla="*/ 368 h 368"/>
                <a:gd name="T4" fmla="*/ 0 w 603"/>
                <a:gd name="T5" fmla="*/ 311 h 368"/>
                <a:gd name="T6" fmla="*/ 0 w 603"/>
                <a:gd name="T7" fmla="*/ 58 h 368"/>
                <a:gd name="T8" fmla="*/ 57 w 603"/>
                <a:gd name="T9" fmla="*/ 0 h 368"/>
                <a:gd name="T10" fmla="*/ 603 w 603"/>
                <a:gd name="T11" fmla="*/ 0 h 368"/>
                <a:gd name="T12" fmla="*/ 603 w 603"/>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603" h="368">
                  <a:moveTo>
                    <a:pt x="603" y="368"/>
                  </a:moveTo>
                  <a:cubicBezTo>
                    <a:pt x="57" y="368"/>
                    <a:pt x="57" y="368"/>
                    <a:pt x="57" y="368"/>
                  </a:cubicBezTo>
                  <a:cubicBezTo>
                    <a:pt x="26" y="368"/>
                    <a:pt x="0" y="342"/>
                    <a:pt x="0" y="311"/>
                  </a:cubicBezTo>
                  <a:cubicBezTo>
                    <a:pt x="0" y="58"/>
                    <a:pt x="0" y="58"/>
                    <a:pt x="0" y="58"/>
                  </a:cubicBezTo>
                  <a:cubicBezTo>
                    <a:pt x="0" y="26"/>
                    <a:pt x="26" y="0"/>
                    <a:pt x="57" y="0"/>
                  </a:cubicBezTo>
                  <a:cubicBezTo>
                    <a:pt x="603" y="0"/>
                    <a:pt x="603" y="0"/>
                    <a:pt x="603" y="0"/>
                  </a:cubicBezTo>
                  <a:lnTo>
                    <a:pt x="603" y="368"/>
                  </a:ln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ḻïdé">
              <a:extLst>
                <a:ext uri="{FF2B5EF4-FFF2-40B4-BE49-F238E27FC236}">
                  <a16:creationId xmlns:a16="http://schemas.microsoft.com/office/drawing/2014/main" id="{C6D30EAA-94C1-498E-8F8E-6E8009AF5DED}"/>
                </a:ext>
              </a:extLst>
            </p:cNvPr>
            <p:cNvSpPr/>
            <p:nvPr/>
          </p:nvSpPr>
          <p:spPr bwMode="auto">
            <a:xfrm>
              <a:off x="6585792" y="3879274"/>
              <a:ext cx="748548" cy="110896"/>
            </a:xfrm>
            <a:custGeom>
              <a:avLst/>
              <a:gdLst>
                <a:gd name="T0" fmla="*/ 332 w 358"/>
                <a:gd name="T1" fmla="*/ 52 h 52"/>
                <a:gd name="T2" fmla="*/ 27 w 358"/>
                <a:gd name="T3" fmla="*/ 52 h 52"/>
                <a:gd name="T4" fmla="*/ 0 w 358"/>
                <a:gd name="T5" fmla="*/ 26 h 52"/>
                <a:gd name="T6" fmla="*/ 27 w 358"/>
                <a:gd name="T7" fmla="*/ 0 h 52"/>
                <a:gd name="T8" fmla="*/ 332 w 358"/>
                <a:gd name="T9" fmla="*/ 0 h 52"/>
                <a:gd name="T10" fmla="*/ 358 w 358"/>
                <a:gd name="T11" fmla="*/ 26 h 52"/>
                <a:gd name="T12" fmla="*/ 332 w 3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8" h="52">
                  <a:moveTo>
                    <a:pt x="332" y="52"/>
                  </a:moveTo>
                  <a:cubicBezTo>
                    <a:pt x="27" y="52"/>
                    <a:pt x="27" y="52"/>
                    <a:pt x="27" y="52"/>
                  </a:cubicBezTo>
                  <a:cubicBezTo>
                    <a:pt x="12" y="52"/>
                    <a:pt x="0" y="40"/>
                    <a:pt x="0" y="26"/>
                  </a:cubicBezTo>
                  <a:cubicBezTo>
                    <a:pt x="0" y="11"/>
                    <a:pt x="12" y="0"/>
                    <a:pt x="27" y="0"/>
                  </a:cubicBezTo>
                  <a:cubicBezTo>
                    <a:pt x="332" y="0"/>
                    <a:pt x="332" y="0"/>
                    <a:pt x="332" y="0"/>
                  </a:cubicBezTo>
                  <a:cubicBezTo>
                    <a:pt x="346" y="0"/>
                    <a:pt x="358" y="11"/>
                    <a:pt x="358" y="26"/>
                  </a:cubicBezTo>
                  <a:cubicBezTo>
                    <a:pt x="358" y="40"/>
                    <a:pt x="346" y="52"/>
                    <a:pt x="332"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Slîḓè">
              <a:extLst>
                <a:ext uri="{FF2B5EF4-FFF2-40B4-BE49-F238E27FC236}">
                  <a16:creationId xmlns:a16="http://schemas.microsoft.com/office/drawing/2014/main" id="{75FE6365-CAB9-450A-979F-7D52F45CB44C}"/>
                </a:ext>
              </a:extLst>
            </p:cNvPr>
            <p:cNvSpPr/>
            <p:nvPr/>
          </p:nvSpPr>
          <p:spPr bwMode="auto">
            <a:xfrm>
              <a:off x="8637361" y="3851553"/>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5"/>
                    <a:pt x="4" y="0"/>
                    <a:pt x="10" y="0"/>
                  </a:cubicBezTo>
                  <a:cubicBezTo>
                    <a:pt x="42" y="0"/>
                    <a:pt x="42" y="0"/>
                    <a:pt x="42" y="0"/>
                  </a:cubicBezTo>
                  <a:cubicBezTo>
                    <a:pt x="48" y="0"/>
                    <a:pt x="52" y="5"/>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şľîḍé">
              <a:extLst>
                <a:ext uri="{FF2B5EF4-FFF2-40B4-BE49-F238E27FC236}">
                  <a16:creationId xmlns:a16="http://schemas.microsoft.com/office/drawing/2014/main" id="{DE28CADF-F0E6-4D22-88D1-80F676938B13}"/>
                </a:ext>
              </a:extLst>
            </p:cNvPr>
            <p:cNvSpPr/>
            <p:nvPr/>
          </p:nvSpPr>
          <p:spPr bwMode="auto">
            <a:xfrm>
              <a:off x="8637361" y="4008653"/>
              <a:ext cx="101657" cy="101657"/>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şlîḍê">
              <a:extLst>
                <a:ext uri="{FF2B5EF4-FFF2-40B4-BE49-F238E27FC236}">
                  <a16:creationId xmlns:a16="http://schemas.microsoft.com/office/drawing/2014/main" id="{0AC56D50-C87B-43FD-9F56-35FD62934FA8}"/>
                </a:ext>
              </a:extLst>
            </p:cNvPr>
            <p:cNvSpPr/>
            <p:nvPr/>
          </p:nvSpPr>
          <p:spPr bwMode="auto">
            <a:xfrm>
              <a:off x="8637361" y="4156514"/>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5"/>
                    <a:pt x="4" y="0"/>
                    <a:pt x="10" y="0"/>
                  </a:cubicBezTo>
                  <a:cubicBezTo>
                    <a:pt x="42" y="0"/>
                    <a:pt x="42" y="0"/>
                    <a:pt x="42" y="0"/>
                  </a:cubicBezTo>
                  <a:cubicBezTo>
                    <a:pt x="48" y="0"/>
                    <a:pt x="52" y="5"/>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ṥḷîḍê">
              <a:extLst>
                <a:ext uri="{FF2B5EF4-FFF2-40B4-BE49-F238E27FC236}">
                  <a16:creationId xmlns:a16="http://schemas.microsoft.com/office/drawing/2014/main" id="{201E41FE-B6FB-45EC-81F4-5D63D153549D}"/>
                </a:ext>
              </a:extLst>
            </p:cNvPr>
            <p:cNvSpPr/>
            <p:nvPr/>
          </p:nvSpPr>
          <p:spPr bwMode="auto">
            <a:xfrm>
              <a:off x="8637361" y="5441057"/>
              <a:ext cx="101657" cy="101657"/>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7"/>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7"/>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íṧlïḑê">
              <a:extLst>
                <a:ext uri="{FF2B5EF4-FFF2-40B4-BE49-F238E27FC236}">
                  <a16:creationId xmlns:a16="http://schemas.microsoft.com/office/drawing/2014/main" id="{FE695833-475F-47AE-96C7-CA97826368D7}"/>
                </a:ext>
              </a:extLst>
            </p:cNvPr>
            <p:cNvSpPr/>
            <p:nvPr/>
          </p:nvSpPr>
          <p:spPr bwMode="auto">
            <a:xfrm>
              <a:off x="8637361" y="5588918"/>
              <a:ext cx="101657" cy="110896"/>
            </a:xfrm>
            <a:custGeom>
              <a:avLst/>
              <a:gdLst>
                <a:gd name="T0" fmla="*/ 42 w 52"/>
                <a:gd name="T1" fmla="*/ 53 h 53"/>
                <a:gd name="T2" fmla="*/ 10 w 52"/>
                <a:gd name="T3" fmla="*/ 53 h 53"/>
                <a:gd name="T4" fmla="*/ 0 w 52"/>
                <a:gd name="T5" fmla="*/ 43 h 53"/>
                <a:gd name="T6" fmla="*/ 0 w 52"/>
                <a:gd name="T7" fmla="*/ 10 h 53"/>
                <a:gd name="T8" fmla="*/ 10 w 52"/>
                <a:gd name="T9" fmla="*/ 0 h 53"/>
                <a:gd name="T10" fmla="*/ 42 w 52"/>
                <a:gd name="T11" fmla="*/ 0 h 53"/>
                <a:gd name="T12" fmla="*/ 52 w 52"/>
                <a:gd name="T13" fmla="*/ 10 h 53"/>
                <a:gd name="T14" fmla="*/ 52 w 52"/>
                <a:gd name="T15" fmla="*/ 43 h 53"/>
                <a:gd name="T16" fmla="*/ 42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2" y="53"/>
                  </a:moveTo>
                  <a:cubicBezTo>
                    <a:pt x="10" y="53"/>
                    <a:pt x="10" y="53"/>
                    <a:pt x="10" y="53"/>
                  </a:cubicBezTo>
                  <a:cubicBezTo>
                    <a:pt x="4" y="53"/>
                    <a:pt x="0" y="48"/>
                    <a:pt x="0" y="43"/>
                  </a:cubicBezTo>
                  <a:cubicBezTo>
                    <a:pt x="0" y="10"/>
                    <a:pt x="0" y="10"/>
                    <a:pt x="0" y="10"/>
                  </a:cubicBezTo>
                  <a:cubicBezTo>
                    <a:pt x="0" y="5"/>
                    <a:pt x="4" y="0"/>
                    <a:pt x="10" y="0"/>
                  </a:cubicBezTo>
                  <a:cubicBezTo>
                    <a:pt x="42" y="0"/>
                    <a:pt x="42" y="0"/>
                    <a:pt x="42" y="0"/>
                  </a:cubicBezTo>
                  <a:cubicBezTo>
                    <a:pt x="48" y="0"/>
                    <a:pt x="52" y="5"/>
                    <a:pt x="52" y="10"/>
                  </a:cubicBezTo>
                  <a:cubicBezTo>
                    <a:pt x="52" y="43"/>
                    <a:pt x="52" y="43"/>
                    <a:pt x="52" y="43"/>
                  </a:cubicBezTo>
                  <a:cubicBezTo>
                    <a:pt x="52" y="48"/>
                    <a:pt x="48" y="53"/>
                    <a:pt x="42" y="53"/>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ïSľiḓê">
              <a:extLst>
                <a:ext uri="{FF2B5EF4-FFF2-40B4-BE49-F238E27FC236}">
                  <a16:creationId xmlns:a16="http://schemas.microsoft.com/office/drawing/2014/main" id="{7CBBD023-2739-40BC-8A76-7C6DB60A8263}"/>
                </a:ext>
              </a:extLst>
            </p:cNvPr>
            <p:cNvSpPr/>
            <p:nvPr/>
          </p:nvSpPr>
          <p:spPr bwMode="auto">
            <a:xfrm>
              <a:off x="8637361" y="5746016"/>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7"/>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7"/>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ï$ḷíḓè">
              <a:extLst>
                <a:ext uri="{FF2B5EF4-FFF2-40B4-BE49-F238E27FC236}">
                  <a16:creationId xmlns:a16="http://schemas.microsoft.com/office/drawing/2014/main" id="{56BA9103-6FAF-4FBC-9503-E057408BE618}"/>
                </a:ext>
              </a:extLst>
            </p:cNvPr>
            <p:cNvSpPr/>
            <p:nvPr/>
          </p:nvSpPr>
          <p:spPr bwMode="auto">
            <a:xfrm>
              <a:off x="6585792" y="4664788"/>
              <a:ext cx="110896" cy="110896"/>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5"/>
                    <a:pt x="5" y="0"/>
                    <a:pt x="10" y="0"/>
                  </a:cubicBezTo>
                  <a:cubicBezTo>
                    <a:pt x="43" y="0"/>
                    <a:pt x="43" y="0"/>
                    <a:pt x="43" y="0"/>
                  </a:cubicBezTo>
                  <a:cubicBezTo>
                    <a:pt x="48" y="0"/>
                    <a:pt x="53" y="5"/>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ṩ1îḓé">
              <a:extLst>
                <a:ext uri="{FF2B5EF4-FFF2-40B4-BE49-F238E27FC236}">
                  <a16:creationId xmlns:a16="http://schemas.microsoft.com/office/drawing/2014/main" id="{0F40A878-CCA4-4756-B157-A5684B1E09BB}"/>
                </a:ext>
              </a:extLst>
            </p:cNvPr>
            <p:cNvSpPr/>
            <p:nvPr/>
          </p:nvSpPr>
          <p:spPr bwMode="auto">
            <a:xfrm>
              <a:off x="6585792" y="4821887"/>
              <a:ext cx="110896" cy="110896"/>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4"/>
                    <a:pt x="5" y="0"/>
                    <a:pt x="10" y="0"/>
                  </a:cubicBezTo>
                  <a:cubicBezTo>
                    <a:pt x="43" y="0"/>
                    <a:pt x="43" y="0"/>
                    <a:pt x="43" y="0"/>
                  </a:cubicBezTo>
                  <a:cubicBezTo>
                    <a:pt x="48" y="0"/>
                    <a:pt x="53" y="4"/>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şḷiḑé">
              <a:extLst>
                <a:ext uri="{FF2B5EF4-FFF2-40B4-BE49-F238E27FC236}">
                  <a16:creationId xmlns:a16="http://schemas.microsoft.com/office/drawing/2014/main" id="{DC8A1FC6-C975-4362-B85B-4C2A2DC82AB1}"/>
                </a:ext>
              </a:extLst>
            </p:cNvPr>
            <p:cNvSpPr/>
            <p:nvPr/>
          </p:nvSpPr>
          <p:spPr bwMode="auto">
            <a:xfrm>
              <a:off x="6585792" y="4978992"/>
              <a:ext cx="110896" cy="101657"/>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5"/>
                    <a:pt x="5" y="0"/>
                    <a:pt x="10" y="0"/>
                  </a:cubicBezTo>
                  <a:cubicBezTo>
                    <a:pt x="43" y="0"/>
                    <a:pt x="43" y="0"/>
                    <a:pt x="43" y="0"/>
                  </a:cubicBezTo>
                  <a:cubicBezTo>
                    <a:pt x="48" y="0"/>
                    <a:pt x="53" y="5"/>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ṣḷíḋê">
              <a:extLst>
                <a:ext uri="{FF2B5EF4-FFF2-40B4-BE49-F238E27FC236}">
                  <a16:creationId xmlns:a16="http://schemas.microsoft.com/office/drawing/2014/main" id="{3A135BAA-59EC-4C8B-BBB0-CB8607BA4CF8}"/>
                </a:ext>
              </a:extLst>
            </p:cNvPr>
            <p:cNvSpPr/>
            <p:nvPr/>
          </p:nvSpPr>
          <p:spPr bwMode="auto">
            <a:xfrm>
              <a:off x="6585792" y="4156514"/>
              <a:ext cx="748548" cy="110896"/>
            </a:xfrm>
            <a:custGeom>
              <a:avLst/>
              <a:gdLst>
                <a:gd name="T0" fmla="*/ 332 w 358"/>
                <a:gd name="T1" fmla="*/ 52 h 52"/>
                <a:gd name="T2" fmla="*/ 27 w 358"/>
                <a:gd name="T3" fmla="*/ 52 h 52"/>
                <a:gd name="T4" fmla="*/ 0 w 358"/>
                <a:gd name="T5" fmla="*/ 26 h 52"/>
                <a:gd name="T6" fmla="*/ 27 w 358"/>
                <a:gd name="T7" fmla="*/ 0 h 52"/>
                <a:gd name="T8" fmla="*/ 332 w 358"/>
                <a:gd name="T9" fmla="*/ 0 h 52"/>
                <a:gd name="T10" fmla="*/ 358 w 358"/>
                <a:gd name="T11" fmla="*/ 26 h 52"/>
                <a:gd name="T12" fmla="*/ 332 w 3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8" h="52">
                  <a:moveTo>
                    <a:pt x="332" y="52"/>
                  </a:moveTo>
                  <a:cubicBezTo>
                    <a:pt x="27" y="52"/>
                    <a:pt x="27" y="52"/>
                    <a:pt x="27" y="52"/>
                  </a:cubicBezTo>
                  <a:cubicBezTo>
                    <a:pt x="12" y="52"/>
                    <a:pt x="0" y="41"/>
                    <a:pt x="0" y="26"/>
                  </a:cubicBezTo>
                  <a:cubicBezTo>
                    <a:pt x="0" y="12"/>
                    <a:pt x="12" y="0"/>
                    <a:pt x="27" y="0"/>
                  </a:cubicBezTo>
                  <a:cubicBezTo>
                    <a:pt x="332" y="0"/>
                    <a:pt x="332" y="0"/>
                    <a:pt x="332" y="0"/>
                  </a:cubicBezTo>
                  <a:cubicBezTo>
                    <a:pt x="346" y="0"/>
                    <a:pt x="358" y="12"/>
                    <a:pt x="358" y="26"/>
                  </a:cubicBezTo>
                  <a:cubicBezTo>
                    <a:pt x="358" y="41"/>
                    <a:pt x="346" y="52"/>
                    <a:pt x="332" y="52"/>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iŝľîḓè">
              <a:extLst>
                <a:ext uri="{FF2B5EF4-FFF2-40B4-BE49-F238E27FC236}">
                  <a16:creationId xmlns:a16="http://schemas.microsoft.com/office/drawing/2014/main" id="{0F6ABF5B-A047-4678-BA33-EED51D66042C}"/>
                </a:ext>
              </a:extLst>
            </p:cNvPr>
            <p:cNvSpPr/>
            <p:nvPr/>
          </p:nvSpPr>
          <p:spPr bwMode="auto">
            <a:xfrm>
              <a:off x="6558065" y="5431813"/>
              <a:ext cx="748548" cy="101657"/>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1"/>
                    <a:pt x="0" y="26"/>
                  </a:cubicBezTo>
                  <a:cubicBezTo>
                    <a:pt x="0" y="12"/>
                    <a:pt x="11" y="0"/>
                    <a:pt x="26" y="0"/>
                  </a:cubicBezTo>
                  <a:cubicBezTo>
                    <a:pt x="331" y="0"/>
                    <a:pt x="331" y="0"/>
                    <a:pt x="331" y="0"/>
                  </a:cubicBezTo>
                  <a:cubicBezTo>
                    <a:pt x="345" y="0"/>
                    <a:pt x="357" y="12"/>
                    <a:pt x="357" y="26"/>
                  </a:cubicBezTo>
                  <a:cubicBezTo>
                    <a:pt x="357" y="41"/>
                    <a:pt x="345" y="52"/>
                    <a:pt x="331"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ṣliďe">
              <a:extLst>
                <a:ext uri="{FF2B5EF4-FFF2-40B4-BE49-F238E27FC236}">
                  <a16:creationId xmlns:a16="http://schemas.microsoft.com/office/drawing/2014/main" id="{36D187D2-3DBF-4F01-8E2A-4B86FA2784F7}"/>
                </a:ext>
              </a:extLst>
            </p:cNvPr>
            <p:cNvSpPr/>
            <p:nvPr/>
          </p:nvSpPr>
          <p:spPr bwMode="auto">
            <a:xfrm>
              <a:off x="6558065" y="5699814"/>
              <a:ext cx="748548" cy="110896"/>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0"/>
                    <a:pt x="0" y="26"/>
                  </a:cubicBezTo>
                  <a:cubicBezTo>
                    <a:pt x="0" y="11"/>
                    <a:pt x="11" y="0"/>
                    <a:pt x="26" y="0"/>
                  </a:cubicBezTo>
                  <a:cubicBezTo>
                    <a:pt x="331" y="0"/>
                    <a:pt x="331" y="0"/>
                    <a:pt x="331" y="0"/>
                  </a:cubicBezTo>
                  <a:cubicBezTo>
                    <a:pt x="345" y="0"/>
                    <a:pt x="357" y="11"/>
                    <a:pt x="357" y="26"/>
                  </a:cubicBezTo>
                  <a:cubicBezTo>
                    <a:pt x="357" y="40"/>
                    <a:pt x="345" y="52"/>
                    <a:pt x="331" y="52"/>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iṧḷiḋê">
              <a:extLst>
                <a:ext uri="{FF2B5EF4-FFF2-40B4-BE49-F238E27FC236}">
                  <a16:creationId xmlns:a16="http://schemas.microsoft.com/office/drawing/2014/main" id="{A024F1F2-36A9-4B01-A447-3FB78F83582C}"/>
                </a:ext>
              </a:extLst>
            </p:cNvPr>
            <p:cNvSpPr/>
            <p:nvPr/>
          </p:nvSpPr>
          <p:spPr bwMode="auto">
            <a:xfrm>
              <a:off x="7944260" y="4664788"/>
              <a:ext cx="748548" cy="110896"/>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1"/>
                    <a:pt x="0" y="26"/>
                  </a:cubicBezTo>
                  <a:cubicBezTo>
                    <a:pt x="0" y="12"/>
                    <a:pt x="11" y="0"/>
                    <a:pt x="26" y="0"/>
                  </a:cubicBezTo>
                  <a:cubicBezTo>
                    <a:pt x="331" y="0"/>
                    <a:pt x="331" y="0"/>
                    <a:pt x="331" y="0"/>
                  </a:cubicBezTo>
                  <a:cubicBezTo>
                    <a:pt x="345" y="0"/>
                    <a:pt x="357" y="12"/>
                    <a:pt x="357" y="26"/>
                  </a:cubicBezTo>
                  <a:cubicBezTo>
                    <a:pt x="357" y="41"/>
                    <a:pt x="345" y="52"/>
                    <a:pt x="331"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îŝ1îḑé">
              <a:extLst>
                <a:ext uri="{FF2B5EF4-FFF2-40B4-BE49-F238E27FC236}">
                  <a16:creationId xmlns:a16="http://schemas.microsoft.com/office/drawing/2014/main" id="{B41FBC67-FC70-4A8B-9787-09A24837E3B4}"/>
                </a:ext>
              </a:extLst>
            </p:cNvPr>
            <p:cNvSpPr/>
            <p:nvPr/>
          </p:nvSpPr>
          <p:spPr bwMode="auto">
            <a:xfrm>
              <a:off x="7944260" y="4942027"/>
              <a:ext cx="748548" cy="110896"/>
            </a:xfrm>
            <a:custGeom>
              <a:avLst/>
              <a:gdLst>
                <a:gd name="T0" fmla="*/ 331 w 357"/>
                <a:gd name="T1" fmla="*/ 53 h 53"/>
                <a:gd name="T2" fmla="*/ 26 w 357"/>
                <a:gd name="T3" fmla="*/ 53 h 53"/>
                <a:gd name="T4" fmla="*/ 0 w 357"/>
                <a:gd name="T5" fmla="*/ 27 h 53"/>
                <a:gd name="T6" fmla="*/ 26 w 357"/>
                <a:gd name="T7" fmla="*/ 0 h 53"/>
                <a:gd name="T8" fmla="*/ 331 w 357"/>
                <a:gd name="T9" fmla="*/ 0 h 53"/>
                <a:gd name="T10" fmla="*/ 357 w 357"/>
                <a:gd name="T11" fmla="*/ 27 h 53"/>
                <a:gd name="T12" fmla="*/ 331 w 35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57" h="53">
                  <a:moveTo>
                    <a:pt x="331" y="53"/>
                  </a:moveTo>
                  <a:cubicBezTo>
                    <a:pt x="26" y="53"/>
                    <a:pt x="26" y="53"/>
                    <a:pt x="26" y="53"/>
                  </a:cubicBezTo>
                  <a:cubicBezTo>
                    <a:pt x="11" y="53"/>
                    <a:pt x="0" y="41"/>
                    <a:pt x="0" y="27"/>
                  </a:cubicBezTo>
                  <a:cubicBezTo>
                    <a:pt x="0" y="12"/>
                    <a:pt x="11" y="0"/>
                    <a:pt x="26" y="0"/>
                  </a:cubicBezTo>
                  <a:cubicBezTo>
                    <a:pt x="331" y="0"/>
                    <a:pt x="331" y="0"/>
                    <a:pt x="331" y="0"/>
                  </a:cubicBezTo>
                  <a:cubicBezTo>
                    <a:pt x="345" y="0"/>
                    <a:pt x="357" y="12"/>
                    <a:pt x="357" y="27"/>
                  </a:cubicBezTo>
                  <a:cubicBezTo>
                    <a:pt x="357" y="41"/>
                    <a:pt x="345" y="53"/>
                    <a:pt x="331" y="53"/>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iŝľïde">
              <a:extLst>
                <a:ext uri="{FF2B5EF4-FFF2-40B4-BE49-F238E27FC236}">
                  <a16:creationId xmlns:a16="http://schemas.microsoft.com/office/drawing/2014/main" id="{32D24835-1C0E-462A-AAA3-F26F8AF0A470}"/>
                </a:ext>
              </a:extLst>
            </p:cNvPr>
            <p:cNvSpPr/>
            <p:nvPr/>
          </p:nvSpPr>
          <p:spPr bwMode="auto">
            <a:xfrm>
              <a:off x="7204956" y="2067980"/>
              <a:ext cx="1108956" cy="1108956"/>
            </a:xfrm>
            <a:custGeom>
              <a:avLst/>
              <a:gdLst>
                <a:gd name="T0" fmla="*/ 502 w 528"/>
                <a:gd name="T1" fmla="*/ 216 h 528"/>
                <a:gd name="T2" fmla="*/ 464 w 528"/>
                <a:gd name="T3" fmla="*/ 216 h 528"/>
                <a:gd name="T4" fmla="*/ 438 w 528"/>
                <a:gd name="T5" fmla="*/ 153 h 528"/>
                <a:gd name="T6" fmla="*/ 438 w 528"/>
                <a:gd name="T7" fmla="*/ 152 h 528"/>
                <a:gd name="T8" fmla="*/ 466 w 528"/>
                <a:gd name="T9" fmla="*/ 123 h 528"/>
                <a:gd name="T10" fmla="*/ 466 w 528"/>
                <a:gd name="T11" fmla="*/ 101 h 528"/>
                <a:gd name="T12" fmla="*/ 418 w 528"/>
                <a:gd name="T13" fmla="*/ 53 h 528"/>
                <a:gd name="T14" fmla="*/ 396 w 528"/>
                <a:gd name="T15" fmla="*/ 53 h 528"/>
                <a:gd name="T16" fmla="*/ 371 w 528"/>
                <a:gd name="T17" fmla="*/ 81 h 528"/>
                <a:gd name="T18" fmla="*/ 312 w 528"/>
                <a:gd name="T19" fmla="*/ 56 h 528"/>
                <a:gd name="T20" fmla="*/ 312 w 528"/>
                <a:gd name="T21" fmla="*/ 17 h 528"/>
                <a:gd name="T22" fmla="*/ 292 w 528"/>
                <a:gd name="T23" fmla="*/ 0 h 528"/>
                <a:gd name="T24" fmla="*/ 225 w 528"/>
                <a:gd name="T25" fmla="*/ 0 h 528"/>
                <a:gd name="T26" fmla="*/ 216 w 528"/>
                <a:gd name="T27" fmla="*/ 17 h 528"/>
                <a:gd name="T28" fmla="*/ 216 w 528"/>
                <a:gd name="T29" fmla="*/ 56 h 528"/>
                <a:gd name="T30" fmla="*/ 152 w 528"/>
                <a:gd name="T31" fmla="*/ 81 h 528"/>
                <a:gd name="T32" fmla="*/ 151 w 528"/>
                <a:gd name="T33" fmla="*/ 81 h 528"/>
                <a:gd name="T34" fmla="*/ 122 w 528"/>
                <a:gd name="T35" fmla="*/ 53 h 528"/>
                <a:gd name="T36" fmla="*/ 100 w 528"/>
                <a:gd name="T37" fmla="*/ 53 h 528"/>
                <a:gd name="T38" fmla="*/ 52 w 528"/>
                <a:gd name="T39" fmla="*/ 101 h 528"/>
                <a:gd name="T40" fmla="*/ 52 w 528"/>
                <a:gd name="T41" fmla="*/ 123 h 528"/>
                <a:gd name="T42" fmla="*/ 79 w 528"/>
                <a:gd name="T43" fmla="*/ 153 h 528"/>
                <a:gd name="T44" fmla="*/ 54 w 528"/>
                <a:gd name="T45" fmla="*/ 216 h 528"/>
                <a:gd name="T46" fmla="*/ 15 w 528"/>
                <a:gd name="T47" fmla="*/ 216 h 528"/>
                <a:gd name="T48" fmla="*/ 0 w 528"/>
                <a:gd name="T49" fmla="*/ 227 h 528"/>
                <a:gd name="T50" fmla="*/ 0 w 528"/>
                <a:gd name="T51" fmla="*/ 294 h 528"/>
                <a:gd name="T52" fmla="*/ 15 w 528"/>
                <a:gd name="T53" fmla="*/ 316 h 528"/>
                <a:gd name="T54" fmla="*/ 54 w 528"/>
                <a:gd name="T55" fmla="*/ 316 h 528"/>
                <a:gd name="T56" fmla="*/ 80 w 528"/>
                <a:gd name="T57" fmla="*/ 373 h 528"/>
                <a:gd name="T58" fmla="*/ 79 w 528"/>
                <a:gd name="T59" fmla="*/ 372 h 528"/>
                <a:gd name="T60" fmla="*/ 52 w 528"/>
                <a:gd name="T61" fmla="*/ 398 h 528"/>
                <a:gd name="T62" fmla="*/ 52 w 528"/>
                <a:gd name="T63" fmla="*/ 420 h 528"/>
                <a:gd name="T64" fmla="*/ 100 w 528"/>
                <a:gd name="T65" fmla="*/ 468 h 528"/>
                <a:gd name="T66" fmla="*/ 122 w 528"/>
                <a:gd name="T67" fmla="*/ 467 h 528"/>
                <a:gd name="T68" fmla="*/ 152 w 528"/>
                <a:gd name="T69" fmla="*/ 440 h 528"/>
                <a:gd name="T70" fmla="*/ 216 w 528"/>
                <a:gd name="T71" fmla="*/ 465 h 528"/>
                <a:gd name="T72" fmla="*/ 216 w 528"/>
                <a:gd name="T73" fmla="*/ 504 h 528"/>
                <a:gd name="T74" fmla="*/ 225 w 528"/>
                <a:gd name="T75" fmla="*/ 528 h 528"/>
                <a:gd name="T76" fmla="*/ 293 w 528"/>
                <a:gd name="T77" fmla="*/ 528 h 528"/>
                <a:gd name="T78" fmla="*/ 312 w 528"/>
                <a:gd name="T79" fmla="*/ 504 h 528"/>
                <a:gd name="T80" fmla="*/ 312 w 528"/>
                <a:gd name="T81" fmla="*/ 465 h 528"/>
                <a:gd name="T82" fmla="*/ 371 w 528"/>
                <a:gd name="T83" fmla="*/ 440 h 528"/>
                <a:gd name="T84" fmla="*/ 370 w 528"/>
                <a:gd name="T85" fmla="*/ 440 h 528"/>
                <a:gd name="T86" fmla="*/ 397 w 528"/>
                <a:gd name="T87" fmla="*/ 467 h 528"/>
                <a:gd name="T88" fmla="*/ 419 w 528"/>
                <a:gd name="T89" fmla="*/ 467 h 528"/>
                <a:gd name="T90" fmla="*/ 466 w 528"/>
                <a:gd name="T91" fmla="*/ 419 h 528"/>
                <a:gd name="T92" fmla="*/ 466 w 528"/>
                <a:gd name="T93" fmla="*/ 397 h 528"/>
                <a:gd name="T94" fmla="*/ 439 w 528"/>
                <a:gd name="T95" fmla="*/ 373 h 528"/>
                <a:gd name="T96" fmla="*/ 463 w 528"/>
                <a:gd name="T97" fmla="*/ 316 h 528"/>
                <a:gd name="T98" fmla="*/ 502 w 528"/>
                <a:gd name="T99" fmla="*/ 316 h 528"/>
                <a:gd name="T100" fmla="*/ 528 w 528"/>
                <a:gd name="T101" fmla="*/ 294 h 528"/>
                <a:gd name="T102" fmla="*/ 528 w 528"/>
                <a:gd name="T103" fmla="*/ 226 h 528"/>
                <a:gd name="T104" fmla="*/ 502 w 528"/>
                <a:gd name="T105" fmla="*/ 216 h 528"/>
                <a:gd name="T106" fmla="*/ 259 w 528"/>
                <a:gd name="T107" fmla="*/ 410 h 528"/>
                <a:gd name="T108" fmla="*/ 112 w 528"/>
                <a:gd name="T109" fmla="*/ 263 h 528"/>
                <a:gd name="T110" fmla="*/ 259 w 528"/>
                <a:gd name="T111" fmla="*/ 117 h 528"/>
                <a:gd name="T112" fmla="*/ 406 w 528"/>
                <a:gd name="T113" fmla="*/ 263 h 528"/>
                <a:gd name="T114" fmla="*/ 259 w 528"/>
                <a:gd name="T115" fmla="*/ 41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528">
                  <a:moveTo>
                    <a:pt x="502" y="216"/>
                  </a:moveTo>
                  <a:cubicBezTo>
                    <a:pt x="464" y="216"/>
                    <a:pt x="464" y="216"/>
                    <a:pt x="464" y="216"/>
                  </a:cubicBezTo>
                  <a:cubicBezTo>
                    <a:pt x="458" y="192"/>
                    <a:pt x="450" y="171"/>
                    <a:pt x="438" y="153"/>
                  </a:cubicBezTo>
                  <a:cubicBezTo>
                    <a:pt x="438" y="152"/>
                    <a:pt x="438" y="152"/>
                    <a:pt x="438" y="152"/>
                  </a:cubicBezTo>
                  <a:cubicBezTo>
                    <a:pt x="466" y="123"/>
                    <a:pt x="466" y="123"/>
                    <a:pt x="466" y="123"/>
                  </a:cubicBezTo>
                  <a:cubicBezTo>
                    <a:pt x="472" y="117"/>
                    <a:pt x="472" y="107"/>
                    <a:pt x="466" y="101"/>
                  </a:cubicBezTo>
                  <a:cubicBezTo>
                    <a:pt x="418" y="53"/>
                    <a:pt x="418" y="53"/>
                    <a:pt x="418" y="53"/>
                  </a:cubicBezTo>
                  <a:cubicBezTo>
                    <a:pt x="412" y="47"/>
                    <a:pt x="402" y="47"/>
                    <a:pt x="396" y="53"/>
                  </a:cubicBezTo>
                  <a:cubicBezTo>
                    <a:pt x="371" y="81"/>
                    <a:pt x="371" y="81"/>
                    <a:pt x="371" y="81"/>
                  </a:cubicBezTo>
                  <a:cubicBezTo>
                    <a:pt x="352" y="69"/>
                    <a:pt x="332" y="61"/>
                    <a:pt x="312" y="56"/>
                  </a:cubicBezTo>
                  <a:cubicBezTo>
                    <a:pt x="312" y="17"/>
                    <a:pt x="312" y="17"/>
                    <a:pt x="312" y="17"/>
                  </a:cubicBezTo>
                  <a:cubicBezTo>
                    <a:pt x="312" y="8"/>
                    <a:pt x="301" y="0"/>
                    <a:pt x="292" y="0"/>
                  </a:cubicBezTo>
                  <a:cubicBezTo>
                    <a:pt x="225" y="0"/>
                    <a:pt x="225" y="0"/>
                    <a:pt x="225" y="0"/>
                  </a:cubicBezTo>
                  <a:cubicBezTo>
                    <a:pt x="216" y="0"/>
                    <a:pt x="216" y="8"/>
                    <a:pt x="216" y="17"/>
                  </a:cubicBezTo>
                  <a:cubicBezTo>
                    <a:pt x="216" y="56"/>
                    <a:pt x="216" y="56"/>
                    <a:pt x="216" y="56"/>
                  </a:cubicBezTo>
                  <a:cubicBezTo>
                    <a:pt x="192" y="61"/>
                    <a:pt x="171" y="69"/>
                    <a:pt x="152" y="81"/>
                  </a:cubicBezTo>
                  <a:cubicBezTo>
                    <a:pt x="151" y="81"/>
                    <a:pt x="151" y="81"/>
                    <a:pt x="151" y="81"/>
                  </a:cubicBezTo>
                  <a:cubicBezTo>
                    <a:pt x="122" y="53"/>
                    <a:pt x="122" y="53"/>
                    <a:pt x="122" y="53"/>
                  </a:cubicBezTo>
                  <a:cubicBezTo>
                    <a:pt x="116" y="47"/>
                    <a:pt x="106" y="47"/>
                    <a:pt x="100" y="53"/>
                  </a:cubicBezTo>
                  <a:cubicBezTo>
                    <a:pt x="52" y="101"/>
                    <a:pt x="52" y="101"/>
                    <a:pt x="52" y="101"/>
                  </a:cubicBezTo>
                  <a:cubicBezTo>
                    <a:pt x="46" y="107"/>
                    <a:pt x="46" y="117"/>
                    <a:pt x="52" y="123"/>
                  </a:cubicBezTo>
                  <a:cubicBezTo>
                    <a:pt x="79" y="153"/>
                    <a:pt x="79" y="153"/>
                    <a:pt x="79" y="153"/>
                  </a:cubicBezTo>
                  <a:cubicBezTo>
                    <a:pt x="68" y="172"/>
                    <a:pt x="59" y="192"/>
                    <a:pt x="54" y="216"/>
                  </a:cubicBezTo>
                  <a:cubicBezTo>
                    <a:pt x="15" y="216"/>
                    <a:pt x="15" y="216"/>
                    <a:pt x="15" y="216"/>
                  </a:cubicBezTo>
                  <a:cubicBezTo>
                    <a:pt x="7" y="216"/>
                    <a:pt x="0" y="218"/>
                    <a:pt x="0" y="227"/>
                  </a:cubicBezTo>
                  <a:cubicBezTo>
                    <a:pt x="0" y="294"/>
                    <a:pt x="0" y="294"/>
                    <a:pt x="0" y="294"/>
                  </a:cubicBezTo>
                  <a:cubicBezTo>
                    <a:pt x="0" y="303"/>
                    <a:pt x="7" y="316"/>
                    <a:pt x="15" y="316"/>
                  </a:cubicBezTo>
                  <a:cubicBezTo>
                    <a:pt x="54" y="316"/>
                    <a:pt x="54" y="316"/>
                    <a:pt x="54" y="316"/>
                  </a:cubicBezTo>
                  <a:cubicBezTo>
                    <a:pt x="59" y="336"/>
                    <a:pt x="68" y="355"/>
                    <a:pt x="80" y="373"/>
                  </a:cubicBezTo>
                  <a:cubicBezTo>
                    <a:pt x="79" y="372"/>
                    <a:pt x="79" y="372"/>
                    <a:pt x="79" y="372"/>
                  </a:cubicBezTo>
                  <a:cubicBezTo>
                    <a:pt x="52" y="398"/>
                    <a:pt x="52" y="398"/>
                    <a:pt x="52" y="398"/>
                  </a:cubicBezTo>
                  <a:cubicBezTo>
                    <a:pt x="46" y="405"/>
                    <a:pt x="46" y="414"/>
                    <a:pt x="52" y="420"/>
                  </a:cubicBezTo>
                  <a:cubicBezTo>
                    <a:pt x="100" y="468"/>
                    <a:pt x="100" y="468"/>
                    <a:pt x="100" y="468"/>
                  </a:cubicBezTo>
                  <a:cubicBezTo>
                    <a:pt x="106" y="474"/>
                    <a:pt x="116" y="474"/>
                    <a:pt x="122" y="467"/>
                  </a:cubicBezTo>
                  <a:cubicBezTo>
                    <a:pt x="152" y="440"/>
                    <a:pt x="152" y="440"/>
                    <a:pt x="152" y="440"/>
                  </a:cubicBezTo>
                  <a:cubicBezTo>
                    <a:pt x="171" y="452"/>
                    <a:pt x="192" y="460"/>
                    <a:pt x="216" y="465"/>
                  </a:cubicBezTo>
                  <a:cubicBezTo>
                    <a:pt x="216" y="504"/>
                    <a:pt x="216" y="504"/>
                    <a:pt x="216" y="504"/>
                  </a:cubicBezTo>
                  <a:cubicBezTo>
                    <a:pt x="216" y="512"/>
                    <a:pt x="217" y="528"/>
                    <a:pt x="225" y="528"/>
                  </a:cubicBezTo>
                  <a:cubicBezTo>
                    <a:pt x="293" y="528"/>
                    <a:pt x="293" y="528"/>
                    <a:pt x="293" y="528"/>
                  </a:cubicBezTo>
                  <a:cubicBezTo>
                    <a:pt x="301" y="528"/>
                    <a:pt x="312" y="512"/>
                    <a:pt x="312" y="504"/>
                  </a:cubicBezTo>
                  <a:cubicBezTo>
                    <a:pt x="312" y="465"/>
                    <a:pt x="312" y="465"/>
                    <a:pt x="312" y="465"/>
                  </a:cubicBezTo>
                  <a:cubicBezTo>
                    <a:pt x="332" y="460"/>
                    <a:pt x="352" y="451"/>
                    <a:pt x="371" y="440"/>
                  </a:cubicBezTo>
                  <a:cubicBezTo>
                    <a:pt x="370" y="440"/>
                    <a:pt x="370" y="440"/>
                    <a:pt x="370" y="440"/>
                  </a:cubicBezTo>
                  <a:cubicBezTo>
                    <a:pt x="397" y="467"/>
                    <a:pt x="397" y="467"/>
                    <a:pt x="397" y="467"/>
                  </a:cubicBezTo>
                  <a:cubicBezTo>
                    <a:pt x="403" y="473"/>
                    <a:pt x="412" y="473"/>
                    <a:pt x="419" y="467"/>
                  </a:cubicBezTo>
                  <a:cubicBezTo>
                    <a:pt x="466" y="419"/>
                    <a:pt x="466" y="419"/>
                    <a:pt x="466" y="419"/>
                  </a:cubicBezTo>
                  <a:cubicBezTo>
                    <a:pt x="472" y="413"/>
                    <a:pt x="472" y="403"/>
                    <a:pt x="466" y="397"/>
                  </a:cubicBezTo>
                  <a:cubicBezTo>
                    <a:pt x="439" y="373"/>
                    <a:pt x="439" y="373"/>
                    <a:pt x="439" y="373"/>
                  </a:cubicBezTo>
                  <a:cubicBezTo>
                    <a:pt x="450" y="354"/>
                    <a:pt x="458" y="332"/>
                    <a:pt x="463" y="316"/>
                  </a:cubicBezTo>
                  <a:cubicBezTo>
                    <a:pt x="502" y="316"/>
                    <a:pt x="502" y="316"/>
                    <a:pt x="502" y="316"/>
                  </a:cubicBezTo>
                  <a:cubicBezTo>
                    <a:pt x="511" y="316"/>
                    <a:pt x="528" y="302"/>
                    <a:pt x="528" y="294"/>
                  </a:cubicBezTo>
                  <a:cubicBezTo>
                    <a:pt x="528" y="226"/>
                    <a:pt x="528" y="226"/>
                    <a:pt x="528" y="226"/>
                  </a:cubicBezTo>
                  <a:cubicBezTo>
                    <a:pt x="528" y="218"/>
                    <a:pt x="511" y="216"/>
                    <a:pt x="502" y="216"/>
                  </a:cubicBezTo>
                  <a:close/>
                  <a:moveTo>
                    <a:pt x="259" y="410"/>
                  </a:moveTo>
                  <a:cubicBezTo>
                    <a:pt x="178" y="410"/>
                    <a:pt x="112" y="344"/>
                    <a:pt x="112" y="263"/>
                  </a:cubicBezTo>
                  <a:cubicBezTo>
                    <a:pt x="112" y="182"/>
                    <a:pt x="178" y="117"/>
                    <a:pt x="259" y="117"/>
                  </a:cubicBezTo>
                  <a:cubicBezTo>
                    <a:pt x="340" y="117"/>
                    <a:pt x="406" y="182"/>
                    <a:pt x="406" y="263"/>
                  </a:cubicBezTo>
                  <a:cubicBezTo>
                    <a:pt x="406" y="344"/>
                    <a:pt x="340" y="410"/>
                    <a:pt x="259" y="410"/>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íṩḻîdê">
              <a:extLst>
                <a:ext uri="{FF2B5EF4-FFF2-40B4-BE49-F238E27FC236}">
                  <a16:creationId xmlns:a16="http://schemas.microsoft.com/office/drawing/2014/main" id="{5E203B31-A9E7-45AA-B01E-2B4192E3C735}"/>
                </a:ext>
              </a:extLst>
            </p:cNvPr>
            <p:cNvSpPr/>
            <p:nvPr/>
          </p:nvSpPr>
          <p:spPr bwMode="auto">
            <a:xfrm>
              <a:off x="4913113" y="4701754"/>
              <a:ext cx="508274" cy="55448"/>
            </a:xfrm>
            <a:custGeom>
              <a:avLst/>
              <a:gdLst>
                <a:gd name="T0" fmla="*/ 27 w 241"/>
                <a:gd name="T1" fmla="*/ 28 h 28"/>
                <a:gd name="T2" fmla="*/ 214 w 241"/>
                <a:gd name="T3" fmla="*/ 28 h 28"/>
                <a:gd name="T4" fmla="*/ 241 w 241"/>
                <a:gd name="T5" fmla="*/ 1 h 28"/>
                <a:gd name="T6" fmla="*/ 241 w 241"/>
                <a:gd name="T7" fmla="*/ 0 h 28"/>
                <a:gd name="T8" fmla="*/ 0 w 241"/>
                <a:gd name="T9" fmla="*/ 0 h 28"/>
                <a:gd name="T10" fmla="*/ 0 w 241"/>
                <a:gd name="T11" fmla="*/ 1 h 28"/>
                <a:gd name="T12" fmla="*/ 27 w 2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1" h="28">
                  <a:moveTo>
                    <a:pt x="27" y="28"/>
                  </a:moveTo>
                  <a:cubicBezTo>
                    <a:pt x="214" y="28"/>
                    <a:pt x="214" y="28"/>
                    <a:pt x="214" y="28"/>
                  </a:cubicBezTo>
                  <a:cubicBezTo>
                    <a:pt x="227" y="28"/>
                    <a:pt x="241" y="15"/>
                    <a:pt x="241" y="1"/>
                  </a:cubicBezTo>
                  <a:cubicBezTo>
                    <a:pt x="241" y="0"/>
                    <a:pt x="241" y="0"/>
                    <a:pt x="241" y="0"/>
                  </a:cubicBezTo>
                  <a:cubicBezTo>
                    <a:pt x="0" y="0"/>
                    <a:pt x="0" y="0"/>
                    <a:pt x="0" y="0"/>
                  </a:cubicBezTo>
                  <a:cubicBezTo>
                    <a:pt x="0" y="1"/>
                    <a:pt x="0" y="1"/>
                    <a:pt x="0" y="1"/>
                  </a:cubicBezTo>
                  <a:cubicBezTo>
                    <a:pt x="0" y="15"/>
                    <a:pt x="14" y="28"/>
                    <a:pt x="27" y="28"/>
                  </a:cubicBezTo>
                  <a:close/>
                </a:path>
              </a:pathLst>
            </a:custGeom>
            <a:solidFill>
              <a:srgbClr val="5185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šḷîḑe">
              <a:extLst>
                <a:ext uri="{FF2B5EF4-FFF2-40B4-BE49-F238E27FC236}">
                  <a16:creationId xmlns:a16="http://schemas.microsoft.com/office/drawing/2014/main" id="{099CE396-CA35-498C-BBFF-318B331E23DB}"/>
                </a:ext>
              </a:extLst>
            </p:cNvPr>
            <p:cNvSpPr/>
            <p:nvPr/>
          </p:nvSpPr>
          <p:spPr bwMode="auto">
            <a:xfrm>
              <a:off x="4709805" y="4747956"/>
              <a:ext cx="924130" cy="240275"/>
            </a:xfrm>
            <a:custGeom>
              <a:avLst/>
              <a:gdLst>
                <a:gd name="T0" fmla="*/ 440 w 440"/>
                <a:gd name="T1" fmla="*/ 25 h 112"/>
                <a:gd name="T2" fmla="*/ 440 w 440"/>
                <a:gd name="T3" fmla="*/ 112 h 112"/>
                <a:gd name="T4" fmla="*/ 0 w 440"/>
                <a:gd name="T5" fmla="*/ 112 h 112"/>
                <a:gd name="T6" fmla="*/ 0 w 440"/>
                <a:gd name="T7" fmla="*/ 25 h 112"/>
                <a:gd name="T8" fmla="*/ 26 w 440"/>
                <a:gd name="T9" fmla="*/ 0 h 112"/>
                <a:gd name="T10" fmla="*/ 412 w 440"/>
                <a:gd name="T11" fmla="*/ 0 h 112"/>
                <a:gd name="T12" fmla="*/ 440 w 440"/>
                <a:gd name="T13" fmla="*/ 25 h 112"/>
              </a:gdLst>
              <a:ahLst/>
              <a:cxnLst>
                <a:cxn ang="0">
                  <a:pos x="T0" y="T1"/>
                </a:cxn>
                <a:cxn ang="0">
                  <a:pos x="T2" y="T3"/>
                </a:cxn>
                <a:cxn ang="0">
                  <a:pos x="T4" y="T5"/>
                </a:cxn>
                <a:cxn ang="0">
                  <a:pos x="T6" y="T7"/>
                </a:cxn>
                <a:cxn ang="0">
                  <a:pos x="T8" y="T9"/>
                </a:cxn>
                <a:cxn ang="0">
                  <a:pos x="T10" y="T11"/>
                </a:cxn>
                <a:cxn ang="0">
                  <a:pos x="T12" y="T13"/>
                </a:cxn>
              </a:cxnLst>
              <a:rect l="0" t="0" r="r" b="b"/>
              <a:pathLst>
                <a:path w="440" h="112">
                  <a:moveTo>
                    <a:pt x="440" y="25"/>
                  </a:moveTo>
                  <a:cubicBezTo>
                    <a:pt x="440" y="112"/>
                    <a:pt x="440" y="112"/>
                    <a:pt x="440" y="112"/>
                  </a:cubicBezTo>
                  <a:cubicBezTo>
                    <a:pt x="0" y="112"/>
                    <a:pt x="0" y="112"/>
                    <a:pt x="0" y="112"/>
                  </a:cubicBezTo>
                  <a:cubicBezTo>
                    <a:pt x="0" y="25"/>
                    <a:pt x="0" y="25"/>
                    <a:pt x="0" y="25"/>
                  </a:cubicBezTo>
                  <a:cubicBezTo>
                    <a:pt x="0" y="10"/>
                    <a:pt x="11" y="0"/>
                    <a:pt x="26" y="0"/>
                  </a:cubicBezTo>
                  <a:cubicBezTo>
                    <a:pt x="412" y="0"/>
                    <a:pt x="412" y="0"/>
                    <a:pt x="412" y="0"/>
                  </a:cubicBezTo>
                  <a:cubicBezTo>
                    <a:pt x="427" y="0"/>
                    <a:pt x="440" y="10"/>
                    <a:pt x="440" y="25"/>
                  </a:cubicBezTo>
                  <a:close/>
                </a:path>
              </a:pathLst>
            </a:custGeom>
            <a:solidFill>
              <a:srgbClr val="1C20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ís1îdê">
              <a:extLst>
                <a:ext uri="{FF2B5EF4-FFF2-40B4-BE49-F238E27FC236}">
                  <a16:creationId xmlns:a16="http://schemas.microsoft.com/office/drawing/2014/main" id="{89EDA0A8-FCED-45E0-B356-58D59FEEC397}"/>
                </a:ext>
              </a:extLst>
            </p:cNvPr>
            <p:cNvSpPr/>
            <p:nvPr/>
          </p:nvSpPr>
          <p:spPr bwMode="auto">
            <a:xfrm>
              <a:off x="8517221" y="2603975"/>
              <a:ext cx="609926" cy="674618"/>
            </a:xfrm>
            <a:custGeom>
              <a:avLst/>
              <a:gdLst>
                <a:gd name="T0" fmla="*/ 289 w 289"/>
                <a:gd name="T1" fmla="*/ 144 h 321"/>
                <a:gd name="T2" fmla="*/ 145 w 289"/>
                <a:gd name="T3" fmla="*/ 0 h 321"/>
                <a:gd name="T4" fmla="*/ 0 w 289"/>
                <a:gd name="T5" fmla="*/ 144 h 321"/>
                <a:gd name="T6" fmla="*/ 80 w 289"/>
                <a:gd name="T7" fmla="*/ 274 h 321"/>
                <a:gd name="T8" fmla="*/ 80 w 289"/>
                <a:gd name="T9" fmla="*/ 307 h 321"/>
                <a:gd name="T10" fmla="*/ 94 w 289"/>
                <a:gd name="T11" fmla="*/ 321 h 321"/>
                <a:gd name="T12" fmla="*/ 200 w 289"/>
                <a:gd name="T13" fmla="*/ 321 h 321"/>
                <a:gd name="T14" fmla="*/ 214 w 289"/>
                <a:gd name="T15" fmla="*/ 307 h 321"/>
                <a:gd name="T16" fmla="*/ 214 w 289"/>
                <a:gd name="T17" fmla="*/ 271 h 321"/>
                <a:gd name="T18" fmla="*/ 289 w 289"/>
                <a:gd name="T19" fmla="*/ 14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21">
                  <a:moveTo>
                    <a:pt x="289" y="144"/>
                  </a:moveTo>
                  <a:cubicBezTo>
                    <a:pt x="289" y="65"/>
                    <a:pt x="225" y="0"/>
                    <a:pt x="145" y="0"/>
                  </a:cubicBezTo>
                  <a:cubicBezTo>
                    <a:pt x="65" y="0"/>
                    <a:pt x="0" y="65"/>
                    <a:pt x="0" y="144"/>
                  </a:cubicBezTo>
                  <a:cubicBezTo>
                    <a:pt x="0" y="201"/>
                    <a:pt x="33" y="250"/>
                    <a:pt x="80" y="274"/>
                  </a:cubicBezTo>
                  <a:cubicBezTo>
                    <a:pt x="80" y="307"/>
                    <a:pt x="80" y="307"/>
                    <a:pt x="80" y="307"/>
                  </a:cubicBezTo>
                  <a:cubicBezTo>
                    <a:pt x="80" y="315"/>
                    <a:pt x="86" y="321"/>
                    <a:pt x="94" y="321"/>
                  </a:cubicBezTo>
                  <a:cubicBezTo>
                    <a:pt x="200" y="321"/>
                    <a:pt x="200" y="321"/>
                    <a:pt x="200" y="321"/>
                  </a:cubicBezTo>
                  <a:cubicBezTo>
                    <a:pt x="208" y="321"/>
                    <a:pt x="214" y="315"/>
                    <a:pt x="214" y="307"/>
                  </a:cubicBezTo>
                  <a:cubicBezTo>
                    <a:pt x="214" y="271"/>
                    <a:pt x="214" y="271"/>
                    <a:pt x="214" y="271"/>
                  </a:cubicBezTo>
                  <a:cubicBezTo>
                    <a:pt x="259" y="247"/>
                    <a:pt x="289" y="199"/>
                    <a:pt x="289" y="14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ïŝľïḓé">
              <a:extLst>
                <a:ext uri="{FF2B5EF4-FFF2-40B4-BE49-F238E27FC236}">
                  <a16:creationId xmlns:a16="http://schemas.microsoft.com/office/drawing/2014/main" id="{7CB001C8-DB36-49D7-8A64-6E7E6819F1D2}"/>
                </a:ext>
              </a:extLst>
            </p:cNvPr>
            <p:cNvSpPr/>
            <p:nvPr/>
          </p:nvSpPr>
          <p:spPr bwMode="auto">
            <a:xfrm>
              <a:off x="8517221" y="2603975"/>
              <a:ext cx="323448" cy="665374"/>
            </a:xfrm>
            <a:custGeom>
              <a:avLst/>
              <a:gdLst>
                <a:gd name="T0" fmla="*/ 154 w 154"/>
                <a:gd name="T1" fmla="*/ 0 h 321"/>
                <a:gd name="T2" fmla="*/ 154 w 154"/>
                <a:gd name="T3" fmla="*/ 321 h 321"/>
                <a:gd name="T4" fmla="*/ 94 w 154"/>
                <a:gd name="T5" fmla="*/ 321 h 321"/>
                <a:gd name="T6" fmla="*/ 83 w 154"/>
                <a:gd name="T7" fmla="*/ 316 h 321"/>
                <a:gd name="T8" fmla="*/ 83 w 154"/>
                <a:gd name="T9" fmla="*/ 316 h 321"/>
                <a:gd name="T10" fmla="*/ 80 w 154"/>
                <a:gd name="T11" fmla="*/ 311 h 321"/>
                <a:gd name="T12" fmla="*/ 80 w 154"/>
                <a:gd name="T13" fmla="*/ 310 h 321"/>
                <a:gd name="T14" fmla="*/ 78 w 154"/>
                <a:gd name="T15" fmla="*/ 307 h 321"/>
                <a:gd name="T16" fmla="*/ 78 w 154"/>
                <a:gd name="T17" fmla="*/ 274 h 321"/>
                <a:gd name="T18" fmla="*/ 0 w 154"/>
                <a:gd name="T19" fmla="*/ 145 h 321"/>
                <a:gd name="T20" fmla="*/ 147 w 154"/>
                <a:gd name="T21" fmla="*/ 0 h 321"/>
                <a:gd name="T22" fmla="*/ 154 w 154"/>
                <a:gd name="T2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321">
                  <a:moveTo>
                    <a:pt x="154" y="0"/>
                  </a:moveTo>
                  <a:cubicBezTo>
                    <a:pt x="154" y="321"/>
                    <a:pt x="154" y="321"/>
                    <a:pt x="154" y="321"/>
                  </a:cubicBezTo>
                  <a:cubicBezTo>
                    <a:pt x="94" y="321"/>
                    <a:pt x="94" y="321"/>
                    <a:pt x="94" y="321"/>
                  </a:cubicBezTo>
                  <a:cubicBezTo>
                    <a:pt x="90" y="321"/>
                    <a:pt x="86" y="319"/>
                    <a:pt x="83" y="316"/>
                  </a:cubicBezTo>
                  <a:cubicBezTo>
                    <a:pt x="83" y="316"/>
                    <a:pt x="83" y="316"/>
                    <a:pt x="83" y="316"/>
                  </a:cubicBezTo>
                  <a:cubicBezTo>
                    <a:pt x="82" y="314"/>
                    <a:pt x="81" y="313"/>
                    <a:pt x="80" y="311"/>
                  </a:cubicBezTo>
                  <a:cubicBezTo>
                    <a:pt x="80" y="310"/>
                    <a:pt x="80" y="310"/>
                    <a:pt x="80" y="310"/>
                  </a:cubicBezTo>
                  <a:cubicBezTo>
                    <a:pt x="79" y="309"/>
                    <a:pt x="78" y="308"/>
                    <a:pt x="78" y="307"/>
                  </a:cubicBezTo>
                  <a:cubicBezTo>
                    <a:pt x="78" y="274"/>
                    <a:pt x="78" y="274"/>
                    <a:pt x="78" y="274"/>
                  </a:cubicBezTo>
                  <a:cubicBezTo>
                    <a:pt x="30" y="250"/>
                    <a:pt x="0" y="201"/>
                    <a:pt x="0" y="145"/>
                  </a:cubicBezTo>
                  <a:cubicBezTo>
                    <a:pt x="0" y="65"/>
                    <a:pt x="67" y="0"/>
                    <a:pt x="147" y="0"/>
                  </a:cubicBezTo>
                  <a:cubicBezTo>
                    <a:pt x="148" y="0"/>
                    <a:pt x="154" y="0"/>
                    <a:pt x="154"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ïṩ1îḑe">
              <a:extLst>
                <a:ext uri="{FF2B5EF4-FFF2-40B4-BE49-F238E27FC236}">
                  <a16:creationId xmlns:a16="http://schemas.microsoft.com/office/drawing/2014/main" id="{D9456B54-79C8-481F-946F-E67244CC9503}"/>
                </a:ext>
              </a:extLst>
            </p:cNvPr>
            <p:cNvSpPr/>
            <p:nvPr/>
          </p:nvSpPr>
          <p:spPr bwMode="auto">
            <a:xfrm>
              <a:off x="8692809" y="3204663"/>
              <a:ext cx="277238" cy="268001"/>
            </a:xfrm>
            <a:prstGeom prst="rect">
              <a:avLst/>
            </a:prstGeom>
            <a:solidFill>
              <a:srgbClr val="2D5A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2" name="iṡļiďè">
              <a:extLst>
                <a:ext uri="{FF2B5EF4-FFF2-40B4-BE49-F238E27FC236}">
                  <a16:creationId xmlns:a16="http://schemas.microsoft.com/office/drawing/2014/main" id="{EE0F3162-F613-466B-8C5A-6B4FBB62D7EA}"/>
                </a:ext>
              </a:extLst>
            </p:cNvPr>
            <p:cNvSpPr/>
            <p:nvPr/>
          </p:nvSpPr>
          <p:spPr bwMode="auto">
            <a:xfrm>
              <a:off x="8674326" y="3463419"/>
              <a:ext cx="304965" cy="101657"/>
            </a:xfrm>
            <a:custGeom>
              <a:avLst/>
              <a:gdLst>
                <a:gd name="T0" fmla="*/ 0 w 147"/>
                <a:gd name="T1" fmla="*/ 0 h 47"/>
                <a:gd name="T2" fmla="*/ 74 w 147"/>
                <a:gd name="T3" fmla="*/ 47 h 47"/>
                <a:gd name="T4" fmla="*/ 147 w 147"/>
                <a:gd name="T5" fmla="*/ 0 h 47"/>
                <a:gd name="T6" fmla="*/ 0 w 147"/>
                <a:gd name="T7" fmla="*/ 0 h 47"/>
              </a:gdLst>
              <a:ahLst/>
              <a:cxnLst>
                <a:cxn ang="0">
                  <a:pos x="T0" y="T1"/>
                </a:cxn>
                <a:cxn ang="0">
                  <a:pos x="T2" y="T3"/>
                </a:cxn>
                <a:cxn ang="0">
                  <a:pos x="T4" y="T5"/>
                </a:cxn>
                <a:cxn ang="0">
                  <a:pos x="T6" y="T7"/>
                </a:cxn>
              </a:cxnLst>
              <a:rect l="0" t="0" r="r" b="b"/>
              <a:pathLst>
                <a:path w="147" h="47">
                  <a:moveTo>
                    <a:pt x="0" y="0"/>
                  </a:moveTo>
                  <a:cubicBezTo>
                    <a:pt x="6" y="27"/>
                    <a:pt x="36" y="47"/>
                    <a:pt x="74" y="47"/>
                  </a:cubicBezTo>
                  <a:cubicBezTo>
                    <a:pt x="111" y="47"/>
                    <a:pt x="142" y="27"/>
                    <a:pt x="147" y="0"/>
                  </a:cubicBezTo>
                  <a:lnTo>
                    <a:pt x="0" y="0"/>
                  </a:ln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śļïdè">
              <a:extLst>
                <a:ext uri="{FF2B5EF4-FFF2-40B4-BE49-F238E27FC236}">
                  <a16:creationId xmlns:a16="http://schemas.microsoft.com/office/drawing/2014/main" id="{107A455D-A5E2-4F2D-8547-90EB36499801}"/>
                </a:ext>
              </a:extLst>
            </p:cNvPr>
            <p:cNvSpPr/>
            <p:nvPr/>
          </p:nvSpPr>
          <p:spPr bwMode="auto">
            <a:xfrm>
              <a:off x="8637361" y="3204663"/>
              <a:ext cx="378896" cy="46209"/>
            </a:xfrm>
            <a:custGeom>
              <a:avLst/>
              <a:gdLst>
                <a:gd name="T0" fmla="*/ 181 w 181"/>
                <a:gd name="T1" fmla="*/ 12 h 24"/>
                <a:gd name="T2" fmla="*/ 164 w 181"/>
                <a:gd name="T3" fmla="*/ 24 h 24"/>
                <a:gd name="T4" fmla="*/ 16 w 181"/>
                <a:gd name="T5" fmla="*/ 24 h 24"/>
                <a:gd name="T6" fmla="*/ 0 w 181"/>
                <a:gd name="T7" fmla="*/ 12 h 24"/>
                <a:gd name="T8" fmla="*/ 16 w 181"/>
                <a:gd name="T9" fmla="*/ 0 h 24"/>
                <a:gd name="T10" fmla="*/ 164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9"/>
                    <a:pt x="173" y="24"/>
                    <a:pt x="164" y="24"/>
                  </a:cubicBezTo>
                  <a:cubicBezTo>
                    <a:pt x="16" y="24"/>
                    <a:pt x="16" y="24"/>
                    <a:pt x="16" y="24"/>
                  </a:cubicBezTo>
                  <a:cubicBezTo>
                    <a:pt x="7" y="24"/>
                    <a:pt x="0" y="19"/>
                    <a:pt x="0" y="12"/>
                  </a:cubicBezTo>
                  <a:cubicBezTo>
                    <a:pt x="0" y="6"/>
                    <a:pt x="7" y="0"/>
                    <a:pt x="16" y="0"/>
                  </a:cubicBezTo>
                  <a:cubicBezTo>
                    <a:pt x="164" y="0"/>
                    <a:pt x="164" y="0"/>
                    <a:pt x="164" y="0"/>
                  </a:cubicBezTo>
                  <a:cubicBezTo>
                    <a:pt x="173" y="0"/>
                    <a:pt x="181" y="6"/>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iSliḍé">
              <a:extLst>
                <a:ext uri="{FF2B5EF4-FFF2-40B4-BE49-F238E27FC236}">
                  <a16:creationId xmlns:a16="http://schemas.microsoft.com/office/drawing/2014/main" id="{CDA97CE5-7C6B-459D-A384-048ED95663AD}"/>
                </a:ext>
              </a:extLst>
            </p:cNvPr>
            <p:cNvSpPr/>
            <p:nvPr/>
          </p:nvSpPr>
          <p:spPr bwMode="auto">
            <a:xfrm>
              <a:off x="8637361" y="3287830"/>
              <a:ext cx="378896" cy="46209"/>
            </a:xfrm>
            <a:custGeom>
              <a:avLst/>
              <a:gdLst>
                <a:gd name="T0" fmla="*/ 181 w 181"/>
                <a:gd name="T1" fmla="*/ 12 h 24"/>
                <a:gd name="T2" fmla="*/ 165 w 181"/>
                <a:gd name="T3" fmla="*/ 24 h 24"/>
                <a:gd name="T4" fmla="*/ 17 w 181"/>
                <a:gd name="T5" fmla="*/ 24 h 24"/>
                <a:gd name="T6" fmla="*/ 0 w 181"/>
                <a:gd name="T7" fmla="*/ 12 h 24"/>
                <a:gd name="T8" fmla="*/ 17 w 181"/>
                <a:gd name="T9" fmla="*/ 0 h 24"/>
                <a:gd name="T10" fmla="*/ 165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9"/>
                    <a:pt x="174" y="24"/>
                    <a:pt x="165" y="24"/>
                  </a:cubicBezTo>
                  <a:cubicBezTo>
                    <a:pt x="17" y="24"/>
                    <a:pt x="17" y="24"/>
                    <a:pt x="17" y="24"/>
                  </a:cubicBezTo>
                  <a:cubicBezTo>
                    <a:pt x="7" y="24"/>
                    <a:pt x="0" y="19"/>
                    <a:pt x="0" y="12"/>
                  </a:cubicBezTo>
                  <a:cubicBezTo>
                    <a:pt x="0" y="6"/>
                    <a:pt x="7" y="0"/>
                    <a:pt x="17" y="0"/>
                  </a:cubicBezTo>
                  <a:cubicBezTo>
                    <a:pt x="165" y="0"/>
                    <a:pt x="165" y="0"/>
                    <a:pt x="165" y="0"/>
                  </a:cubicBezTo>
                  <a:cubicBezTo>
                    <a:pt x="174" y="0"/>
                    <a:pt x="181" y="6"/>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îṥļîdè">
              <a:extLst>
                <a:ext uri="{FF2B5EF4-FFF2-40B4-BE49-F238E27FC236}">
                  <a16:creationId xmlns:a16="http://schemas.microsoft.com/office/drawing/2014/main" id="{7E030C4E-2851-4E7B-8CB9-E954B323C380}"/>
                </a:ext>
              </a:extLst>
            </p:cNvPr>
            <p:cNvSpPr/>
            <p:nvPr/>
          </p:nvSpPr>
          <p:spPr bwMode="auto">
            <a:xfrm>
              <a:off x="8646599" y="3371005"/>
              <a:ext cx="378896" cy="55448"/>
            </a:xfrm>
            <a:custGeom>
              <a:avLst/>
              <a:gdLst>
                <a:gd name="T0" fmla="*/ 181 w 181"/>
                <a:gd name="T1" fmla="*/ 12 h 24"/>
                <a:gd name="T2" fmla="*/ 164 w 181"/>
                <a:gd name="T3" fmla="*/ 24 h 24"/>
                <a:gd name="T4" fmla="*/ 16 w 181"/>
                <a:gd name="T5" fmla="*/ 24 h 24"/>
                <a:gd name="T6" fmla="*/ 0 w 181"/>
                <a:gd name="T7" fmla="*/ 12 h 24"/>
                <a:gd name="T8" fmla="*/ 16 w 181"/>
                <a:gd name="T9" fmla="*/ 0 h 24"/>
                <a:gd name="T10" fmla="*/ 164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8"/>
                    <a:pt x="173" y="24"/>
                    <a:pt x="164" y="24"/>
                  </a:cubicBezTo>
                  <a:cubicBezTo>
                    <a:pt x="16" y="24"/>
                    <a:pt x="16" y="24"/>
                    <a:pt x="16" y="24"/>
                  </a:cubicBezTo>
                  <a:cubicBezTo>
                    <a:pt x="7" y="24"/>
                    <a:pt x="0" y="18"/>
                    <a:pt x="0" y="12"/>
                  </a:cubicBezTo>
                  <a:cubicBezTo>
                    <a:pt x="0" y="5"/>
                    <a:pt x="7" y="0"/>
                    <a:pt x="16" y="0"/>
                  </a:cubicBezTo>
                  <a:cubicBezTo>
                    <a:pt x="164" y="0"/>
                    <a:pt x="164" y="0"/>
                    <a:pt x="164" y="0"/>
                  </a:cubicBezTo>
                  <a:cubicBezTo>
                    <a:pt x="173" y="0"/>
                    <a:pt x="181" y="5"/>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îṩḷíďé">
              <a:extLst>
                <a:ext uri="{FF2B5EF4-FFF2-40B4-BE49-F238E27FC236}">
                  <a16:creationId xmlns:a16="http://schemas.microsoft.com/office/drawing/2014/main" id="{F4FE6BF2-9529-4398-A1C3-19BD6668390A}"/>
                </a:ext>
              </a:extLst>
            </p:cNvPr>
            <p:cNvSpPr/>
            <p:nvPr/>
          </p:nvSpPr>
          <p:spPr bwMode="auto">
            <a:xfrm>
              <a:off x="8729774" y="2881213"/>
              <a:ext cx="203309" cy="369652"/>
            </a:xfrm>
            <a:custGeom>
              <a:avLst/>
              <a:gdLst>
                <a:gd name="T0" fmla="*/ 85 w 95"/>
                <a:gd name="T1" fmla="*/ 8 h 176"/>
                <a:gd name="T2" fmla="*/ 70 w 95"/>
                <a:gd name="T3" fmla="*/ 2 h 176"/>
                <a:gd name="T4" fmla="*/ 48 w 95"/>
                <a:gd name="T5" fmla="*/ 1 h 176"/>
                <a:gd name="T6" fmla="*/ 25 w 95"/>
                <a:gd name="T7" fmla="*/ 1 h 176"/>
                <a:gd name="T8" fmla="*/ 2 w 95"/>
                <a:gd name="T9" fmla="*/ 0 h 176"/>
                <a:gd name="T10" fmla="*/ 0 w 95"/>
                <a:gd name="T11" fmla="*/ 3 h 176"/>
                <a:gd name="T12" fmla="*/ 23 w 95"/>
                <a:gd name="T13" fmla="*/ 173 h 176"/>
                <a:gd name="T14" fmla="*/ 27 w 95"/>
                <a:gd name="T15" fmla="*/ 173 h 176"/>
                <a:gd name="T16" fmla="*/ 21 w 95"/>
                <a:gd name="T17" fmla="*/ 10 h 176"/>
                <a:gd name="T18" fmla="*/ 44 w 95"/>
                <a:gd name="T19" fmla="*/ 10 h 176"/>
                <a:gd name="T20" fmla="*/ 67 w 95"/>
                <a:gd name="T21" fmla="*/ 10 h 176"/>
                <a:gd name="T22" fmla="*/ 86 w 95"/>
                <a:gd name="T23" fmla="*/ 15 h 176"/>
                <a:gd name="T24" fmla="*/ 67 w 95"/>
                <a:gd name="T25" fmla="*/ 176 h 176"/>
                <a:gd name="T26" fmla="*/ 70 w 95"/>
                <a:gd name="T27" fmla="*/ 97 h 176"/>
                <a:gd name="T28" fmla="*/ 90 w 95"/>
                <a:gd name="T29" fmla="*/ 9 h 176"/>
                <a:gd name="T30" fmla="*/ 86 w 95"/>
                <a:gd name="T31" fmla="*/ 9 h 176"/>
                <a:gd name="T32" fmla="*/ 89 w 95"/>
                <a:gd name="T33" fmla="*/ 7 h 176"/>
                <a:gd name="T34" fmla="*/ 88 w 95"/>
                <a:gd name="T35" fmla="*/ 10 h 176"/>
                <a:gd name="T36" fmla="*/ 87 w 95"/>
                <a:gd name="T37" fmla="*/ 11 h 176"/>
                <a:gd name="T38" fmla="*/ 81 w 95"/>
                <a:gd name="T39" fmla="*/ 14 h 176"/>
                <a:gd name="T40" fmla="*/ 59 w 95"/>
                <a:gd name="T41" fmla="*/ 13 h 176"/>
                <a:gd name="T42" fmla="*/ 59 w 95"/>
                <a:gd name="T43" fmla="*/ 13 h 176"/>
                <a:gd name="T44" fmla="*/ 38 w 95"/>
                <a:gd name="T45" fmla="*/ 13 h 176"/>
                <a:gd name="T46" fmla="*/ 33 w 95"/>
                <a:gd name="T47" fmla="*/ 11 h 176"/>
                <a:gd name="T48" fmla="*/ 25 w 95"/>
                <a:gd name="T49" fmla="*/ 3 h 176"/>
                <a:gd name="T50" fmla="*/ 25 w 95"/>
                <a:gd name="T51" fmla="*/ 3 h 176"/>
                <a:gd name="T52" fmla="*/ 12 w 95"/>
                <a:gd name="T53" fmla="*/ 12 h 176"/>
                <a:gd name="T54" fmla="*/ 17 w 95"/>
                <a:gd name="T55" fmla="*/ 50 h 176"/>
                <a:gd name="T56" fmla="*/ 27 w 95"/>
                <a:gd name="T57" fmla="*/ 128 h 176"/>
                <a:gd name="T58" fmla="*/ 17 w 95"/>
                <a:gd name="T59" fmla="*/ 50 h 176"/>
                <a:gd name="T60" fmla="*/ 25 w 95"/>
                <a:gd name="T61" fmla="*/ 172 h 176"/>
                <a:gd name="T62" fmla="*/ 26 w 95"/>
                <a:gd name="T63" fmla="*/ 169 h 176"/>
                <a:gd name="T64" fmla="*/ 26 w 95"/>
                <a:gd name="T65" fmla="*/ 167 h 176"/>
                <a:gd name="T66" fmla="*/ 11 w 95"/>
                <a:gd name="T67" fmla="*/ 13 h 176"/>
                <a:gd name="T68" fmla="*/ 20 w 95"/>
                <a:gd name="T69" fmla="*/ 8 h 176"/>
                <a:gd name="T70" fmla="*/ 20 w 95"/>
                <a:gd name="T71" fmla="*/ 8 h 176"/>
                <a:gd name="T72" fmla="*/ 25 w 95"/>
                <a:gd name="T73" fmla="*/ 4 h 176"/>
                <a:gd name="T74" fmla="*/ 28 w 95"/>
                <a:gd name="T75" fmla="*/ 6 h 176"/>
                <a:gd name="T76" fmla="*/ 28 w 95"/>
                <a:gd name="T77" fmla="*/ 6 h 176"/>
                <a:gd name="T78" fmla="*/ 36 w 95"/>
                <a:gd name="T79" fmla="*/ 14 h 176"/>
                <a:gd name="T80" fmla="*/ 41 w 95"/>
                <a:gd name="T81" fmla="*/ 12 h 176"/>
                <a:gd name="T82" fmla="*/ 48 w 95"/>
                <a:gd name="T83" fmla="*/ 6 h 176"/>
                <a:gd name="T84" fmla="*/ 54 w 95"/>
                <a:gd name="T85" fmla="*/ 13 h 176"/>
                <a:gd name="T86" fmla="*/ 70 w 95"/>
                <a:gd name="T87" fmla="*/ 6 h 176"/>
                <a:gd name="T88" fmla="*/ 70 w 95"/>
                <a:gd name="T89" fmla="*/ 6 h 176"/>
                <a:gd name="T90" fmla="*/ 78 w 95"/>
                <a:gd name="T91" fmla="*/ 13 h 176"/>
                <a:gd name="T92" fmla="*/ 84 w 95"/>
                <a:gd name="T93" fmla="*/ 14 h 176"/>
                <a:gd name="T94" fmla="*/ 83 w 95"/>
                <a:gd name="T95" fmla="*/ 15 h 176"/>
                <a:gd name="T96" fmla="*/ 85 w 95"/>
                <a:gd name="T97" fmla="*/ 13 h 176"/>
                <a:gd name="T98" fmla="*/ 86 w 95"/>
                <a:gd name="T99" fmla="*/ 12 h 176"/>
                <a:gd name="T100" fmla="*/ 85 w 95"/>
                <a:gd name="T101" fmla="*/ 24 h 176"/>
                <a:gd name="T102" fmla="*/ 66 w 95"/>
                <a:gd name="T103" fmla="*/ 1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 h="176">
                  <a:moveTo>
                    <a:pt x="95" y="6"/>
                  </a:moveTo>
                  <a:cubicBezTo>
                    <a:pt x="95" y="5"/>
                    <a:pt x="95" y="5"/>
                    <a:pt x="95" y="4"/>
                  </a:cubicBezTo>
                  <a:cubicBezTo>
                    <a:pt x="95" y="3"/>
                    <a:pt x="94" y="2"/>
                    <a:pt x="93" y="2"/>
                  </a:cubicBezTo>
                  <a:cubicBezTo>
                    <a:pt x="89" y="2"/>
                    <a:pt x="87" y="5"/>
                    <a:pt x="85" y="8"/>
                  </a:cubicBezTo>
                  <a:cubicBezTo>
                    <a:pt x="84" y="10"/>
                    <a:pt x="83" y="12"/>
                    <a:pt x="81" y="12"/>
                  </a:cubicBezTo>
                  <a:cubicBezTo>
                    <a:pt x="80" y="12"/>
                    <a:pt x="79" y="10"/>
                    <a:pt x="78" y="8"/>
                  </a:cubicBezTo>
                  <a:cubicBezTo>
                    <a:pt x="76" y="5"/>
                    <a:pt x="74" y="2"/>
                    <a:pt x="70" y="2"/>
                  </a:cubicBezTo>
                  <a:cubicBezTo>
                    <a:pt x="70" y="2"/>
                    <a:pt x="70" y="2"/>
                    <a:pt x="70" y="2"/>
                  </a:cubicBezTo>
                  <a:cubicBezTo>
                    <a:pt x="66" y="2"/>
                    <a:pt x="64" y="5"/>
                    <a:pt x="62" y="8"/>
                  </a:cubicBezTo>
                  <a:cubicBezTo>
                    <a:pt x="61" y="10"/>
                    <a:pt x="60" y="12"/>
                    <a:pt x="59" y="12"/>
                  </a:cubicBezTo>
                  <a:cubicBezTo>
                    <a:pt x="57" y="12"/>
                    <a:pt x="57" y="10"/>
                    <a:pt x="55" y="8"/>
                  </a:cubicBezTo>
                  <a:cubicBezTo>
                    <a:pt x="54" y="5"/>
                    <a:pt x="52" y="1"/>
                    <a:pt x="48" y="1"/>
                  </a:cubicBezTo>
                  <a:cubicBezTo>
                    <a:pt x="43" y="1"/>
                    <a:pt x="41" y="5"/>
                    <a:pt x="40" y="8"/>
                  </a:cubicBezTo>
                  <a:cubicBezTo>
                    <a:pt x="38" y="10"/>
                    <a:pt x="38" y="11"/>
                    <a:pt x="36" y="11"/>
                  </a:cubicBezTo>
                  <a:cubicBezTo>
                    <a:pt x="35" y="11"/>
                    <a:pt x="34" y="10"/>
                    <a:pt x="33" y="8"/>
                  </a:cubicBezTo>
                  <a:cubicBezTo>
                    <a:pt x="31" y="5"/>
                    <a:pt x="29" y="1"/>
                    <a:pt x="25" y="1"/>
                  </a:cubicBezTo>
                  <a:cubicBezTo>
                    <a:pt x="21" y="1"/>
                    <a:pt x="19" y="5"/>
                    <a:pt x="17" y="7"/>
                  </a:cubicBezTo>
                  <a:cubicBezTo>
                    <a:pt x="16" y="10"/>
                    <a:pt x="15" y="11"/>
                    <a:pt x="14" y="11"/>
                  </a:cubicBezTo>
                  <a:cubicBezTo>
                    <a:pt x="12" y="11"/>
                    <a:pt x="11" y="9"/>
                    <a:pt x="10" y="7"/>
                  </a:cubicBezTo>
                  <a:cubicBezTo>
                    <a:pt x="9" y="4"/>
                    <a:pt x="7" y="0"/>
                    <a:pt x="2" y="0"/>
                  </a:cubicBezTo>
                  <a:cubicBezTo>
                    <a:pt x="2" y="0"/>
                    <a:pt x="2" y="0"/>
                    <a:pt x="2" y="0"/>
                  </a:cubicBezTo>
                  <a:cubicBezTo>
                    <a:pt x="2" y="0"/>
                    <a:pt x="2" y="0"/>
                    <a:pt x="2" y="0"/>
                  </a:cubicBezTo>
                  <a:cubicBezTo>
                    <a:pt x="2" y="0"/>
                    <a:pt x="2" y="0"/>
                    <a:pt x="2" y="0"/>
                  </a:cubicBezTo>
                  <a:cubicBezTo>
                    <a:pt x="1" y="0"/>
                    <a:pt x="0" y="2"/>
                    <a:pt x="0" y="3"/>
                  </a:cubicBezTo>
                  <a:cubicBezTo>
                    <a:pt x="0" y="3"/>
                    <a:pt x="0" y="4"/>
                    <a:pt x="0" y="5"/>
                  </a:cubicBezTo>
                  <a:cubicBezTo>
                    <a:pt x="3" y="10"/>
                    <a:pt x="20" y="53"/>
                    <a:pt x="25" y="96"/>
                  </a:cubicBezTo>
                  <a:cubicBezTo>
                    <a:pt x="28" y="129"/>
                    <a:pt x="23" y="171"/>
                    <a:pt x="23" y="171"/>
                  </a:cubicBezTo>
                  <a:cubicBezTo>
                    <a:pt x="23" y="172"/>
                    <a:pt x="23" y="172"/>
                    <a:pt x="23" y="173"/>
                  </a:cubicBezTo>
                  <a:cubicBezTo>
                    <a:pt x="24" y="173"/>
                    <a:pt x="24" y="175"/>
                    <a:pt x="25" y="175"/>
                  </a:cubicBezTo>
                  <a:cubicBezTo>
                    <a:pt x="25" y="176"/>
                    <a:pt x="25" y="176"/>
                    <a:pt x="25" y="176"/>
                  </a:cubicBezTo>
                  <a:cubicBezTo>
                    <a:pt x="25" y="176"/>
                    <a:pt x="25" y="176"/>
                    <a:pt x="25" y="176"/>
                  </a:cubicBezTo>
                  <a:cubicBezTo>
                    <a:pt x="26" y="176"/>
                    <a:pt x="27" y="174"/>
                    <a:pt x="27" y="173"/>
                  </a:cubicBezTo>
                  <a:cubicBezTo>
                    <a:pt x="27" y="172"/>
                    <a:pt x="33" y="129"/>
                    <a:pt x="29" y="97"/>
                  </a:cubicBezTo>
                  <a:cubicBezTo>
                    <a:pt x="26" y="64"/>
                    <a:pt x="15" y="31"/>
                    <a:pt x="9" y="14"/>
                  </a:cubicBezTo>
                  <a:cubicBezTo>
                    <a:pt x="10" y="15"/>
                    <a:pt x="12" y="16"/>
                    <a:pt x="14" y="16"/>
                  </a:cubicBezTo>
                  <a:cubicBezTo>
                    <a:pt x="18" y="16"/>
                    <a:pt x="20" y="13"/>
                    <a:pt x="21" y="10"/>
                  </a:cubicBezTo>
                  <a:cubicBezTo>
                    <a:pt x="23" y="7"/>
                    <a:pt x="24" y="6"/>
                    <a:pt x="25" y="6"/>
                  </a:cubicBezTo>
                  <a:cubicBezTo>
                    <a:pt x="26" y="6"/>
                    <a:pt x="27" y="7"/>
                    <a:pt x="28" y="10"/>
                  </a:cubicBezTo>
                  <a:cubicBezTo>
                    <a:pt x="30" y="13"/>
                    <a:pt x="32" y="16"/>
                    <a:pt x="36" y="16"/>
                  </a:cubicBezTo>
                  <a:cubicBezTo>
                    <a:pt x="40" y="16"/>
                    <a:pt x="42" y="13"/>
                    <a:pt x="44" y="10"/>
                  </a:cubicBezTo>
                  <a:cubicBezTo>
                    <a:pt x="45" y="8"/>
                    <a:pt x="46" y="6"/>
                    <a:pt x="48" y="6"/>
                  </a:cubicBezTo>
                  <a:cubicBezTo>
                    <a:pt x="49" y="6"/>
                    <a:pt x="50" y="8"/>
                    <a:pt x="51" y="10"/>
                  </a:cubicBezTo>
                  <a:cubicBezTo>
                    <a:pt x="53" y="13"/>
                    <a:pt x="55" y="16"/>
                    <a:pt x="59" y="16"/>
                  </a:cubicBezTo>
                  <a:cubicBezTo>
                    <a:pt x="63" y="16"/>
                    <a:pt x="65" y="13"/>
                    <a:pt x="67" y="10"/>
                  </a:cubicBezTo>
                  <a:cubicBezTo>
                    <a:pt x="68" y="8"/>
                    <a:pt x="69" y="6"/>
                    <a:pt x="70" y="6"/>
                  </a:cubicBezTo>
                  <a:cubicBezTo>
                    <a:pt x="71" y="6"/>
                    <a:pt x="72" y="8"/>
                    <a:pt x="74" y="10"/>
                  </a:cubicBezTo>
                  <a:cubicBezTo>
                    <a:pt x="75" y="13"/>
                    <a:pt x="77" y="17"/>
                    <a:pt x="81" y="17"/>
                  </a:cubicBezTo>
                  <a:cubicBezTo>
                    <a:pt x="83" y="17"/>
                    <a:pt x="85" y="16"/>
                    <a:pt x="86" y="15"/>
                  </a:cubicBezTo>
                  <a:cubicBezTo>
                    <a:pt x="80" y="31"/>
                    <a:pt x="69" y="63"/>
                    <a:pt x="65" y="96"/>
                  </a:cubicBezTo>
                  <a:cubicBezTo>
                    <a:pt x="61" y="132"/>
                    <a:pt x="64" y="173"/>
                    <a:pt x="65" y="173"/>
                  </a:cubicBezTo>
                  <a:cubicBezTo>
                    <a:pt x="65" y="174"/>
                    <a:pt x="66" y="176"/>
                    <a:pt x="67" y="176"/>
                  </a:cubicBezTo>
                  <a:cubicBezTo>
                    <a:pt x="67" y="176"/>
                    <a:pt x="67" y="176"/>
                    <a:pt x="67" y="176"/>
                  </a:cubicBezTo>
                  <a:cubicBezTo>
                    <a:pt x="67" y="175"/>
                    <a:pt x="67" y="175"/>
                    <a:pt x="67" y="175"/>
                  </a:cubicBezTo>
                  <a:cubicBezTo>
                    <a:pt x="68" y="175"/>
                    <a:pt x="68" y="174"/>
                    <a:pt x="69" y="174"/>
                  </a:cubicBezTo>
                  <a:cubicBezTo>
                    <a:pt x="69" y="173"/>
                    <a:pt x="69" y="173"/>
                    <a:pt x="69" y="172"/>
                  </a:cubicBezTo>
                  <a:cubicBezTo>
                    <a:pt x="69" y="172"/>
                    <a:pt x="66" y="132"/>
                    <a:pt x="70" y="97"/>
                  </a:cubicBezTo>
                  <a:cubicBezTo>
                    <a:pt x="75" y="54"/>
                    <a:pt x="92" y="11"/>
                    <a:pt x="95" y="6"/>
                  </a:cubicBezTo>
                  <a:close/>
                  <a:moveTo>
                    <a:pt x="91" y="8"/>
                  </a:moveTo>
                  <a:cubicBezTo>
                    <a:pt x="91" y="8"/>
                    <a:pt x="91" y="8"/>
                    <a:pt x="91" y="8"/>
                  </a:cubicBezTo>
                  <a:cubicBezTo>
                    <a:pt x="90" y="9"/>
                    <a:pt x="90" y="9"/>
                    <a:pt x="90" y="9"/>
                  </a:cubicBezTo>
                  <a:lnTo>
                    <a:pt x="91" y="8"/>
                  </a:lnTo>
                  <a:close/>
                  <a:moveTo>
                    <a:pt x="90" y="4"/>
                  </a:moveTo>
                  <a:cubicBezTo>
                    <a:pt x="90" y="4"/>
                    <a:pt x="90" y="4"/>
                    <a:pt x="90" y="4"/>
                  </a:cubicBezTo>
                  <a:cubicBezTo>
                    <a:pt x="89" y="5"/>
                    <a:pt x="88" y="7"/>
                    <a:pt x="86" y="9"/>
                  </a:cubicBezTo>
                  <a:cubicBezTo>
                    <a:pt x="86" y="9"/>
                    <a:pt x="86" y="9"/>
                    <a:pt x="86" y="9"/>
                  </a:cubicBezTo>
                  <a:cubicBezTo>
                    <a:pt x="86" y="9"/>
                    <a:pt x="86" y="9"/>
                    <a:pt x="86" y="9"/>
                  </a:cubicBezTo>
                  <a:cubicBezTo>
                    <a:pt x="88" y="7"/>
                    <a:pt x="89" y="5"/>
                    <a:pt x="90" y="4"/>
                  </a:cubicBezTo>
                  <a:close/>
                  <a:moveTo>
                    <a:pt x="89" y="7"/>
                  </a:moveTo>
                  <a:cubicBezTo>
                    <a:pt x="89" y="8"/>
                    <a:pt x="89" y="8"/>
                    <a:pt x="89" y="8"/>
                  </a:cubicBezTo>
                  <a:lnTo>
                    <a:pt x="89" y="7"/>
                  </a:lnTo>
                  <a:close/>
                  <a:moveTo>
                    <a:pt x="88" y="8"/>
                  </a:moveTo>
                  <a:cubicBezTo>
                    <a:pt x="88" y="9"/>
                    <a:pt x="88" y="9"/>
                    <a:pt x="88" y="10"/>
                  </a:cubicBezTo>
                  <a:cubicBezTo>
                    <a:pt x="88" y="9"/>
                    <a:pt x="88" y="9"/>
                    <a:pt x="88" y="8"/>
                  </a:cubicBezTo>
                  <a:close/>
                  <a:moveTo>
                    <a:pt x="87" y="11"/>
                  </a:moveTo>
                  <a:cubicBezTo>
                    <a:pt x="86" y="11"/>
                    <a:pt x="86" y="11"/>
                    <a:pt x="86" y="11"/>
                  </a:cubicBezTo>
                  <a:lnTo>
                    <a:pt x="87" y="11"/>
                  </a:lnTo>
                  <a:close/>
                  <a:moveTo>
                    <a:pt x="81" y="14"/>
                  </a:moveTo>
                  <a:cubicBezTo>
                    <a:pt x="81" y="14"/>
                    <a:pt x="81" y="14"/>
                    <a:pt x="81" y="14"/>
                  </a:cubicBezTo>
                  <a:cubicBezTo>
                    <a:pt x="81" y="14"/>
                    <a:pt x="80" y="13"/>
                    <a:pt x="80" y="13"/>
                  </a:cubicBezTo>
                  <a:cubicBezTo>
                    <a:pt x="80" y="13"/>
                    <a:pt x="81" y="14"/>
                    <a:pt x="81" y="14"/>
                  </a:cubicBezTo>
                  <a:close/>
                  <a:moveTo>
                    <a:pt x="62" y="12"/>
                  </a:moveTo>
                  <a:cubicBezTo>
                    <a:pt x="61" y="13"/>
                    <a:pt x="60" y="13"/>
                    <a:pt x="59" y="13"/>
                  </a:cubicBezTo>
                  <a:cubicBezTo>
                    <a:pt x="60" y="13"/>
                    <a:pt x="61" y="13"/>
                    <a:pt x="62" y="12"/>
                  </a:cubicBezTo>
                  <a:close/>
                  <a:moveTo>
                    <a:pt x="59" y="13"/>
                  </a:moveTo>
                  <a:cubicBezTo>
                    <a:pt x="59" y="13"/>
                    <a:pt x="59" y="13"/>
                    <a:pt x="59" y="13"/>
                  </a:cubicBezTo>
                  <a:cubicBezTo>
                    <a:pt x="59" y="13"/>
                    <a:pt x="59" y="13"/>
                    <a:pt x="59" y="13"/>
                  </a:cubicBezTo>
                  <a:cubicBezTo>
                    <a:pt x="57" y="13"/>
                    <a:pt x="56" y="13"/>
                    <a:pt x="55" y="11"/>
                  </a:cubicBezTo>
                  <a:cubicBezTo>
                    <a:pt x="56" y="13"/>
                    <a:pt x="57" y="13"/>
                    <a:pt x="59" y="13"/>
                  </a:cubicBezTo>
                  <a:close/>
                  <a:moveTo>
                    <a:pt x="45" y="4"/>
                  </a:moveTo>
                  <a:cubicBezTo>
                    <a:pt x="45" y="4"/>
                    <a:pt x="44" y="4"/>
                    <a:pt x="44" y="5"/>
                  </a:cubicBezTo>
                  <a:cubicBezTo>
                    <a:pt x="44" y="4"/>
                    <a:pt x="45" y="4"/>
                    <a:pt x="45" y="4"/>
                  </a:cubicBezTo>
                  <a:close/>
                  <a:moveTo>
                    <a:pt x="38" y="13"/>
                  </a:moveTo>
                  <a:cubicBezTo>
                    <a:pt x="37" y="13"/>
                    <a:pt x="37" y="13"/>
                    <a:pt x="36" y="13"/>
                  </a:cubicBezTo>
                  <a:cubicBezTo>
                    <a:pt x="37" y="13"/>
                    <a:pt x="37" y="13"/>
                    <a:pt x="38" y="13"/>
                  </a:cubicBezTo>
                  <a:close/>
                  <a:moveTo>
                    <a:pt x="35" y="13"/>
                  </a:moveTo>
                  <a:cubicBezTo>
                    <a:pt x="34" y="12"/>
                    <a:pt x="33" y="12"/>
                    <a:pt x="33" y="11"/>
                  </a:cubicBezTo>
                  <a:cubicBezTo>
                    <a:pt x="33" y="12"/>
                    <a:pt x="34" y="12"/>
                    <a:pt x="35" y="13"/>
                  </a:cubicBezTo>
                  <a:close/>
                  <a:moveTo>
                    <a:pt x="29" y="5"/>
                  </a:moveTo>
                  <a:cubicBezTo>
                    <a:pt x="28" y="4"/>
                    <a:pt x="27" y="3"/>
                    <a:pt x="25" y="3"/>
                  </a:cubicBezTo>
                  <a:cubicBezTo>
                    <a:pt x="25" y="3"/>
                    <a:pt x="25" y="3"/>
                    <a:pt x="25" y="3"/>
                  </a:cubicBezTo>
                  <a:cubicBezTo>
                    <a:pt x="25" y="3"/>
                    <a:pt x="25" y="3"/>
                    <a:pt x="25" y="3"/>
                  </a:cubicBezTo>
                  <a:cubicBezTo>
                    <a:pt x="27" y="3"/>
                    <a:pt x="28" y="4"/>
                    <a:pt x="29" y="5"/>
                  </a:cubicBezTo>
                  <a:close/>
                  <a:moveTo>
                    <a:pt x="25" y="3"/>
                  </a:moveTo>
                  <a:cubicBezTo>
                    <a:pt x="25" y="3"/>
                    <a:pt x="25" y="3"/>
                    <a:pt x="25" y="3"/>
                  </a:cubicBezTo>
                  <a:cubicBezTo>
                    <a:pt x="24" y="3"/>
                    <a:pt x="23" y="3"/>
                    <a:pt x="23" y="3"/>
                  </a:cubicBezTo>
                  <a:cubicBezTo>
                    <a:pt x="23" y="3"/>
                    <a:pt x="24" y="3"/>
                    <a:pt x="25" y="3"/>
                  </a:cubicBezTo>
                  <a:close/>
                  <a:moveTo>
                    <a:pt x="9" y="7"/>
                  </a:moveTo>
                  <a:cubicBezTo>
                    <a:pt x="10" y="10"/>
                    <a:pt x="9" y="12"/>
                    <a:pt x="12" y="12"/>
                  </a:cubicBezTo>
                  <a:cubicBezTo>
                    <a:pt x="14" y="11"/>
                    <a:pt x="14" y="11"/>
                    <a:pt x="14" y="11"/>
                  </a:cubicBezTo>
                  <a:cubicBezTo>
                    <a:pt x="14" y="11"/>
                    <a:pt x="14" y="11"/>
                    <a:pt x="14" y="11"/>
                  </a:cubicBezTo>
                  <a:cubicBezTo>
                    <a:pt x="11" y="11"/>
                    <a:pt x="10" y="10"/>
                    <a:pt x="9" y="7"/>
                  </a:cubicBezTo>
                  <a:moveTo>
                    <a:pt x="17" y="50"/>
                  </a:moveTo>
                  <a:cubicBezTo>
                    <a:pt x="16" y="45"/>
                    <a:pt x="15" y="40"/>
                    <a:pt x="13" y="36"/>
                  </a:cubicBezTo>
                  <a:cubicBezTo>
                    <a:pt x="15" y="40"/>
                    <a:pt x="16" y="45"/>
                    <a:pt x="17" y="50"/>
                  </a:cubicBezTo>
                  <a:cubicBezTo>
                    <a:pt x="21" y="64"/>
                    <a:pt x="25" y="80"/>
                    <a:pt x="26" y="96"/>
                  </a:cubicBezTo>
                  <a:cubicBezTo>
                    <a:pt x="27" y="107"/>
                    <a:pt x="28" y="118"/>
                    <a:pt x="27" y="128"/>
                  </a:cubicBezTo>
                  <a:cubicBezTo>
                    <a:pt x="27" y="130"/>
                    <a:pt x="27" y="132"/>
                    <a:pt x="27" y="134"/>
                  </a:cubicBezTo>
                  <a:cubicBezTo>
                    <a:pt x="27" y="132"/>
                    <a:pt x="27" y="130"/>
                    <a:pt x="27" y="128"/>
                  </a:cubicBezTo>
                  <a:cubicBezTo>
                    <a:pt x="28" y="118"/>
                    <a:pt x="27" y="107"/>
                    <a:pt x="26" y="96"/>
                  </a:cubicBezTo>
                  <a:cubicBezTo>
                    <a:pt x="25" y="80"/>
                    <a:pt x="21" y="64"/>
                    <a:pt x="17" y="50"/>
                  </a:cubicBezTo>
                  <a:close/>
                  <a:moveTo>
                    <a:pt x="25" y="172"/>
                  </a:moveTo>
                  <a:cubicBezTo>
                    <a:pt x="25" y="172"/>
                    <a:pt x="25" y="172"/>
                    <a:pt x="25" y="172"/>
                  </a:cubicBezTo>
                  <a:cubicBezTo>
                    <a:pt x="25" y="172"/>
                    <a:pt x="25" y="172"/>
                    <a:pt x="25" y="172"/>
                  </a:cubicBezTo>
                  <a:cubicBezTo>
                    <a:pt x="25" y="172"/>
                    <a:pt x="25" y="172"/>
                    <a:pt x="25" y="172"/>
                  </a:cubicBezTo>
                  <a:close/>
                  <a:moveTo>
                    <a:pt x="26" y="172"/>
                  </a:moveTo>
                  <a:cubicBezTo>
                    <a:pt x="25" y="172"/>
                    <a:pt x="25" y="172"/>
                    <a:pt x="25" y="172"/>
                  </a:cubicBezTo>
                  <a:cubicBezTo>
                    <a:pt x="26" y="172"/>
                    <a:pt x="26" y="172"/>
                    <a:pt x="26" y="172"/>
                  </a:cubicBezTo>
                  <a:cubicBezTo>
                    <a:pt x="26" y="172"/>
                    <a:pt x="26" y="170"/>
                    <a:pt x="26" y="169"/>
                  </a:cubicBezTo>
                  <a:cubicBezTo>
                    <a:pt x="26" y="170"/>
                    <a:pt x="26" y="172"/>
                    <a:pt x="26" y="172"/>
                  </a:cubicBezTo>
                  <a:close/>
                  <a:moveTo>
                    <a:pt x="26" y="167"/>
                  </a:moveTo>
                  <a:cubicBezTo>
                    <a:pt x="26" y="166"/>
                    <a:pt x="26" y="165"/>
                    <a:pt x="26" y="164"/>
                  </a:cubicBezTo>
                  <a:cubicBezTo>
                    <a:pt x="26" y="165"/>
                    <a:pt x="26" y="166"/>
                    <a:pt x="26" y="167"/>
                  </a:cubicBezTo>
                  <a:close/>
                  <a:moveTo>
                    <a:pt x="6" y="7"/>
                  </a:moveTo>
                  <a:cubicBezTo>
                    <a:pt x="6" y="7"/>
                    <a:pt x="6" y="7"/>
                    <a:pt x="6" y="7"/>
                  </a:cubicBezTo>
                  <a:close/>
                  <a:moveTo>
                    <a:pt x="14" y="14"/>
                  </a:moveTo>
                  <a:cubicBezTo>
                    <a:pt x="12" y="14"/>
                    <a:pt x="11" y="14"/>
                    <a:pt x="11" y="13"/>
                  </a:cubicBezTo>
                  <a:cubicBezTo>
                    <a:pt x="11" y="14"/>
                    <a:pt x="12" y="14"/>
                    <a:pt x="14" y="14"/>
                  </a:cubicBezTo>
                  <a:cubicBezTo>
                    <a:pt x="14" y="14"/>
                    <a:pt x="14" y="14"/>
                    <a:pt x="14" y="14"/>
                  </a:cubicBezTo>
                  <a:close/>
                  <a:moveTo>
                    <a:pt x="21" y="6"/>
                  </a:moveTo>
                  <a:cubicBezTo>
                    <a:pt x="21" y="7"/>
                    <a:pt x="21" y="7"/>
                    <a:pt x="20" y="8"/>
                  </a:cubicBezTo>
                  <a:cubicBezTo>
                    <a:pt x="20" y="9"/>
                    <a:pt x="20" y="9"/>
                    <a:pt x="20" y="9"/>
                  </a:cubicBezTo>
                  <a:cubicBezTo>
                    <a:pt x="19" y="10"/>
                    <a:pt x="19" y="10"/>
                    <a:pt x="19" y="11"/>
                  </a:cubicBezTo>
                  <a:cubicBezTo>
                    <a:pt x="19" y="10"/>
                    <a:pt x="19" y="10"/>
                    <a:pt x="20" y="9"/>
                  </a:cubicBezTo>
                  <a:cubicBezTo>
                    <a:pt x="20" y="8"/>
                    <a:pt x="20" y="8"/>
                    <a:pt x="20" y="8"/>
                  </a:cubicBezTo>
                  <a:cubicBezTo>
                    <a:pt x="21" y="7"/>
                    <a:pt x="21" y="7"/>
                    <a:pt x="21" y="6"/>
                  </a:cubicBezTo>
                  <a:cubicBezTo>
                    <a:pt x="22" y="6"/>
                    <a:pt x="22" y="5"/>
                    <a:pt x="23" y="5"/>
                  </a:cubicBezTo>
                  <a:cubicBezTo>
                    <a:pt x="22" y="5"/>
                    <a:pt x="22" y="6"/>
                    <a:pt x="21" y="6"/>
                  </a:cubicBezTo>
                  <a:close/>
                  <a:moveTo>
                    <a:pt x="25" y="4"/>
                  </a:moveTo>
                  <a:cubicBezTo>
                    <a:pt x="25" y="4"/>
                    <a:pt x="25" y="4"/>
                    <a:pt x="25" y="4"/>
                  </a:cubicBezTo>
                  <a:cubicBezTo>
                    <a:pt x="24" y="4"/>
                    <a:pt x="24" y="4"/>
                    <a:pt x="24" y="4"/>
                  </a:cubicBezTo>
                  <a:lnTo>
                    <a:pt x="25" y="4"/>
                  </a:lnTo>
                  <a:close/>
                  <a:moveTo>
                    <a:pt x="28" y="6"/>
                  </a:moveTo>
                  <a:cubicBezTo>
                    <a:pt x="27" y="5"/>
                    <a:pt x="27" y="5"/>
                    <a:pt x="27" y="5"/>
                  </a:cubicBezTo>
                  <a:cubicBezTo>
                    <a:pt x="27" y="5"/>
                    <a:pt x="27" y="5"/>
                    <a:pt x="28" y="6"/>
                  </a:cubicBezTo>
                  <a:cubicBezTo>
                    <a:pt x="29" y="7"/>
                    <a:pt x="29" y="8"/>
                    <a:pt x="30" y="9"/>
                  </a:cubicBezTo>
                  <a:cubicBezTo>
                    <a:pt x="29" y="8"/>
                    <a:pt x="29" y="7"/>
                    <a:pt x="28" y="6"/>
                  </a:cubicBezTo>
                  <a:close/>
                  <a:moveTo>
                    <a:pt x="36" y="14"/>
                  </a:moveTo>
                  <a:cubicBezTo>
                    <a:pt x="36" y="14"/>
                    <a:pt x="35" y="14"/>
                    <a:pt x="35" y="14"/>
                  </a:cubicBezTo>
                  <a:cubicBezTo>
                    <a:pt x="35" y="14"/>
                    <a:pt x="36" y="14"/>
                    <a:pt x="36" y="14"/>
                  </a:cubicBezTo>
                  <a:cubicBezTo>
                    <a:pt x="36" y="14"/>
                    <a:pt x="36" y="14"/>
                    <a:pt x="36" y="14"/>
                  </a:cubicBezTo>
                  <a:close/>
                  <a:moveTo>
                    <a:pt x="38" y="14"/>
                  </a:moveTo>
                  <a:cubicBezTo>
                    <a:pt x="39" y="14"/>
                    <a:pt x="39" y="13"/>
                    <a:pt x="40" y="13"/>
                  </a:cubicBezTo>
                  <a:cubicBezTo>
                    <a:pt x="39" y="13"/>
                    <a:pt x="39" y="14"/>
                    <a:pt x="38" y="14"/>
                  </a:cubicBezTo>
                  <a:close/>
                  <a:moveTo>
                    <a:pt x="41" y="12"/>
                  </a:moveTo>
                  <a:cubicBezTo>
                    <a:pt x="41" y="11"/>
                    <a:pt x="41" y="11"/>
                    <a:pt x="42" y="10"/>
                  </a:cubicBezTo>
                  <a:cubicBezTo>
                    <a:pt x="41" y="11"/>
                    <a:pt x="41" y="11"/>
                    <a:pt x="41" y="12"/>
                  </a:cubicBezTo>
                  <a:close/>
                  <a:moveTo>
                    <a:pt x="53" y="10"/>
                  </a:moveTo>
                  <a:cubicBezTo>
                    <a:pt x="51" y="7"/>
                    <a:pt x="50" y="6"/>
                    <a:pt x="48" y="6"/>
                  </a:cubicBezTo>
                  <a:cubicBezTo>
                    <a:pt x="48" y="6"/>
                    <a:pt x="48" y="6"/>
                    <a:pt x="48" y="6"/>
                  </a:cubicBezTo>
                  <a:cubicBezTo>
                    <a:pt x="48" y="6"/>
                    <a:pt x="48" y="6"/>
                    <a:pt x="48" y="6"/>
                  </a:cubicBezTo>
                  <a:cubicBezTo>
                    <a:pt x="50" y="6"/>
                    <a:pt x="51" y="7"/>
                    <a:pt x="53" y="10"/>
                  </a:cubicBezTo>
                  <a:cubicBezTo>
                    <a:pt x="53" y="11"/>
                    <a:pt x="54" y="12"/>
                    <a:pt x="54" y="13"/>
                  </a:cubicBezTo>
                  <a:cubicBezTo>
                    <a:pt x="54" y="12"/>
                    <a:pt x="53" y="11"/>
                    <a:pt x="53" y="10"/>
                  </a:cubicBezTo>
                  <a:close/>
                  <a:moveTo>
                    <a:pt x="59" y="15"/>
                  </a:moveTo>
                  <a:cubicBezTo>
                    <a:pt x="59" y="15"/>
                    <a:pt x="59" y="15"/>
                    <a:pt x="59" y="15"/>
                  </a:cubicBezTo>
                  <a:close/>
                  <a:moveTo>
                    <a:pt x="70" y="6"/>
                  </a:moveTo>
                  <a:cubicBezTo>
                    <a:pt x="70" y="6"/>
                    <a:pt x="70" y="6"/>
                    <a:pt x="70" y="6"/>
                  </a:cubicBezTo>
                  <a:cubicBezTo>
                    <a:pt x="69" y="6"/>
                    <a:pt x="68" y="6"/>
                    <a:pt x="67" y="7"/>
                  </a:cubicBezTo>
                  <a:cubicBezTo>
                    <a:pt x="68" y="6"/>
                    <a:pt x="69" y="6"/>
                    <a:pt x="70" y="6"/>
                  </a:cubicBezTo>
                  <a:cubicBezTo>
                    <a:pt x="70" y="6"/>
                    <a:pt x="70" y="6"/>
                    <a:pt x="70" y="6"/>
                  </a:cubicBezTo>
                  <a:cubicBezTo>
                    <a:pt x="72" y="6"/>
                    <a:pt x="74" y="7"/>
                    <a:pt x="75" y="9"/>
                  </a:cubicBezTo>
                  <a:cubicBezTo>
                    <a:pt x="74" y="7"/>
                    <a:pt x="72" y="6"/>
                    <a:pt x="70" y="6"/>
                  </a:cubicBezTo>
                  <a:close/>
                  <a:moveTo>
                    <a:pt x="81" y="13"/>
                  </a:moveTo>
                  <a:cubicBezTo>
                    <a:pt x="80" y="13"/>
                    <a:pt x="79" y="14"/>
                    <a:pt x="78" y="13"/>
                  </a:cubicBezTo>
                  <a:cubicBezTo>
                    <a:pt x="79" y="14"/>
                    <a:pt x="80" y="14"/>
                    <a:pt x="81" y="15"/>
                  </a:cubicBezTo>
                  <a:cubicBezTo>
                    <a:pt x="82" y="14"/>
                    <a:pt x="82" y="14"/>
                    <a:pt x="82" y="14"/>
                  </a:cubicBezTo>
                  <a:cubicBezTo>
                    <a:pt x="81" y="13"/>
                    <a:pt x="81" y="13"/>
                    <a:pt x="81" y="13"/>
                  </a:cubicBezTo>
                  <a:close/>
                  <a:moveTo>
                    <a:pt x="84" y="14"/>
                  </a:moveTo>
                  <a:cubicBezTo>
                    <a:pt x="83" y="14"/>
                    <a:pt x="83" y="14"/>
                    <a:pt x="83" y="14"/>
                  </a:cubicBezTo>
                  <a:lnTo>
                    <a:pt x="84" y="14"/>
                  </a:lnTo>
                  <a:close/>
                  <a:moveTo>
                    <a:pt x="83" y="15"/>
                  </a:moveTo>
                  <a:cubicBezTo>
                    <a:pt x="83" y="15"/>
                    <a:pt x="83" y="15"/>
                    <a:pt x="83" y="15"/>
                  </a:cubicBezTo>
                  <a:close/>
                  <a:moveTo>
                    <a:pt x="84" y="14"/>
                  </a:moveTo>
                  <a:cubicBezTo>
                    <a:pt x="85" y="13"/>
                    <a:pt x="85" y="13"/>
                    <a:pt x="85" y="13"/>
                  </a:cubicBezTo>
                  <a:lnTo>
                    <a:pt x="84" y="14"/>
                  </a:lnTo>
                  <a:close/>
                  <a:moveTo>
                    <a:pt x="85" y="13"/>
                  </a:moveTo>
                  <a:cubicBezTo>
                    <a:pt x="86" y="13"/>
                    <a:pt x="86" y="13"/>
                    <a:pt x="86" y="13"/>
                  </a:cubicBezTo>
                  <a:lnTo>
                    <a:pt x="85" y="13"/>
                  </a:lnTo>
                  <a:close/>
                  <a:moveTo>
                    <a:pt x="86" y="12"/>
                  </a:moveTo>
                  <a:cubicBezTo>
                    <a:pt x="86" y="12"/>
                    <a:pt x="86" y="12"/>
                    <a:pt x="86" y="12"/>
                  </a:cubicBezTo>
                  <a:close/>
                  <a:moveTo>
                    <a:pt x="88" y="14"/>
                  </a:moveTo>
                  <a:cubicBezTo>
                    <a:pt x="87" y="16"/>
                    <a:pt x="87" y="19"/>
                    <a:pt x="86" y="21"/>
                  </a:cubicBezTo>
                  <a:cubicBezTo>
                    <a:pt x="87" y="19"/>
                    <a:pt x="87" y="16"/>
                    <a:pt x="88" y="14"/>
                  </a:cubicBezTo>
                  <a:close/>
                  <a:moveTo>
                    <a:pt x="85" y="24"/>
                  </a:moveTo>
                  <a:cubicBezTo>
                    <a:pt x="84" y="27"/>
                    <a:pt x="83" y="30"/>
                    <a:pt x="82" y="33"/>
                  </a:cubicBezTo>
                  <a:cubicBezTo>
                    <a:pt x="83" y="30"/>
                    <a:pt x="84" y="27"/>
                    <a:pt x="85" y="24"/>
                  </a:cubicBezTo>
                  <a:close/>
                  <a:moveTo>
                    <a:pt x="66" y="172"/>
                  </a:moveTo>
                  <a:cubicBezTo>
                    <a:pt x="66" y="172"/>
                    <a:pt x="66" y="172"/>
                    <a:pt x="66" y="172"/>
                  </a:cubicBezTo>
                  <a:close/>
                  <a:moveTo>
                    <a:pt x="67" y="173"/>
                  </a:moveTo>
                  <a:cubicBezTo>
                    <a:pt x="67" y="172"/>
                    <a:pt x="67" y="172"/>
                    <a:pt x="67" y="172"/>
                  </a:cubicBezTo>
                  <a:cubicBezTo>
                    <a:pt x="67" y="173"/>
                    <a:pt x="67" y="173"/>
                    <a:pt x="67" y="173"/>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ïṡľîḑe">
              <a:extLst>
                <a:ext uri="{FF2B5EF4-FFF2-40B4-BE49-F238E27FC236}">
                  <a16:creationId xmlns:a16="http://schemas.microsoft.com/office/drawing/2014/main" id="{144F681B-6812-484E-9E13-D7F3BD2E817A}"/>
                </a:ext>
              </a:extLst>
            </p:cNvPr>
            <p:cNvSpPr/>
            <p:nvPr/>
          </p:nvSpPr>
          <p:spPr bwMode="auto">
            <a:xfrm>
              <a:off x="5024009" y="5662849"/>
              <a:ext cx="1090474" cy="0"/>
            </a:xfrm>
            <a:custGeom>
              <a:avLst/>
              <a:gdLst>
                <a:gd name="T0" fmla="*/ 0 w 118"/>
                <a:gd name="T1" fmla="*/ 118 w 118"/>
                <a:gd name="T2" fmla="*/ 0 w 118"/>
              </a:gdLst>
              <a:ahLst/>
              <a:cxnLst>
                <a:cxn ang="0">
                  <a:pos x="T0" y="0"/>
                </a:cxn>
                <a:cxn ang="0">
                  <a:pos x="T1" y="0"/>
                </a:cxn>
                <a:cxn ang="0">
                  <a:pos x="T2" y="0"/>
                </a:cxn>
              </a:cxnLst>
              <a:rect l="0" t="0" r="r" b="b"/>
              <a:pathLst>
                <a:path w="118">
                  <a:moveTo>
                    <a:pt x="0" y="0"/>
                  </a:moveTo>
                  <a:lnTo>
                    <a:pt x="118" y="0"/>
                  </a:lnTo>
                  <a:lnTo>
                    <a:pt x="0" y="0"/>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slîḋê">
              <a:extLst>
                <a:ext uri="{FF2B5EF4-FFF2-40B4-BE49-F238E27FC236}">
                  <a16:creationId xmlns:a16="http://schemas.microsoft.com/office/drawing/2014/main" id="{C6141494-E3DD-4392-B935-D7C3B64F28D8}"/>
                </a:ext>
              </a:extLst>
            </p:cNvPr>
            <p:cNvSpPr/>
            <p:nvPr/>
          </p:nvSpPr>
          <p:spPr bwMode="auto">
            <a:xfrm>
              <a:off x="5024009" y="5662849"/>
              <a:ext cx="109047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išļïḑé">
              <a:extLst>
                <a:ext uri="{FF2B5EF4-FFF2-40B4-BE49-F238E27FC236}">
                  <a16:creationId xmlns:a16="http://schemas.microsoft.com/office/drawing/2014/main" id="{FCD5E65F-39FF-4BC0-9799-408B3EF6D1AA}"/>
                </a:ext>
              </a:extLst>
            </p:cNvPr>
            <p:cNvSpPr/>
            <p:nvPr/>
          </p:nvSpPr>
          <p:spPr bwMode="auto">
            <a:xfrm>
              <a:off x="5560004" y="5625883"/>
              <a:ext cx="554478" cy="64692"/>
            </a:xfrm>
            <a:prstGeom prst="rect">
              <a:avLst/>
            </a:prstGeom>
            <a:solidFill>
              <a:srgbClr val="414B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5" name="íṧ1ídê">
              <a:extLst>
                <a:ext uri="{FF2B5EF4-FFF2-40B4-BE49-F238E27FC236}">
                  <a16:creationId xmlns:a16="http://schemas.microsoft.com/office/drawing/2014/main" id="{D6303536-7B77-4D55-BB26-72B0ED8319D6}"/>
                </a:ext>
              </a:extLst>
            </p:cNvPr>
            <p:cNvSpPr/>
            <p:nvPr/>
          </p:nvSpPr>
          <p:spPr bwMode="auto">
            <a:xfrm>
              <a:off x="5024009" y="5422574"/>
              <a:ext cx="794751" cy="480548"/>
            </a:xfrm>
            <a:custGeom>
              <a:avLst/>
              <a:gdLst>
                <a:gd name="T0" fmla="*/ 312 w 380"/>
                <a:gd name="T1" fmla="*/ 115 h 230"/>
                <a:gd name="T2" fmla="*/ 380 w 380"/>
                <a:gd name="T3" fmla="*/ 228 h 230"/>
                <a:gd name="T4" fmla="*/ 376 w 380"/>
                <a:gd name="T5" fmla="*/ 230 h 230"/>
                <a:gd name="T6" fmla="*/ 193 w 380"/>
                <a:gd name="T7" fmla="*/ 158 h 230"/>
                <a:gd name="T8" fmla="*/ 0 w 380"/>
                <a:gd name="T9" fmla="*/ 116 h 230"/>
                <a:gd name="T10" fmla="*/ 192 w 380"/>
                <a:gd name="T11" fmla="*/ 73 h 230"/>
                <a:gd name="T12" fmla="*/ 376 w 380"/>
                <a:gd name="T13" fmla="*/ 0 h 230"/>
                <a:gd name="T14" fmla="*/ 380 w 380"/>
                <a:gd name="T15" fmla="*/ 2 h 230"/>
                <a:gd name="T16" fmla="*/ 312 w 380"/>
                <a:gd name="T17" fmla="*/ 11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30">
                  <a:moveTo>
                    <a:pt x="312" y="115"/>
                  </a:moveTo>
                  <a:cubicBezTo>
                    <a:pt x="380" y="228"/>
                    <a:pt x="380" y="228"/>
                    <a:pt x="380" y="228"/>
                  </a:cubicBezTo>
                  <a:cubicBezTo>
                    <a:pt x="376" y="230"/>
                    <a:pt x="376" y="230"/>
                    <a:pt x="376" y="230"/>
                  </a:cubicBezTo>
                  <a:cubicBezTo>
                    <a:pt x="193" y="158"/>
                    <a:pt x="193" y="158"/>
                    <a:pt x="193" y="158"/>
                  </a:cubicBezTo>
                  <a:cubicBezTo>
                    <a:pt x="129" y="144"/>
                    <a:pt x="64" y="130"/>
                    <a:pt x="0" y="116"/>
                  </a:cubicBezTo>
                  <a:cubicBezTo>
                    <a:pt x="64" y="102"/>
                    <a:pt x="128" y="87"/>
                    <a:pt x="192" y="73"/>
                  </a:cubicBezTo>
                  <a:cubicBezTo>
                    <a:pt x="376" y="0"/>
                    <a:pt x="376" y="0"/>
                    <a:pt x="376" y="0"/>
                  </a:cubicBezTo>
                  <a:cubicBezTo>
                    <a:pt x="380" y="2"/>
                    <a:pt x="380" y="2"/>
                    <a:pt x="380" y="2"/>
                  </a:cubicBezTo>
                  <a:lnTo>
                    <a:pt x="312" y="115"/>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25" name="TextBox 124">
            <a:extLst>
              <a:ext uri="{FF2B5EF4-FFF2-40B4-BE49-F238E27FC236}">
                <a16:creationId xmlns:a16="http://schemas.microsoft.com/office/drawing/2014/main" id="{804F1EAB-9751-4BCA-942B-F8C1D143C0AE}"/>
              </a:ext>
            </a:extLst>
          </p:cNvPr>
          <p:cNvSpPr txBox="1"/>
          <p:nvPr/>
        </p:nvSpPr>
        <p:spPr>
          <a:xfrm>
            <a:off x="2295331" y="2852710"/>
            <a:ext cx="2459858" cy="276999"/>
          </a:xfrm>
          <a:prstGeom prst="rect">
            <a:avLst/>
          </a:prstGeom>
          <a:noFill/>
        </p:spPr>
        <p:txBody>
          <a:bodyPr wrap="square">
            <a:spAutoFit/>
          </a:bodyPr>
          <a:lstStyle/>
          <a:p>
            <a:r>
              <a:rPr lang="en-US" sz="1200" i="1" u="sng" dirty="0">
                <a:solidFill>
                  <a:srgbClr val="2A2525"/>
                </a:solidFill>
                <a:latin typeface="Open Sans"/>
              </a:rPr>
              <a:t>Cloud C</a:t>
            </a:r>
            <a:r>
              <a:rPr lang="en-US" altLang="zh-CN" sz="1200" i="1" u="sng" dirty="0">
                <a:solidFill>
                  <a:srgbClr val="2A2525"/>
                </a:solidFill>
                <a:latin typeface="Open Sans"/>
              </a:rPr>
              <a:t>omputing on Data Center</a:t>
            </a:r>
            <a:r>
              <a:rPr lang="en-US" sz="1200" i="1" u="sng" dirty="0">
                <a:solidFill>
                  <a:srgbClr val="2A2525"/>
                </a:solidFill>
                <a:latin typeface="Open Sans"/>
              </a:rPr>
              <a:t> </a:t>
            </a:r>
            <a:endParaRPr lang="en-HK" sz="1200" u="sng" dirty="0"/>
          </a:p>
        </p:txBody>
      </p:sp>
      <p:sp>
        <p:nvSpPr>
          <p:cNvPr id="126" name="TextBox 125">
            <a:extLst>
              <a:ext uri="{FF2B5EF4-FFF2-40B4-BE49-F238E27FC236}">
                <a16:creationId xmlns:a16="http://schemas.microsoft.com/office/drawing/2014/main" id="{621F4C20-DE3E-4585-9FCE-BE5BE1DBB133}"/>
              </a:ext>
            </a:extLst>
          </p:cNvPr>
          <p:cNvSpPr txBox="1"/>
          <p:nvPr/>
        </p:nvSpPr>
        <p:spPr>
          <a:xfrm>
            <a:off x="4774155" y="4244942"/>
            <a:ext cx="1431271" cy="276999"/>
          </a:xfrm>
          <a:prstGeom prst="rect">
            <a:avLst/>
          </a:prstGeom>
          <a:noFill/>
        </p:spPr>
        <p:txBody>
          <a:bodyPr wrap="square">
            <a:spAutoFit/>
          </a:bodyPr>
          <a:lstStyle/>
          <a:p>
            <a:r>
              <a:rPr lang="en-US" altLang="zh-CN" sz="1200" b="0" i="1" dirty="0">
                <a:solidFill>
                  <a:srgbClr val="2A2525"/>
                </a:solidFill>
                <a:effectLst/>
                <a:latin typeface="Open Sans"/>
              </a:rPr>
              <a:t>IoT devices</a:t>
            </a:r>
            <a:endParaRPr lang="en-HK" sz="1200" dirty="0"/>
          </a:p>
        </p:txBody>
      </p:sp>
      <p:sp>
        <p:nvSpPr>
          <p:cNvPr id="1026" name="右箭头 19">
            <a:extLst>
              <a:ext uri="{FF2B5EF4-FFF2-40B4-BE49-F238E27FC236}">
                <a16:creationId xmlns:a16="http://schemas.microsoft.com/office/drawing/2014/main" id="{6A85EF27-E64E-4F2B-8D89-F7E2A44639F0}"/>
              </a:ext>
            </a:extLst>
          </p:cNvPr>
          <p:cNvSpPr/>
          <p:nvPr/>
        </p:nvSpPr>
        <p:spPr>
          <a:xfrm>
            <a:off x="6025301" y="4551523"/>
            <a:ext cx="440783" cy="288853"/>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1" name="Rectangle 250">
            <a:extLst>
              <a:ext uri="{FF2B5EF4-FFF2-40B4-BE49-F238E27FC236}">
                <a16:creationId xmlns:a16="http://schemas.microsoft.com/office/drawing/2014/main" id="{94917E22-37C5-45D4-8048-0D4781A16A66}"/>
              </a:ext>
            </a:extLst>
          </p:cNvPr>
          <p:cNvSpPr/>
          <p:nvPr/>
        </p:nvSpPr>
        <p:spPr>
          <a:xfrm>
            <a:off x="6535472" y="3778045"/>
            <a:ext cx="2902087" cy="122529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3" name="TextBox 252">
            <a:extLst>
              <a:ext uri="{FF2B5EF4-FFF2-40B4-BE49-F238E27FC236}">
                <a16:creationId xmlns:a16="http://schemas.microsoft.com/office/drawing/2014/main" id="{3F3484E1-DEDD-4181-B062-28D2ED27EAA5}"/>
              </a:ext>
            </a:extLst>
          </p:cNvPr>
          <p:cNvSpPr txBox="1"/>
          <p:nvPr/>
        </p:nvSpPr>
        <p:spPr>
          <a:xfrm>
            <a:off x="6535472" y="4981240"/>
            <a:ext cx="2902087" cy="338554"/>
          </a:xfrm>
          <a:prstGeom prst="rect">
            <a:avLst/>
          </a:prstGeom>
          <a:solidFill>
            <a:srgbClr val="ED7D31">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HK" sz="1600" kern="0" dirty="0">
                <a:latin typeface="Arial" panose="020B0604020202020204" pitchFamily="34" charset="0"/>
              </a:rPr>
              <a:t>Customized Learning</a:t>
            </a:r>
            <a:endParaRPr kumimoji="0" lang="en-HK" sz="1600" b="0" i="0" u="none" strike="noStrike" kern="0" cap="none" spc="0" normalizeH="0" baseline="0" noProof="0" dirty="0">
              <a:ln>
                <a:noFill/>
              </a:ln>
              <a:effectLst/>
              <a:uLnTx/>
              <a:uFillTx/>
              <a:latin typeface="Calibri" panose="020F0502020204030204"/>
            </a:endParaRPr>
          </a:p>
        </p:txBody>
      </p:sp>
      <p:grpSp>
        <p:nvGrpSpPr>
          <p:cNvPr id="1035" name="Group 1034">
            <a:extLst>
              <a:ext uri="{FF2B5EF4-FFF2-40B4-BE49-F238E27FC236}">
                <a16:creationId xmlns:a16="http://schemas.microsoft.com/office/drawing/2014/main" id="{5D96C0A9-075A-4AF4-9E15-CBBBF3501E3C}"/>
              </a:ext>
            </a:extLst>
          </p:cNvPr>
          <p:cNvGrpSpPr/>
          <p:nvPr/>
        </p:nvGrpSpPr>
        <p:grpSpPr>
          <a:xfrm>
            <a:off x="7574733" y="4289213"/>
            <a:ext cx="612995" cy="283744"/>
            <a:chOff x="7144669" y="4478496"/>
            <a:chExt cx="612995" cy="283744"/>
          </a:xfrm>
        </p:grpSpPr>
        <p:pic>
          <p:nvPicPr>
            <p:cNvPr id="1029" name="图片 87">
              <a:extLst>
                <a:ext uri="{FF2B5EF4-FFF2-40B4-BE49-F238E27FC236}">
                  <a16:creationId xmlns:a16="http://schemas.microsoft.com/office/drawing/2014/main" id="{651322ED-0AF1-4D77-BA4A-F3A8ABC7BA4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44669" y="4478496"/>
              <a:ext cx="370948" cy="283744"/>
            </a:xfrm>
            <a:prstGeom prst="rect">
              <a:avLst/>
            </a:prstGeom>
          </p:spPr>
        </p:pic>
        <p:grpSp>
          <p:nvGrpSpPr>
            <p:cNvPr id="254" name="Group 253">
              <a:extLst>
                <a:ext uri="{FF2B5EF4-FFF2-40B4-BE49-F238E27FC236}">
                  <a16:creationId xmlns:a16="http://schemas.microsoft.com/office/drawing/2014/main" id="{9644F5CD-7D1C-406C-BA80-7FE151A98F00}"/>
                </a:ext>
              </a:extLst>
            </p:cNvPr>
            <p:cNvGrpSpPr/>
            <p:nvPr/>
          </p:nvGrpSpPr>
          <p:grpSpPr>
            <a:xfrm>
              <a:off x="7577595" y="4479789"/>
              <a:ext cx="180069" cy="267507"/>
              <a:chOff x="1132973" y="945628"/>
              <a:chExt cx="2108060" cy="4230323"/>
            </a:xfrm>
          </p:grpSpPr>
          <p:sp>
            <p:nvSpPr>
              <p:cNvPr id="344" name="ï$ḻiḍê">
                <a:extLst>
                  <a:ext uri="{FF2B5EF4-FFF2-40B4-BE49-F238E27FC236}">
                    <a16:creationId xmlns:a16="http://schemas.microsoft.com/office/drawing/2014/main" id="{5AA278E7-209B-4CEA-9F03-3ED279EF6A43}"/>
                  </a:ext>
                </a:extLst>
              </p:cNvPr>
              <p:cNvSpPr/>
              <p:nvPr/>
            </p:nvSpPr>
            <p:spPr bwMode="auto">
              <a:xfrm>
                <a:off x="1132973" y="945628"/>
                <a:ext cx="2108060" cy="4230323"/>
              </a:xfrm>
              <a:custGeom>
                <a:avLst/>
                <a:gdLst>
                  <a:gd name="T0" fmla="*/ 1330 w 1330"/>
                  <a:gd name="T1" fmla="*/ 634 h 2667"/>
                  <a:gd name="T2" fmla="*/ 1315 w 1330"/>
                  <a:gd name="T3" fmla="*/ 634 h 2667"/>
                  <a:gd name="T4" fmla="*/ 1315 w 1330"/>
                  <a:gd name="T5" fmla="*/ 233 h 2667"/>
                  <a:gd name="T6" fmla="*/ 1083 w 1330"/>
                  <a:gd name="T7" fmla="*/ 0 h 2667"/>
                  <a:gd name="T8" fmla="*/ 233 w 1330"/>
                  <a:gd name="T9" fmla="*/ 0 h 2667"/>
                  <a:gd name="T10" fmla="*/ 0 w 1330"/>
                  <a:gd name="T11" fmla="*/ 233 h 2667"/>
                  <a:gd name="T12" fmla="*/ 0 w 1330"/>
                  <a:gd name="T13" fmla="*/ 2435 h 2667"/>
                  <a:gd name="T14" fmla="*/ 233 w 1330"/>
                  <a:gd name="T15" fmla="*/ 2667 h 2667"/>
                  <a:gd name="T16" fmla="*/ 233 w 1330"/>
                  <a:gd name="T17" fmla="*/ 2667 h 2667"/>
                  <a:gd name="T18" fmla="*/ 1083 w 1330"/>
                  <a:gd name="T19" fmla="*/ 2667 h 2667"/>
                  <a:gd name="T20" fmla="*/ 1315 w 1330"/>
                  <a:gd name="T21" fmla="*/ 2435 h 2667"/>
                  <a:gd name="T22" fmla="*/ 1315 w 1330"/>
                  <a:gd name="T23" fmla="*/ 920 h 2667"/>
                  <a:gd name="T24" fmla="*/ 1330 w 1330"/>
                  <a:gd name="T25" fmla="*/ 920 h 2667"/>
                  <a:gd name="T26" fmla="*/ 1330 w 1330"/>
                  <a:gd name="T27" fmla="*/ 634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0" h="2667">
                    <a:moveTo>
                      <a:pt x="1330" y="634"/>
                    </a:moveTo>
                    <a:cubicBezTo>
                      <a:pt x="1315" y="634"/>
                      <a:pt x="1315" y="634"/>
                      <a:pt x="1315" y="634"/>
                    </a:cubicBezTo>
                    <a:cubicBezTo>
                      <a:pt x="1315" y="233"/>
                      <a:pt x="1315" y="233"/>
                      <a:pt x="1315" y="233"/>
                    </a:cubicBezTo>
                    <a:cubicBezTo>
                      <a:pt x="1315" y="104"/>
                      <a:pt x="1211" y="0"/>
                      <a:pt x="1083" y="0"/>
                    </a:cubicBezTo>
                    <a:cubicBezTo>
                      <a:pt x="233" y="0"/>
                      <a:pt x="233" y="0"/>
                      <a:pt x="233" y="0"/>
                    </a:cubicBezTo>
                    <a:cubicBezTo>
                      <a:pt x="104" y="0"/>
                      <a:pt x="0" y="104"/>
                      <a:pt x="0" y="233"/>
                    </a:cubicBezTo>
                    <a:cubicBezTo>
                      <a:pt x="0" y="2435"/>
                      <a:pt x="0" y="2435"/>
                      <a:pt x="0" y="2435"/>
                    </a:cubicBezTo>
                    <a:cubicBezTo>
                      <a:pt x="0" y="2563"/>
                      <a:pt x="104" y="2667"/>
                      <a:pt x="233" y="2667"/>
                    </a:cubicBezTo>
                    <a:cubicBezTo>
                      <a:pt x="233" y="2667"/>
                      <a:pt x="233" y="2667"/>
                      <a:pt x="233" y="2667"/>
                    </a:cubicBezTo>
                    <a:cubicBezTo>
                      <a:pt x="1083" y="2667"/>
                      <a:pt x="1083" y="2667"/>
                      <a:pt x="1083" y="2667"/>
                    </a:cubicBezTo>
                    <a:cubicBezTo>
                      <a:pt x="1211" y="2667"/>
                      <a:pt x="1315" y="2563"/>
                      <a:pt x="1315" y="2435"/>
                    </a:cubicBezTo>
                    <a:cubicBezTo>
                      <a:pt x="1315" y="920"/>
                      <a:pt x="1315" y="920"/>
                      <a:pt x="1315" y="920"/>
                    </a:cubicBezTo>
                    <a:cubicBezTo>
                      <a:pt x="1330" y="920"/>
                      <a:pt x="1330" y="920"/>
                      <a:pt x="1330" y="920"/>
                    </a:cubicBezTo>
                    <a:cubicBezTo>
                      <a:pt x="1330" y="634"/>
                      <a:pt x="1330" y="634"/>
                      <a:pt x="1330" y="634"/>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45" name="ïṥḷíḓé">
                <a:extLst>
                  <a:ext uri="{FF2B5EF4-FFF2-40B4-BE49-F238E27FC236}">
                    <a16:creationId xmlns:a16="http://schemas.microsoft.com/office/drawing/2014/main" id="{89F9E1B5-99C0-432C-8DD7-01364C5ADFA9}"/>
                  </a:ext>
                </a:extLst>
              </p:cNvPr>
              <p:cNvSpPr/>
              <p:nvPr/>
            </p:nvSpPr>
            <p:spPr bwMode="auto">
              <a:xfrm>
                <a:off x="1234420" y="1042003"/>
                <a:ext cx="1905167" cy="4038589"/>
              </a:xfrm>
              <a:custGeom>
                <a:avLst/>
                <a:gdLst>
                  <a:gd name="T0" fmla="*/ 1202 w 1202"/>
                  <a:gd name="T1" fmla="*/ 173 h 2546"/>
                  <a:gd name="T2" fmla="*/ 1202 w 1202"/>
                  <a:gd name="T3" fmla="*/ 2372 h 2546"/>
                  <a:gd name="T4" fmla="*/ 1028 w 1202"/>
                  <a:gd name="T5" fmla="*/ 2546 h 2546"/>
                  <a:gd name="T6" fmla="*/ 174 w 1202"/>
                  <a:gd name="T7" fmla="*/ 2546 h 2546"/>
                  <a:gd name="T8" fmla="*/ 0 w 1202"/>
                  <a:gd name="T9" fmla="*/ 2372 h 2546"/>
                  <a:gd name="T10" fmla="*/ 0 w 1202"/>
                  <a:gd name="T11" fmla="*/ 173 h 2546"/>
                  <a:gd name="T12" fmla="*/ 174 w 1202"/>
                  <a:gd name="T13" fmla="*/ 0 h 2546"/>
                  <a:gd name="T14" fmla="*/ 278 w 1202"/>
                  <a:gd name="T15" fmla="*/ 0 h 2546"/>
                  <a:gd name="T16" fmla="*/ 323 w 1202"/>
                  <a:gd name="T17" fmla="*/ 107 h 2546"/>
                  <a:gd name="T18" fmla="*/ 354 w 1202"/>
                  <a:gd name="T19" fmla="*/ 113 h 2546"/>
                  <a:gd name="T20" fmla="*/ 841 w 1202"/>
                  <a:gd name="T21" fmla="*/ 113 h 2546"/>
                  <a:gd name="T22" fmla="*/ 923 w 1202"/>
                  <a:gd name="T23" fmla="*/ 31 h 2546"/>
                  <a:gd name="T24" fmla="*/ 917 w 1202"/>
                  <a:gd name="T25" fmla="*/ 0 h 2546"/>
                  <a:gd name="T26" fmla="*/ 1028 w 1202"/>
                  <a:gd name="T27" fmla="*/ 0 h 2546"/>
                  <a:gd name="T28" fmla="*/ 1202 w 1202"/>
                  <a:gd name="T29" fmla="*/ 173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546">
                    <a:moveTo>
                      <a:pt x="1202" y="173"/>
                    </a:moveTo>
                    <a:cubicBezTo>
                      <a:pt x="1202" y="2372"/>
                      <a:pt x="1202" y="2372"/>
                      <a:pt x="1202" y="2372"/>
                    </a:cubicBezTo>
                    <a:cubicBezTo>
                      <a:pt x="1202" y="2468"/>
                      <a:pt x="1124" y="2546"/>
                      <a:pt x="1028" y="2546"/>
                    </a:cubicBezTo>
                    <a:cubicBezTo>
                      <a:pt x="174" y="2546"/>
                      <a:pt x="174" y="2546"/>
                      <a:pt x="174" y="2546"/>
                    </a:cubicBezTo>
                    <a:cubicBezTo>
                      <a:pt x="78" y="2546"/>
                      <a:pt x="0" y="2468"/>
                      <a:pt x="0" y="2372"/>
                    </a:cubicBezTo>
                    <a:cubicBezTo>
                      <a:pt x="0" y="173"/>
                      <a:pt x="0" y="173"/>
                      <a:pt x="0" y="173"/>
                    </a:cubicBezTo>
                    <a:cubicBezTo>
                      <a:pt x="0" y="77"/>
                      <a:pt x="78" y="0"/>
                      <a:pt x="174" y="0"/>
                    </a:cubicBezTo>
                    <a:cubicBezTo>
                      <a:pt x="278" y="0"/>
                      <a:pt x="278" y="0"/>
                      <a:pt x="278" y="0"/>
                    </a:cubicBezTo>
                    <a:cubicBezTo>
                      <a:pt x="260" y="42"/>
                      <a:pt x="281" y="90"/>
                      <a:pt x="323" y="107"/>
                    </a:cubicBezTo>
                    <a:cubicBezTo>
                      <a:pt x="333" y="111"/>
                      <a:pt x="343" y="113"/>
                      <a:pt x="354" y="113"/>
                    </a:cubicBezTo>
                    <a:cubicBezTo>
                      <a:pt x="841" y="113"/>
                      <a:pt x="841" y="113"/>
                      <a:pt x="841" y="113"/>
                    </a:cubicBezTo>
                    <a:cubicBezTo>
                      <a:pt x="887" y="113"/>
                      <a:pt x="924" y="76"/>
                      <a:pt x="923" y="31"/>
                    </a:cubicBezTo>
                    <a:cubicBezTo>
                      <a:pt x="923" y="20"/>
                      <a:pt x="921" y="10"/>
                      <a:pt x="917" y="0"/>
                    </a:cubicBezTo>
                    <a:cubicBezTo>
                      <a:pt x="1028" y="0"/>
                      <a:pt x="1028" y="0"/>
                      <a:pt x="1028" y="0"/>
                    </a:cubicBezTo>
                    <a:cubicBezTo>
                      <a:pt x="1124" y="0"/>
                      <a:pt x="1202" y="77"/>
                      <a:pt x="1202"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46" name="îśḷïḍé">
                <a:extLst>
                  <a:ext uri="{FF2B5EF4-FFF2-40B4-BE49-F238E27FC236}">
                    <a16:creationId xmlns:a16="http://schemas.microsoft.com/office/drawing/2014/main" id="{67894DD0-FED4-4638-AE5C-1C72DEC6BD50}"/>
                  </a:ext>
                </a:extLst>
              </p:cNvPr>
              <p:cNvSpPr/>
              <p:nvPr/>
            </p:nvSpPr>
            <p:spPr bwMode="auto">
              <a:xfrm>
                <a:off x="1831941" y="3400636"/>
                <a:ext cx="28405" cy="556942"/>
              </a:xfrm>
              <a:custGeom>
                <a:avLst/>
                <a:gdLst>
                  <a:gd name="T0" fmla="*/ 28 w 28"/>
                  <a:gd name="T1" fmla="*/ 549 h 549"/>
                  <a:gd name="T2" fmla="*/ 0 w 28"/>
                  <a:gd name="T3" fmla="*/ 549 h 549"/>
                  <a:gd name="T4" fmla="*/ 9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9"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endParaRPr>
              </a:p>
            </p:txBody>
          </p:sp>
          <p:sp>
            <p:nvSpPr>
              <p:cNvPr id="347" name="ïṩľïḍe">
                <a:extLst>
                  <a:ext uri="{FF2B5EF4-FFF2-40B4-BE49-F238E27FC236}">
                    <a16:creationId xmlns:a16="http://schemas.microsoft.com/office/drawing/2014/main" id="{E7D924C2-AB2B-4650-BE4F-D8BEDCE38ADA}"/>
                  </a:ext>
                </a:extLst>
              </p:cNvPr>
              <p:cNvSpPr/>
              <p:nvPr/>
            </p:nvSpPr>
            <p:spPr bwMode="auto">
              <a:xfrm>
                <a:off x="1703103" y="2783840"/>
                <a:ext cx="266805" cy="723315"/>
              </a:xfrm>
              <a:custGeom>
                <a:avLst/>
                <a:gdLst>
                  <a:gd name="T0" fmla="*/ 114 w 168"/>
                  <a:gd name="T1" fmla="*/ 168 h 456"/>
                  <a:gd name="T2" fmla="*/ 143 w 168"/>
                  <a:gd name="T3" fmla="*/ 123 h 456"/>
                  <a:gd name="T4" fmla="*/ 113 w 168"/>
                  <a:gd name="T5" fmla="*/ 53 h 456"/>
                  <a:gd name="T6" fmla="*/ 95 w 168"/>
                  <a:gd name="T7" fmla="*/ 69 h 456"/>
                  <a:gd name="T8" fmla="*/ 109 w 168"/>
                  <a:gd name="T9" fmla="*/ 46 h 456"/>
                  <a:gd name="T10" fmla="*/ 84 w 168"/>
                  <a:gd name="T11" fmla="*/ 0 h 456"/>
                  <a:gd name="T12" fmla="*/ 7 w 168"/>
                  <a:gd name="T13" fmla="*/ 189 h 456"/>
                  <a:gd name="T14" fmla="*/ 44 w 168"/>
                  <a:gd name="T15" fmla="*/ 247 h 456"/>
                  <a:gd name="T16" fmla="*/ 3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5" y="99"/>
                      <a:pt x="125" y="76"/>
                      <a:pt x="113" y="53"/>
                    </a:cubicBezTo>
                    <a:cubicBezTo>
                      <a:pt x="95" y="69"/>
                      <a:pt x="95" y="69"/>
                      <a:pt x="95" y="69"/>
                    </a:cubicBezTo>
                    <a:cubicBezTo>
                      <a:pt x="109" y="46"/>
                      <a:pt x="109" y="46"/>
                      <a:pt x="109" y="46"/>
                    </a:cubicBezTo>
                    <a:cubicBezTo>
                      <a:pt x="95" y="18"/>
                      <a:pt x="84" y="0"/>
                      <a:pt x="84" y="0"/>
                    </a:cubicBezTo>
                    <a:cubicBezTo>
                      <a:pt x="84" y="0"/>
                      <a:pt x="26" y="92"/>
                      <a:pt x="7" y="189"/>
                    </a:cubicBezTo>
                    <a:cubicBezTo>
                      <a:pt x="44" y="247"/>
                      <a:pt x="44" y="247"/>
                      <a:pt x="44" y="247"/>
                    </a:cubicBezTo>
                    <a:cubicBezTo>
                      <a:pt x="3" y="213"/>
                      <a:pt x="3" y="213"/>
                      <a:pt x="3"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48" name="íśľïḍê">
                <a:extLst>
                  <a:ext uri="{FF2B5EF4-FFF2-40B4-BE49-F238E27FC236}">
                    <a16:creationId xmlns:a16="http://schemas.microsoft.com/office/drawing/2014/main" id="{F2CB80CF-3CAD-4B15-AB35-44A16361102C}"/>
                  </a:ext>
                </a:extLst>
              </p:cNvPr>
              <p:cNvSpPr/>
              <p:nvPr/>
            </p:nvSpPr>
            <p:spPr bwMode="auto">
              <a:xfrm>
                <a:off x="2573515" y="3400636"/>
                <a:ext cx="28405" cy="556942"/>
              </a:xfrm>
              <a:custGeom>
                <a:avLst/>
                <a:gdLst>
                  <a:gd name="T0" fmla="*/ 28 w 28"/>
                  <a:gd name="T1" fmla="*/ 549 h 549"/>
                  <a:gd name="T2" fmla="*/ 0 w 28"/>
                  <a:gd name="T3" fmla="*/ 549 h 549"/>
                  <a:gd name="T4" fmla="*/ 10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10"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49" name="ïsḻide">
                <a:extLst>
                  <a:ext uri="{FF2B5EF4-FFF2-40B4-BE49-F238E27FC236}">
                    <a16:creationId xmlns:a16="http://schemas.microsoft.com/office/drawing/2014/main" id="{DB83C61B-0405-4D7C-B135-A110522EABCC}"/>
                  </a:ext>
                </a:extLst>
              </p:cNvPr>
              <p:cNvSpPr/>
              <p:nvPr/>
            </p:nvSpPr>
            <p:spPr bwMode="auto">
              <a:xfrm>
                <a:off x="2445692" y="2783840"/>
                <a:ext cx="265790" cy="723315"/>
              </a:xfrm>
              <a:custGeom>
                <a:avLst/>
                <a:gdLst>
                  <a:gd name="T0" fmla="*/ 114 w 168"/>
                  <a:gd name="T1" fmla="*/ 168 h 456"/>
                  <a:gd name="T2" fmla="*/ 143 w 168"/>
                  <a:gd name="T3" fmla="*/ 123 h 456"/>
                  <a:gd name="T4" fmla="*/ 113 w 168"/>
                  <a:gd name="T5" fmla="*/ 53 h 456"/>
                  <a:gd name="T6" fmla="*/ 94 w 168"/>
                  <a:gd name="T7" fmla="*/ 69 h 456"/>
                  <a:gd name="T8" fmla="*/ 109 w 168"/>
                  <a:gd name="T9" fmla="*/ 46 h 456"/>
                  <a:gd name="T10" fmla="*/ 84 w 168"/>
                  <a:gd name="T11" fmla="*/ 0 h 456"/>
                  <a:gd name="T12" fmla="*/ 6 w 168"/>
                  <a:gd name="T13" fmla="*/ 189 h 456"/>
                  <a:gd name="T14" fmla="*/ 44 w 168"/>
                  <a:gd name="T15" fmla="*/ 247 h 456"/>
                  <a:gd name="T16" fmla="*/ 2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4" y="99"/>
                      <a:pt x="124" y="76"/>
                      <a:pt x="113" y="53"/>
                    </a:cubicBezTo>
                    <a:cubicBezTo>
                      <a:pt x="94" y="69"/>
                      <a:pt x="94" y="69"/>
                      <a:pt x="94" y="69"/>
                    </a:cubicBezTo>
                    <a:cubicBezTo>
                      <a:pt x="109" y="46"/>
                      <a:pt x="109" y="46"/>
                      <a:pt x="109" y="46"/>
                    </a:cubicBezTo>
                    <a:cubicBezTo>
                      <a:pt x="95" y="18"/>
                      <a:pt x="84" y="0"/>
                      <a:pt x="84" y="0"/>
                    </a:cubicBezTo>
                    <a:cubicBezTo>
                      <a:pt x="84" y="0"/>
                      <a:pt x="26" y="92"/>
                      <a:pt x="6" y="189"/>
                    </a:cubicBezTo>
                    <a:cubicBezTo>
                      <a:pt x="44" y="247"/>
                      <a:pt x="44" y="247"/>
                      <a:pt x="44" y="247"/>
                    </a:cubicBezTo>
                    <a:cubicBezTo>
                      <a:pt x="2" y="213"/>
                      <a:pt x="2" y="213"/>
                      <a:pt x="2"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0" name="íṡlîḋè">
                <a:extLst>
                  <a:ext uri="{FF2B5EF4-FFF2-40B4-BE49-F238E27FC236}">
                    <a16:creationId xmlns:a16="http://schemas.microsoft.com/office/drawing/2014/main" id="{E5EA0FF3-BF87-4EC1-B1AF-D593A4B16939}"/>
                  </a:ext>
                </a:extLst>
              </p:cNvPr>
              <p:cNvSpPr/>
              <p:nvPr/>
            </p:nvSpPr>
            <p:spPr bwMode="auto">
              <a:xfrm>
                <a:off x="1576295" y="1587785"/>
                <a:ext cx="525493" cy="523464"/>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1" name="îSḷïḑé">
                <a:extLst>
                  <a:ext uri="{FF2B5EF4-FFF2-40B4-BE49-F238E27FC236}">
                    <a16:creationId xmlns:a16="http://schemas.microsoft.com/office/drawing/2014/main" id="{7425EE79-3F2E-4234-8FD8-1FAD19B3CD4A}"/>
                  </a:ext>
                </a:extLst>
              </p:cNvPr>
              <p:cNvSpPr/>
              <p:nvPr/>
            </p:nvSpPr>
            <p:spPr bwMode="auto">
              <a:xfrm>
                <a:off x="2142367" y="2728045"/>
                <a:ext cx="58839" cy="1148375"/>
              </a:xfrm>
              <a:custGeom>
                <a:avLst/>
                <a:gdLst>
                  <a:gd name="T0" fmla="*/ 58 w 58"/>
                  <a:gd name="T1" fmla="*/ 1132 h 1132"/>
                  <a:gd name="T2" fmla="*/ 0 w 58"/>
                  <a:gd name="T3" fmla="*/ 1132 h 1132"/>
                  <a:gd name="T4" fmla="*/ 19 w 58"/>
                  <a:gd name="T5" fmla="*/ 0 h 1132"/>
                  <a:gd name="T6" fmla="*/ 39 w 58"/>
                  <a:gd name="T7" fmla="*/ 0 h 1132"/>
                  <a:gd name="T8" fmla="*/ 58 w 58"/>
                  <a:gd name="T9" fmla="*/ 1132 h 1132"/>
                </a:gdLst>
                <a:ahLst/>
                <a:cxnLst>
                  <a:cxn ang="0">
                    <a:pos x="T0" y="T1"/>
                  </a:cxn>
                  <a:cxn ang="0">
                    <a:pos x="T2" y="T3"/>
                  </a:cxn>
                  <a:cxn ang="0">
                    <a:pos x="T4" y="T5"/>
                  </a:cxn>
                  <a:cxn ang="0">
                    <a:pos x="T6" y="T7"/>
                  </a:cxn>
                  <a:cxn ang="0">
                    <a:pos x="T8" y="T9"/>
                  </a:cxn>
                </a:cxnLst>
                <a:rect l="0" t="0" r="r" b="b"/>
                <a:pathLst>
                  <a:path w="58" h="1132">
                    <a:moveTo>
                      <a:pt x="58" y="1132"/>
                    </a:moveTo>
                    <a:lnTo>
                      <a:pt x="0" y="1132"/>
                    </a:lnTo>
                    <a:lnTo>
                      <a:pt x="19" y="0"/>
                    </a:lnTo>
                    <a:lnTo>
                      <a:pt x="39" y="0"/>
                    </a:lnTo>
                    <a:lnTo>
                      <a:pt x="58" y="11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2" name="îSļïḑê">
                <a:extLst>
                  <a:ext uri="{FF2B5EF4-FFF2-40B4-BE49-F238E27FC236}">
                    <a16:creationId xmlns:a16="http://schemas.microsoft.com/office/drawing/2014/main" id="{96EC74FF-C831-434E-ADA7-B981DD27708A}"/>
                  </a:ext>
                </a:extLst>
              </p:cNvPr>
              <p:cNvSpPr/>
              <p:nvPr/>
            </p:nvSpPr>
            <p:spPr bwMode="auto">
              <a:xfrm>
                <a:off x="1877591" y="1457934"/>
                <a:ext cx="548826" cy="1488222"/>
              </a:xfrm>
              <a:custGeom>
                <a:avLst/>
                <a:gdLst>
                  <a:gd name="T0" fmla="*/ 235 w 346"/>
                  <a:gd name="T1" fmla="*/ 345 h 938"/>
                  <a:gd name="T2" fmla="*/ 295 w 346"/>
                  <a:gd name="T3" fmla="*/ 253 h 938"/>
                  <a:gd name="T4" fmla="*/ 233 w 346"/>
                  <a:gd name="T5" fmla="*/ 109 h 938"/>
                  <a:gd name="T6" fmla="*/ 195 w 346"/>
                  <a:gd name="T7" fmla="*/ 141 h 938"/>
                  <a:gd name="T8" fmla="*/ 225 w 346"/>
                  <a:gd name="T9" fmla="*/ 93 h 938"/>
                  <a:gd name="T10" fmla="*/ 173 w 346"/>
                  <a:gd name="T11" fmla="*/ 0 h 938"/>
                  <a:gd name="T12" fmla="*/ 13 w 346"/>
                  <a:gd name="T13" fmla="*/ 389 h 938"/>
                  <a:gd name="T14" fmla="*/ 90 w 346"/>
                  <a:gd name="T15" fmla="*/ 507 h 938"/>
                  <a:gd name="T16" fmla="*/ 5 w 346"/>
                  <a:gd name="T17" fmla="*/ 439 h 938"/>
                  <a:gd name="T18" fmla="*/ 0 w 346"/>
                  <a:gd name="T19" fmla="*/ 509 h 938"/>
                  <a:gd name="T20" fmla="*/ 173 w 346"/>
                  <a:gd name="T21" fmla="*/ 938 h 938"/>
                  <a:gd name="T22" fmla="*/ 346 w 346"/>
                  <a:gd name="T23" fmla="*/ 509 h 938"/>
                  <a:gd name="T24" fmla="*/ 307 w 346"/>
                  <a:gd name="T25" fmla="*/ 288 h 938"/>
                  <a:gd name="T26" fmla="*/ 235 w 346"/>
                  <a:gd name="T27" fmla="*/ 34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938">
                    <a:moveTo>
                      <a:pt x="235" y="345"/>
                    </a:moveTo>
                    <a:cubicBezTo>
                      <a:pt x="295" y="253"/>
                      <a:pt x="295" y="253"/>
                      <a:pt x="295" y="253"/>
                    </a:cubicBezTo>
                    <a:cubicBezTo>
                      <a:pt x="277" y="204"/>
                      <a:pt x="257" y="156"/>
                      <a:pt x="233" y="109"/>
                    </a:cubicBezTo>
                    <a:cubicBezTo>
                      <a:pt x="195" y="141"/>
                      <a:pt x="195" y="141"/>
                      <a:pt x="195" y="141"/>
                    </a:cubicBezTo>
                    <a:cubicBezTo>
                      <a:pt x="225" y="93"/>
                      <a:pt x="225" y="93"/>
                      <a:pt x="225" y="93"/>
                    </a:cubicBezTo>
                    <a:cubicBezTo>
                      <a:pt x="196" y="36"/>
                      <a:pt x="173" y="0"/>
                      <a:pt x="173" y="0"/>
                    </a:cubicBezTo>
                    <a:cubicBezTo>
                      <a:pt x="173" y="0"/>
                      <a:pt x="53" y="189"/>
                      <a:pt x="13" y="389"/>
                    </a:cubicBezTo>
                    <a:cubicBezTo>
                      <a:pt x="90" y="507"/>
                      <a:pt x="90" y="507"/>
                      <a:pt x="90" y="507"/>
                    </a:cubicBezTo>
                    <a:cubicBezTo>
                      <a:pt x="5" y="439"/>
                      <a:pt x="5" y="439"/>
                      <a:pt x="5" y="439"/>
                    </a:cubicBezTo>
                    <a:cubicBezTo>
                      <a:pt x="2" y="462"/>
                      <a:pt x="0" y="486"/>
                      <a:pt x="0" y="509"/>
                    </a:cubicBezTo>
                    <a:cubicBezTo>
                      <a:pt x="0" y="746"/>
                      <a:pt x="78" y="938"/>
                      <a:pt x="173" y="938"/>
                    </a:cubicBezTo>
                    <a:cubicBezTo>
                      <a:pt x="269" y="938"/>
                      <a:pt x="346" y="746"/>
                      <a:pt x="346" y="509"/>
                    </a:cubicBezTo>
                    <a:cubicBezTo>
                      <a:pt x="346" y="436"/>
                      <a:pt x="330" y="359"/>
                      <a:pt x="307" y="288"/>
                    </a:cubicBezTo>
                    <a:lnTo>
                      <a:pt x="235" y="3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3" name="íšḷïḑe">
                <a:extLst>
                  <a:ext uri="{FF2B5EF4-FFF2-40B4-BE49-F238E27FC236}">
                    <a16:creationId xmlns:a16="http://schemas.microsoft.com/office/drawing/2014/main" id="{BB78BF21-1059-4B0D-B532-745FCC0416D9}"/>
                  </a:ext>
                </a:extLst>
              </p:cNvPr>
              <p:cNvSpPr/>
              <p:nvPr/>
            </p:nvSpPr>
            <p:spPr bwMode="auto">
              <a:xfrm>
                <a:off x="1194856" y="3483822"/>
                <a:ext cx="1984295" cy="1625174"/>
              </a:xfrm>
              <a:custGeom>
                <a:avLst/>
                <a:gdLst>
                  <a:gd name="T0" fmla="*/ 1252 w 1252"/>
                  <a:gd name="T1" fmla="*/ 352 h 1025"/>
                  <a:gd name="T2" fmla="*/ 1252 w 1252"/>
                  <a:gd name="T3" fmla="*/ 844 h 1025"/>
                  <a:gd name="T4" fmla="*/ 1071 w 1252"/>
                  <a:gd name="T5" fmla="*/ 1025 h 1025"/>
                  <a:gd name="T6" fmla="*/ 181 w 1252"/>
                  <a:gd name="T7" fmla="*/ 1025 h 1025"/>
                  <a:gd name="T8" fmla="*/ 0 w 1252"/>
                  <a:gd name="T9" fmla="*/ 844 h 1025"/>
                  <a:gd name="T10" fmla="*/ 0 w 1252"/>
                  <a:gd name="T11" fmla="*/ 400 h 1025"/>
                  <a:gd name="T12" fmla="*/ 1200 w 1252"/>
                  <a:gd name="T13" fmla="*/ 304 h 1025"/>
                  <a:gd name="T14" fmla="*/ 1252 w 1252"/>
                  <a:gd name="T15" fmla="*/ 352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2" h="1025">
                    <a:moveTo>
                      <a:pt x="1252" y="352"/>
                    </a:moveTo>
                    <a:cubicBezTo>
                      <a:pt x="1252" y="844"/>
                      <a:pt x="1252" y="844"/>
                      <a:pt x="1252" y="844"/>
                    </a:cubicBezTo>
                    <a:cubicBezTo>
                      <a:pt x="1252" y="944"/>
                      <a:pt x="1171" y="1025"/>
                      <a:pt x="1071" y="1025"/>
                    </a:cubicBezTo>
                    <a:cubicBezTo>
                      <a:pt x="181" y="1025"/>
                      <a:pt x="181" y="1025"/>
                      <a:pt x="181" y="1025"/>
                    </a:cubicBezTo>
                    <a:cubicBezTo>
                      <a:pt x="81" y="1025"/>
                      <a:pt x="0" y="944"/>
                      <a:pt x="0" y="844"/>
                    </a:cubicBezTo>
                    <a:cubicBezTo>
                      <a:pt x="0" y="400"/>
                      <a:pt x="0" y="400"/>
                      <a:pt x="0" y="400"/>
                    </a:cubicBezTo>
                    <a:cubicBezTo>
                      <a:pt x="305" y="42"/>
                      <a:pt x="842" y="0"/>
                      <a:pt x="1200" y="304"/>
                    </a:cubicBezTo>
                    <a:cubicBezTo>
                      <a:pt x="1218" y="320"/>
                      <a:pt x="1235" y="336"/>
                      <a:pt x="1252" y="352"/>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4" name="íSlîḍé">
                <a:extLst>
                  <a:ext uri="{FF2B5EF4-FFF2-40B4-BE49-F238E27FC236}">
                    <a16:creationId xmlns:a16="http://schemas.microsoft.com/office/drawing/2014/main" id="{69D982C8-B1D8-4CA2-BAE3-B2F7C04DB4C8}"/>
                  </a:ext>
                </a:extLst>
              </p:cNvPr>
              <p:cNvSpPr/>
              <p:nvPr/>
            </p:nvSpPr>
            <p:spPr bwMode="auto">
              <a:xfrm>
                <a:off x="1787304" y="4010330"/>
                <a:ext cx="802443" cy="802443"/>
              </a:xfrm>
              <a:prstGeom prst="ellipse">
                <a:avLst/>
              </a:prstGeom>
              <a:solidFill>
                <a:srgbClr val="4347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5" name="ïṥlîḑe">
                <a:extLst>
                  <a:ext uri="{FF2B5EF4-FFF2-40B4-BE49-F238E27FC236}">
                    <a16:creationId xmlns:a16="http://schemas.microsoft.com/office/drawing/2014/main" id="{148D14C0-14BC-4A14-8733-DC048FAE8B9C}"/>
                  </a:ext>
                </a:extLst>
              </p:cNvPr>
              <p:cNvSpPr/>
              <p:nvPr/>
            </p:nvSpPr>
            <p:spPr bwMode="auto">
              <a:xfrm>
                <a:off x="1866432" y="4087429"/>
                <a:ext cx="645200" cy="646215"/>
              </a:xfrm>
              <a:prstGeom prst="ellipse">
                <a:avLst/>
              </a:pr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6" name="íṡliḍè">
                <a:extLst>
                  <a:ext uri="{FF2B5EF4-FFF2-40B4-BE49-F238E27FC236}">
                    <a16:creationId xmlns:a16="http://schemas.microsoft.com/office/drawing/2014/main" id="{05675813-9CCA-4E0A-A224-052D69744A48}"/>
                  </a:ext>
                </a:extLst>
              </p:cNvPr>
              <p:cNvSpPr/>
              <p:nvPr/>
            </p:nvSpPr>
            <p:spPr bwMode="auto">
              <a:xfrm>
                <a:off x="2037877" y="4229455"/>
                <a:ext cx="361150" cy="319557"/>
              </a:xfrm>
              <a:custGeom>
                <a:avLst/>
                <a:gdLst>
                  <a:gd name="T0" fmla="*/ 111 w 356"/>
                  <a:gd name="T1" fmla="*/ 315 h 315"/>
                  <a:gd name="T2" fmla="*/ 0 w 356"/>
                  <a:gd name="T3" fmla="*/ 172 h 315"/>
                  <a:gd name="T4" fmla="*/ 64 w 356"/>
                  <a:gd name="T5" fmla="*/ 120 h 315"/>
                  <a:gd name="T6" fmla="*/ 117 w 356"/>
                  <a:gd name="T7" fmla="*/ 189 h 315"/>
                  <a:gd name="T8" fmla="*/ 297 w 356"/>
                  <a:gd name="T9" fmla="*/ 0 h 315"/>
                  <a:gd name="T10" fmla="*/ 356 w 356"/>
                  <a:gd name="T11" fmla="*/ 56 h 315"/>
                  <a:gd name="T12" fmla="*/ 111 w 356"/>
                  <a:gd name="T13" fmla="*/ 315 h 315"/>
                </a:gdLst>
                <a:ahLst/>
                <a:cxnLst>
                  <a:cxn ang="0">
                    <a:pos x="T0" y="T1"/>
                  </a:cxn>
                  <a:cxn ang="0">
                    <a:pos x="T2" y="T3"/>
                  </a:cxn>
                  <a:cxn ang="0">
                    <a:pos x="T4" y="T5"/>
                  </a:cxn>
                  <a:cxn ang="0">
                    <a:pos x="T6" y="T7"/>
                  </a:cxn>
                  <a:cxn ang="0">
                    <a:pos x="T8" y="T9"/>
                  </a:cxn>
                  <a:cxn ang="0">
                    <a:pos x="T10" y="T11"/>
                  </a:cxn>
                  <a:cxn ang="0">
                    <a:pos x="T12" y="T13"/>
                  </a:cxn>
                </a:cxnLst>
                <a:rect l="0" t="0" r="r" b="b"/>
                <a:pathLst>
                  <a:path w="356" h="315">
                    <a:moveTo>
                      <a:pt x="111" y="315"/>
                    </a:moveTo>
                    <a:lnTo>
                      <a:pt x="0" y="172"/>
                    </a:lnTo>
                    <a:lnTo>
                      <a:pt x="64" y="120"/>
                    </a:lnTo>
                    <a:lnTo>
                      <a:pt x="117" y="189"/>
                    </a:lnTo>
                    <a:lnTo>
                      <a:pt x="297" y="0"/>
                    </a:lnTo>
                    <a:lnTo>
                      <a:pt x="356" y="56"/>
                    </a:lnTo>
                    <a:lnTo>
                      <a:pt x="111" y="3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grpSp>
        <p:nvGrpSpPr>
          <p:cNvPr id="1034" name="Group 1033">
            <a:extLst>
              <a:ext uri="{FF2B5EF4-FFF2-40B4-BE49-F238E27FC236}">
                <a16:creationId xmlns:a16="http://schemas.microsoft.com/office/drawing/2014/main" id="{DA2ACDCB-0C14-4896-8FDD-07C895517E77}"/>
              </a:ext>
            </a:extLst>
          </p:cNvPr>
          <p:cNvGrpSpPr/>
          <p:nvPr/>
        </p:nvGrpSpPr>
        <p:grpSpPr>
          <a:xfrm>
            <a:off x="6734795" y="4260493"/>
            <a:ext cx="676266" cy="299538"/>
            <a:chOff x="6304731" y="4449776"/>
            <a:chExt cx="676266" cy="299538"/>
          </a:xfrm>
        </p:grpSpPr>
        <p:pic>
          <p:nvPicPr>
            <p:cNvPr id="1030" name="图片 88">
              <a:extLst>
                <a:ext uri="{FF2B5EF4-FFF2-40B4-BE49-F238E27FC236}">
                  <a16:creationId xmlns:a16="http://schemas.microsoft.com/office/drawing/2014/main" id="{4B0BFFF3-8952-493B-9515-E7CD49E37B4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304731" y="4464357"/>
              <a:ext cx="309234" cy="284957"/>
            </a:xfrm>
            <a:prstGeom prst="rect">
              <a:avLst/>
            </a:prstGeom>
          </p:spPr>
        </p:pic>
        <p:grpSp>
          <p:nvGrpSpPr>
            <p:cNvPr id="357" name="c569f952-4d85-4c00-b240-6a87172c60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73848FF-8E26-49D4-AFFF-C99D3E7FD511}"/>
                </a:ext>
              </a:extLst>
            </p:cNvPr>
            <p:cNvGrpSpPr>
              <a:grpSpLocks noChangeAspect="1"/>
            </p:cNvGrpSpPr>
            <p:nvPr>
              <p:custDataLst>
                <p:tags r:id="rId4"/>
              </p:custDataLst>
            </p:nvPr>
          </p:nvGrpSpPr>
          <p:grpSpPr bwMode="auto">
            <a:xfrm>
              <a:off x="6548194" y="4449776"/>
              <a:ext cx="432803" cy="295764"/>
              <a:chOff x="2584" y="1301"/>
              <a:chExt cx="2514" cy="1718"/>
            </a:xfrm>
          </p:grpSpPr>
          <p:sp>
            <p:nvSpPr>
              <p:cNvPr id="358" name="íṥḷïḍè">
                <a:extLst>
                  <a:ext uri="{FF2B5EF4-FFF2-40B4-BE49-F238E27FC236}">
                    <a16:creationId xmlns:a16="http://schemas.microsoft.com/office/drawing/2014/main" id="{50342843-AAE1-4251-8481-3DDCF39C3559}"/>
                  </a:ext>
                </a:extLst>
              </p:cNvPr>
              <p:cNvSpPr/>
              <p:nvPr/>
            </p:nvSpPr>
            <p:spPr bwMode="auto">
              <a:xfrm>
                <a:off x="3434" y="1671"/>
                <a:ext cx="445" cy="849"/>
              </a:xfrm>
              <a:custGeom>
                <a:avLst/>
                <a:gdLst>
                  <a:gd name="T0" fmla="*/ 120 w 214"/>
                  <a:gd name="T1" fmla="*/ 0 h 408"/>
                  <a:gd name="T2" fmla="*/ 2 w 214"/>
                  <a:gd name="T3" fmla="*/ 147 h 408"/>
                  <a:gd name="T4" fmla="*/ 2 w 214"/>
                  <a:gd name="T5" fmla="*/ 388 h 408"/>
                  <a:gd name="T6" fmla="*/ 21 w 214"/>
                  <a:gd name="T7" fmla="*/ 408 h 408"/>
                  <a:gd name="T8" fmla="*/ 21 w 214"/>
                  <a:gd name="T9" fmla="*/ 408 h 408"/>
                  <a:gd name="T10" fmla="*/ 40 w 214"/>
                  <a:gd name="T11" fmla="*/ 388 h 408"/>
                  <a:gd name="T12" fmla="*/ 40 w 214"/>
                  <a:gd name="T13" fmla="*/ 204 h 408"/>
                  <a:gd name="T14" fmla="*/ 86 w 214"/>
                  <a:gd name="T15" fmla="*/ 116 h 408"/>
                  <a:gd name="T16" fmla="*/ 214 w 214"/>
                  <a:gd name="T17" fmla="*/ 26 h 408"/>
                  <a:gd name="T18" fmla="*/ 120 w 214"/>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8">
                    <a:moveTo>
                      <a:pt x="120" y="0"/>
                    </a:moveTo>
                    <a:cubicBezTo>
                      <a:pt x="120" y="0"/>
                      <a:pt x="4" y="101"/>
                      <a:pt x="2" y="147"/>
                    </a:cubicBezTo>
                    <a:cubicBezTo>
                      <a:pt x="0" y="183"/>
                      <a:pt x="1" y="346"/>
                      <a:pt x="2" y="388"/>
                    </a:cubicBezTo>
                    <a:cubicBezTo>
                      <a:pt x="2" y="399"/>
                      <a:pt x="10" y="408"/>
                      <a:pt x="21" y="408"/>
                    </a:cubicBezTo>
                    <a:cubicBezTo>
                      <a:pt x="21" y="408"/>
                      <a:pt x="21" y="408"/>
                      <a:pt x="21" y="408"/>
                    </a:cubicBezTo>
                    <a:cubicBezTo>
                      <a:pt x="32" y="408"/>
                      <a:pt x="40" y="399"/>
                      <a:pt x="40" y="388"/>
                    </a:cubicBezTo>
                    <a:cubicBezTo>
                      <a:pt x="40" y="204"/>
                      <a:pt x="40" y="204"/>
                      <a:pt x="40" y="204"/>
                    </a:cubicBezTo>
                    <a:cubicBezTo>
                      <a:pt x="40" y="169"/>
                      <a:pt x="58" y="137"/>
                      <a:pt x="86" y="116"/>
                    </a:cubicBezTo>
                    <a:cubicBezTo>
                      <a:pt x="214" y="26"/>
                      <a:pt x="214" y="26"/>
                      <a:pt x="214" y="26"/>
                    </a:cubicBezTo>
                    <a:lnTo>
                      <a:pt x="12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59" name="íSļïḓe">
                <a:extLst>
                  <a:ext uri="{FF2B5EF4-FFF2-40B4-BE49-F238E27FC236}">
                    <a16:creationId xmlns:a16="http://schemas.microsoft.com/office/drawing/2014/main" id="{35E52097-E5D3-4E36-97C4-22887B4DE854}"/>
                  </a:ext>
                </a:extLst>
              </p:cNvPr>
              <p:cNvSpPr/>
              <p:nvPr/>
            </p:nvSpPr>
            <p:spPr bwMode="auto">
              <a:xfrm>
                <a:off x="3813" y="1671"/>
                <a:ext cx="443" cy="849"/>
              </a:xfrm>
              <a:custGeom>
                <a:avLst/>
                <a:gdLst>
                  <a:gd name="T0" fmla="*/ 94 w 213"/>
                  <a:gd name="T1" fmla="*/ 0 h 408"/>
                  <a:gd name="T2" fmla="*/ 212 w 213"/>
                  <a:gd name="T3" fmla="*/ 147 h 408"/>
                  <a:gd name="T4" fmla="*/ 212 w 213"/>
                  <a:gd name="T5" fmla="*/ 388 h 408"/>
                  <a:gd name="T6" fmla="*/ 192 w 213"/>
                  <a:gd name="T7" fmla="*/ 408 h 408"/>
                  <a:gd name="T8" fmla="*/ 192 w 213"/>
                  <a:gd name="T9" fmla="*/ 408 h 408"/>
                  <a:gd name="T10" fmla="*/ 173 w 213"/>
                  <a:gd name="T11" fmla="*/ 388 h 408"/>
                  <a:gd name="T12" fmla="*/ 173 w 213"/>
                  <a:gd name="T13" fmla="*/ 204 h 408"/>
                  <a:gd name="T14" fmla="*/ 127 w 213"/>
                  <a:gd name="T15" fmla="*/ 116 h 408"/>
                  <a:gd name="T16" fmla="*/ 0 w 213"/>
                  <a:gd name="T17" fmla="*/ 26 h 408"/>
                  <a:gd name="T18" fmla="*/ 94 w 213"/>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08">
                    <a:moveTo>
                      <a:pt x="94" y="0"/>
                    </a:moveTo>
                    <a:cubicBezTo>
                      <a:pt x="94" y="0"/>
                      <a:pt x="209" y="101"/>
                      <a:pt x="212" y="147"/>
                    </a:cubicBezTo>
                    <a:cubicBezTo>
                      <a:pt x="213" y="183"/>
                      <a:pt x="212" y="346"/>
                      <a:pt x="212" y="388"/>
                    </a:cubicBezTo>
                    <a:cubicBezTo>
                      <a:pt x="212" y="399"/>
                      <a:pt x="203" y="408"/>
                      <a:pt x="192" y="408"/>
                    </a:cubicBezTo>
                    <a:cubicBezTo>
                      <a:pt x="192" y="408"/>
                      <a:pt x="192" y="408"/>
                      <a:pt x="192" y="408"/>
                    </a:cubicBezTo>
                    <a:cubicBezTo>
                      <a:pt x="182" y="408"/>
                      <a:pt x="173" y="399"/>
                      <a:pt x="173" y="388"/>
                    </a:cubicBezTo>
                    <a:cubicBezTo>
                      <a:pt x="173" y="204"/>
                      <a:pt x="173" y="204"/>
                      <a:pt x="173" y="204"/>
                    </a:cubicBezTo>
                    <a:cubicBezTo>
                      <a:pt x="173" y="169"/>
                      <a:pt x="156" y="137"/>
                      <a:pt x="127" y="116"/>
                    </a:cubicBezTo>
                    <a:cubicBezTo>
                      <a:pt x="0" y="26"/>
                      <a:pt x="0" y="26"/>
                      <a:pt x="0" y="26"/>
                    </a:cubicBezTo>
                    <a:lnTo>
                      <a:pt x="94"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0" name="íṥḷide">
                <a:extLst>
                  <a:ext uri="{FF2B5EF4-FFF2-40B4-BE49-F238E27FC236}">
                    <a16:creationId xmlns:a16="http://schemas.microsoft.com/office/drawing/2014/main" id="{37D46CE1-6A7A-4059-8F46-FBCD1991072C}"/>
                  </a:ext>
                </a:extLst>
              </p:cNvPr>
              <p:cNvSpPr/>
              <p:nvPr/>
            </p:nvSpPr>
            <p:spPr bwMode="auto">
              <a:xfrm>
                <a:off x="3339" y="2326"/>
                <a:ext cx="1027" cy="693"/>
              </a:xfrm>
              <a:prstGeom prst="rect">
                <a:avLst/>
              </a:prstGeom>
              <a:solidFill>
                <a:srgbClr val="E29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1" name="iṧḷiďe">
                <a:extLst>
                  <a:ext uri="{FF2B5EF4-FFF2-40B4-BE49-F238E27FC236}">
                    <a16:creationId xmlns:a16="http://schemas.microsoft.com/office/drawing/2014/main" id="{182D4383-3800-4AE2-94F9-3B57838B47F7}"/>
                  </a:ext>
                </a:extLst>
              </p:cNvPr>
              <p:cNvSpPr/>
              <p:nvPr/>
            </p:nvSpPr>
            <p:spPr bwMode="auto">
              <a:xfrm>
                <a:off x="3339" y="2326"/>
                <a:ext cx="628" cy="693"/>
              </a:xfrm>
              <a:prstGeom prst="rect">
                <a:avLst/>
              </a:prstGeom>
              <a:solidFill>
                <a:srgbClr val="FFB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2" name="íṧľíḑe">
                <a:extLst>
                  <a:ext uri="{FF2B5EF4-FFF2-40B4-BE49-F238E27FC236}">
                    <a16:creationId xmlns:a16="http://schemas.microsoft.com/office/drawing/2014/main" id="{7B980997-9844-42E1-B1F4-CD2081D82798}"/>
                  </a:ext>
                </a:extLst>
              </p:cNvPr>
              <p:cNvSpPr/>
              <p:nvPr/>
            </p:nvSpPr>
            <p:spPr bwMode="auto">
              <a:xfrm>
                <a:off x="3526" y="2326"/>
                <a:ext cx="212" cy="300"/>
              </a:xfrm>
              <a:prstGeom prst="rect">
                <a:avLst/>
              </a:prstGeom>
              <a:solidFill>
                <a:srgbClr val="AA64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3" name="îśļíḑe">
                <a:extLst>
                  <a:ext uri="{FF2B5EF4-FFF2-40B4-BE49-F238E27FC236}">
                    <a16:creationId xmlns:a16="http://schemas.microsoft.com/office/drawing/2014/main" id="{1C465C46-3B56-4F28-91AC-DF7836ED8149}"/>
                  </a:ext>
                </a:extLst>
              </p:cNvPr>
              <p:cNvSpPr/>
              <p:nvPr/>
            </p:nvSpPr>
            <p:spPr bwMode="auto">
              <a:xfrm>
                <a:off x="3717" y="2832"/>
                <a:ext cx="98" cy="110"/>
              </a:xfrm>
              <a:custGeom>
                <a:avLst/>
                <a:gdLst>
                  <a:gd name="T0" fmla="*/ 25 w 47"/>
                  <a:gd name="T1" fmla="*/ 2 h 53"/>
                  <a:gd name="T2" fmla="*/ 25 w 47"/>
                  <a:gd name="T3" fmla="*/ 1 h 53"/>
                  <a:gd name="T4" fmla="*/ 23 w 47"/>
                  <a:gd name="T5" fmla="*/ 0 h 53"/>
                  <a:gd name="T6" fmla="*/ 21 w 47"/>
                  <a:gd name="T7" fmla="*/ 1 h 53"/>
                  <a:gd name="T8" fmla="*/ 21 w 47"/>
                  <a:gd name="T9" fmla="*/ 2 h 53"/>
                  <a:gd name="T10" fmla="*/ 0 w 47"/>
                  <a:gd name="T11" fmla="*/ 21 h 53"/>
                  <a:gd name="T12" fmla="*/ 21 w 47"/>
                  <a:gd name="T13" fmla="*/ 21 h 53"/>
                  <a:gd name="T14" fmla="*/ 21 w 47"/>
                  <a:gd name="T15" fmla="*/ 46 h 53"/>
                  <a:gd name="T16" fmla="*/ 18 w 47"/>
                  <a:gd name="T17" fmla="*/ 50 h 53"/>
                  <a:gd name="T18" fmla="*/ 14 w 47"/>
                  <a:gd name="T19" fmla="*/ 46 h 53"/>
                  <a:gd name="T20" fmla="*/ 14 w 47"/>
                  <a:gd name="T21" fmla="*/ 40 h 53"/>
                  <a:gd name="T22" fmla="*/ 12 w 47"/>
                  <a:gd name="T23" fmla="*/ 38 h 53"/>
                  <a:gd name="T24" fmla="*/ 10 w 47"/>
                  <a:gd name="T25" fmla="*/ 40 h 53"/>
                  <a:gd name="T26" fmla="*/ 10 w 47"/>
                  <a:gd name="T27" fmla="*/ 46 h 53"/>
                  <a:gd name="T28" fmla="*/ 18 w 47"/>
                  <a:gd name="T29" fmla="*/ 53 h 53"/>
                  <a:gd name="T30" fmla="*/ 25 w 47"/>
                  <a:gd name="T31" fmla="*/ 46 h 53"/>
                  <a:gd name="T32" fmla="*/ 25 w 47"/>
                  <a:gd name="T33" fmla="*/ 21 h 53"/>
                  <a:gd name="T34" fmla="*/ 47 w 47"/>
                  <a:gd name="T35" fmla="*/ 21 h 53"/>
                  <a:gd name="T36" fmla="*/ 25 w 47"/>
                  <a:gd name="T3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3">
                    <a:moveTo>
                      <a:pt x="25" y="2"/>
                    </a:moveTo>
                    <a:cubicBezTo>
                      <a:pt x="25" y="1"/>
                      <a:pt x="25" y="1"/>
                      <a:pt x="25" y="1"/>
                    </a:cubicBezTo>
                    <a:cubicBezTo>
                      <a:pt x="25" y="0"/>
                      <a:pt x="24" y="0"/>
                      <a:pt x="23" y="0"/>
                    </a:cubicBezTo>
                    <a:cubicBezTo>
                      <a:pt x="22" y="0"/>
                      <a:pt x="21" y="0"/>
                      <a:pt x="21" y="1"/>
                    </a:cubicBezTo>
                    <a:cubicBezTo>
                      <a:pt x="21" y="2"/>
                      <a:pt x="21" y="2"/>
                      <a:pt x="21" y="2"/>
                    </a:cubicBezTo>
                    <a:cubicBezTo>
                      <a:pt x="11" y="3"/>
                      <a:pt x="2" y="11"/>
                      <a:pt x="0" y="21"/>
                    </a:cubicBezTo>
                    <a:cubicBezTo>
                      <a:pt x="21" y="21"/>
                      <a:pt x="21" y="21"/>
                      <a:pt x="21" y="21"/>
                    </a:cubicBezTo>
                    <a:cubicBezTo>
                      <a:pt x="21" y="46"/>
                      <a:pt x="21" y="46"/>
                      <a:pt x="21" y="46"/>
                    </a:cubicBezTo>
                    <a:cubicBezTo>
                      <a:pt x="21" y="48"/>
                      <a:pt x="20" y="50"/>
                      <a:pt x="18" y="50"/>
                    </a:cubicBezTo>
                    <a:cubicBezTo>
                      <a:pt x="16" y="50"/>
                      <a:pt x="14" y="48"/>
                      <a:pt x="14" y="46"/>
                    </a:cubicBezTo>
                    <a:cubicBezTo>
                      <a:pt x="14" y="40"/>
                      <a:pt x="14" y="40"/>
                      <a:pt x="14" y="40"/>
                    </a:cubicBezTo>
                    <a:cubicBezTo>
                      <a:pt x="14" y="39"/>
                      <a:pt x="13" y="38"/>
                      <a:pt x="12" y="38"/>
                    </a:cubicBezTo>
                    <a:cubicBezTo>
                      <a:pt x="11" y="38"/>
                      <a:pt x="10" y="39"/>
                      <a:pt x="10" y="40"/>
                    </a:cubicBezTo>
                    <a:cubicBezTo>
                      <a:pt x="10" y="46"/>
                      <a:pt x="10" y="46"/>
                      <a:pt x="10" y="46"/>
                    </a:cubicBezTo>
                    <a:cubicBezTo>
                      <a:pt x="10" y="50"/>
                      <a:pt x="14" y="53"/>
                      <a:pt x="18" y="53"/>
                    </a:cubicBezTo>
                    <a:cubicBezTo>
                      <a:pt x="22" y="53"/>
                      <a:pt x="25" y="50"/>
                      <a:pt x="25" y="46"/>
                    </a:cubicBezTo>
                    <a:cubicBezTo>
                      <a:pt x="25" y="21"/>
                      <a:pt x="25" y="21"/>
                      <a:pt x="25" y="21"/>
                    </a:cubicBezTo>
                    <a:cubicBezTo>
                      <a:pt x="47" y="21"/>
                      <a:pt x="47" y="21"/>
                      <a:pt x="47" y="21"/>
                    </a:cubicBezTo>
                    <a:cubicBezTo>
                      <a:pt x="45" y="11"/>
                      <a:pt x="36" y="3"/>
                      <a:pt x="25" y="2"/>
                    </a:cubicBez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4" name="íŝļïḋè">
                <a:extLst>
                  <a:ext uri="{FF2B5EF4-FFF2-40B4-BE49-F238E27FC236}">
                    <a16:creationId xmlns:a16="http://schemas.microsoft.com/office/drawing/2014/main" id="{8DCF5CD4-3AD6-4B4F-B65D-3674694FD3EF}"/>
                  </a:ext>
                </a:extLst>
              </p:cNvPr>
              <p:cNvSpPr/>
              <p:nvPr/>
            </p:nvSpPr>
            <p:spPr bwMode="auto">
              <a:xfrm>
                <a:off x="3830" y="2932"/>
                <a:ext cx="93" cy="6"/>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5" name="iṧḻiḍe">
                <a:extLst>
                  <a:ext uri="{FF2B5EF4-FFF2-40B4-BE49-F238E27FC236}">
                    <a16:creationId xmlns:a16="http://schemas.microsoft.com/office/drawing/2014/main" id="{6827522A-2FD1-4C3F-93C1-BFA979DCA72B}"/>
                  </a:ext>
                </a:extLst>
              </p:cNvPr>
              <p:cNvSpPr/>
              <p:nvPr/>
            </p:nvSpPr>
            <p:spPr bwMode="auto">
              <a:xfrm>
                <a:off x="3827" y="2834"/>
                <a:ext cx="46" cy="93"/>
              </a:xfrm>
              <a:custGeom>
                <a:avLst/>
                <a:gdLst>
                  <a:gd name="T0" fmla="*/ 17 w 46"/>
                  <a:gd name="T1" fmla="*/ 93 h 93"/>
                  <a:gd name="T2" fmla="*/ 30 w 46"/>
                  <a:gd name="T3" fmla="*/ 93 h 93"/>
                  <a:gd name="T4" fmla="*/ 30 w 46"/>
                  <a:gd name="T5" fmla="*/ 23 h 93"/>
                  <a:gd name="T6" fmla="*/ 46 w 46"/>
                  <a:gd name="T7" fmla="*/ 23 h 93"/>
                  <a:gd name="T8" fmla="*/ 23 w 46"/>
                  <a:gd name="T9" fmla="*/ 0 h 93"/>
                  <a:gd name="T10" fmla="*/ 0 w 46"/>
                  <a:gd name="T11" fmla="*/ 23 h 93"/>
                  <a:gd name="T12" fmla="*/ 17 w 46"/>
                  <a:gd name="T13" fmla="*/ 23 h 93"/>
                  <a:gd name="T14" fmla="*/ 17 w 46"/>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3">
                    <a:moveTo>
                      <a:pt x="17" y="93"/>
                    </a:moveTo>
                    <a:lnTo>
                      <a:pt x="30" y="93"/>
                    </a:lnTo>
                    <a:lnTo>
                      <a:pt x="30" y="23"/>
                    </a:lnTo>
                    <a:lnTo>
                      <a:pt x="46" y="23"/>
                    </a:lnTo>
                    <a:lnTo>
                      <a:pt x="23" y="0"/>
                    </a:lnTo>
                    <a:lnTo>
                      <a:pt x="0" y="23"/>
                    </a:lnTo>
                    <a:lnTo>
                      <a:pt x="17" y="23"/>
                    </a:lnTo>
                    <a:lnTo>
                      <a:pt x="17"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6" name="í$liďé">
                <a:extLst>
                  <a:ext uri="{FF2B5EF4-FFF2-40B4-BE49-F238E27FC236}">
                    <a16:creationId xmlns:a16="http://schemas.microsoft.com/office/drawing/2014/main" id="{413228FF-33EE-49D9-9AA2-4D54EF12C2CF}"/>
                  </a:ext>
                </a:extLst>
              </p:cNvPr>
              <p:cNvSpPr/>
              <p:nvPr/>
            </p:nvSpPr>
            <p:spPr bwMode="auto">
              <a:xfrm>
                <a:off x="3882" y="2834"/>
                <a:ext cx="45" cy="93"/>
              </a:xfrm>
              <a:custGeom>
                <a:avLst/>
                <a:gdLst>
                  <a:gd name="T0" fmla="*/ 16 w 45"/>
                  <a:gd name="T1" fmla="*/ 93 h 93"/>
                  <a:gd name="T2" fmla="*/ 27 w 45"/>
                  <a:gd name="T3" fmla="*/ 93 h 93"/>
                  <a:gd name="T4" fmla="*/ 27 w 45"/>
                  <a:gd name="T5" fmla="*/ 23 h 93"/>
                  <a:gd name="T6" fmla="*/ 45 w 45"/>
                  <a:gd name="T7" fmla="*/ 23 h 93"/>
                  <a:gd name="T8" fmla="*/ 22 w 45"/>
                  <a:gd name="T9" fmla="*/ 0 h 93"/>
                  <a:gd name="T10" fmla="*/ 0 w 45"/>
                  <a:gd name="T11" fmla="*/ 23 h 93"/>
                  <a:gd name="T12" fmla="*/ 16 w 45"/>
                  <a:gd name="T13" fmla="*/ 23 h 93"/>
                  <a:gd name="T14" fmla="*/ 16 w 4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3">
                    <a:moveTo>
                      <a:pt x="16" y="93"/>
                    </a:moveTo>
                    <a:lnTo>
                      <a:pt x="27" y="93"/>
                    </a:lnTo>
                    <a:lnTo>
                      <a:pt x="27" y="23"/>
                    </a:lnTo>
                    <a:lnTo>
                      <a:pt x="45" y="23"/>
                    </a:lnTo>
                    <a:lnTo>
                      <a:pt x="22" y="0"/>
                    </a:lnTo>
                    <a:lnTo>
                      <a:pt x="0" y="23"/>
                    </a:lnTo>
                    <a:lnTo>
                      <a:pt x="16" y="23"/>
                    </a:lnTo>
                    <a:lnTo>
                      <a:pt x="16"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7" name="î$ļîḋé">
                <a:extLst>
                  <a:ext uri="{FF2B5EF4-FFF2-40B4-BE49-F238E27FC236}">
                    <a16:creationId xmlns:a16="http://schemas.microsoft.com/office/drawing/2014/main" id="{E87DCA67-01C3-4950-AE47-2BE08A34BBFA}"/>
                  </a:ext>
                </a:extLst>
              </p:cNvPr>
              <p:cNvSpPr/>
              <p:nvPr/>
            </p:nvSpPr>
            <p:spPr bwMode="auto">
              <a:xfrm>
                <a:off x="3372" y="2703"/>
                <a:ext cx="227" cy="156"/>
              </a:xfrm>
              <a:custGeom>
                <a:avLst/>
                <a:gdLst>
                  <a:gd name="T0" fmla="*/ 227 w 227"/>
                  <a:gd name="T1" fmla="*/ 137 h 156"/>
                  <a:gd name="T2" fmla="*/ 12 w 227"/>
                  <a:gd name="T3" fmla="*/ 156 h 156"/>
                  <a:gd name="T4" fmla="*/ 0 w 227"/>
                  <a:gd name="T5" fmla="*/ 18 h 156"/>
                  <a:gd name="T6" fmla="*/ 214 w 227"/>
                  <a:gd name="T7" fmla="*/ 0 h 156"/>
                  <a:gd name="T8" fmla="*/ 227 w 227"/>
                  <a:gd name="T9" fmla="*/ 137 h 156"/>
                </a:gdLst>
                <a:ahLst/>
                <a:cxnLst>
                  <a:cxn ang="0">
                    <a:pos x="T0" y="T1"/>
                  </a:cxn>
                  <a:cxn ang="0">
                    <a:pos x="T2" y="T3"/>
                  </a:cxn>
                  <a:cxn ang="0">
                    <a:pos x="T4" y="T5"/>
                  </a:cxn>
                  <a:cxn ang="0">
                    <a:pos x="T6" y="T7"/>
                  </a:cxn>
                  <a:cxn ang="0">
                    <a:pos x="T8" y="T9"/>
                  </a:cxn>
                </a:cxnLst>
                <a:rect l="0" t="0" r="r" b="b"/>
                <a:pathLst>
                  <a:path w="227" h="156">
                    <a:moveTo>
                      <a:pt x="227" y="137"/>
                    </a:moveTo>
                    <a:lnTo>
                      <a:pt x="12" y="156"/>
                    </a:lnTo>
                    <a:lnTo>
                      <a:pt x="0" y="18"/>
                    </a:lnTo>
                    <a:lnTo>
                      <a:pt x="214" y="0"/>
                    </a:lnTo>
                    <a:lnTo>
                      <a:pt x="227" y="137"/>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8" name="ïşľíḍè">
                <a:extLst>
                  <a:ext uri="{FF2B5EF4-FFF2-40B4-BE49-F238E27FC236}">
                    <a16:creationId xmlns:a16="http://schemas.microsoft.com/office/drawing/2014/main" id="{9B86C7B3-C416-474F-9F1C-B5F833566A3D}"/>
                  </a:ext>
                </a:extLst>
              </p:cNvPr>
              <p:cNvSpPr/>
              <p:nvPr/>
            </p:nvSpPr>
            <p:spPr bwMode="auto">
              <a:xfrm>
                <a:off x="3389" y="2734"/>
                <a:ext cx="31" cy="89"/>
              </a:xfrm>
              <a:custGeom>
                <a:avLst/>
                <a:gdLst>
                  <a:gd name="T0" fmla="*/ 31 w 31"/>
                  <a:gd name="T1" fmla="*/ 87 h 89"/>
                  <a:gd name="T2" fmla="*/ 8 w 31"/>
                  <a:gd name="T3" fmla="*/ 89 h 89"/>
                  <a:gd name="T4" fmla="*/ 0 w 31"/>
                  <a:gd name="T5" fmla="*/ 2 h 89"/>
                  <a:gd name="T6" fmla="*/ 23 w 31"/>
                  <a:gd name="T7" fmla="*/ 0 h 89"/>
                  <a:gd name="T8" fmla="*/ 31 w 31"/>
                  <a:gd name="T9" fmla="*/ 87 h 89"/>
                </a:gdLst>
                <a:ahLst/>
                <a:cxnLst>
                  <a:cxn ang="0">
                    <a:pos x="T0" y="T1"/>
                  </a:cxn>
                  <a:cxn ang="0">
                    <a:pos x="T2" y="T3"/>
                  </a:cxn>
                  <a:cxn ang="0">
                    <a:pos x="T4" y="T5"/>
                  </a:cxn>
                  <a:cxn ang="0">
                    <a:pos x="T6" y="T7"/>
                  </a:cxn>
                  <a:cxn ang="0">
                    <a:pos x="T8" y="T9"/>
                  </a:cxn>
                </a:cxnLst>
                <a:rect l="0" t="0" r="r" b="b"/>
                <a:pathLst>
                  <a:path w="31" h="89">
                    <a:moveTo>
                      <a:pt x="31" y="87"/>
                    </a:moveTo>
                    <a:lnTo>
                      <a:pt x="8" y="89"/>
                    </a:lnTo>
                    <a:lnTo>
                      <a:pt x="0" y="2"/>
                    </a:lnTo>
                    <a:lnTo>
                      <a:pt x="23" y="0"/>
                    </a:lnTo>
                    <a:lnTo>
                      <a:pt x="31"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69" name="îṧ1îḓè">
                <a:extLst>
                  <a:ext uri="{FF2B5EF4-FFF2-40B4-BE49-F238E27FC236}">
                    <a16:creationId xmlns:a16="http://schemas.microsoft.com/office/drawing/2014/main" id="{1A2B68FF-237A-4599-8438-68E1D4BAEB1F}"/>
                  </a:ext>
                </a:extLst>
              </p:cNvPr>
              <p:cNvSpPr/>
              <p:nvPr/>
            </p:nvSpPr>
            <p:spPr bwMode="auto">
              <a:xfrm>
                <a:off x="3513" y="2724"/>
                <a:ext cx="21" cy="87"/>
              </a:xfrm>
              <a:custGeom>
                <a:avLst/>
                <a:gdLst>
                  <a:gd name="T0" fmla="*/ 21 w 21"/>
                  <a:gd name="T1" fmla="*/ 85 h 87"/>
                  <a:gd name="T2" fmla="*/ 9 w 21"/>
                  <a:gd name="T3" fmla="*/ 87 h 87"/>
                  <a:gd name="T4" fmla="*/ 0 w 21"/>
                  <a:gd name="T5" fmla="*/ 2 h 87"/>
                  <a:gd name="T6" fmla="*/ 15 w 21"/>
                  <a:gd name="T7" fmla="*/ 0 h 87"/>
                  <a:gd name="T8" fmla="*/ 21 w 21"/>
                  <a:gd name="T9" fmla="*/ 85 h 87"/>
                </a:gdLst>
                <a:ahLst/>
                <a:cxnLst>
                  <a:cxn ang="0">
                    <a:pos x="T0" y="T1"/>
                  </a:cxn>
                  <a:cxn ang="0">
                    <a:pos x="T2" y="T3"/>
                  </a:cxn>
                  <a:cxn ang="0">
                    <a:pos x="T4" y="T5"/>
                  </a:cxn>
                  <a:cxn ang="0">
                    <a:pos x="T6" y="T7"/>
                  </a:cxn>
                  <a:cxn ang="0">
                    <a:pos x="T8" y="T9"/>
                  </a:cxn>
                </a:cxnLst>
                <a:rect l="0" t="0" r="r" b="b"/>
                <a:pathLst>
                  <a:path w="21" h="87">
                    <a:moveTo>
                      <a:pt x="21" y="85"/>
                    </a:moveTo>
                    <a:lnTo>
                      <a:pt x="9" y="87"/>
                    </a:lnTo>
                    <a:lnTo>
                      <a:pt x="0" y="2"/>
                    </a:lnTo>
                    <a:lnTo>
                      <a:pt x="15" y="0"/>
                    </a:lnTo>
                    <a:lnTo>
                      <a:pt x="21"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0" name="îśļíde">
                <a:extLst>
                  <a:ext uri="{FF2B5EF4-FFF2-40B4-BE49-F238E27FC236}">
                    <a16:creationId xmlns:a16="http://schemas.microsoft.com/office/drawing/2014/main" id="{6CA1BEF0-A31A-4B86-83F3-76348E564344}"/>
                  </a:ext>
                </a:extLst>
              </p:cNvPr>
              <p:cNvSpPr/>
              <p:nvPr/>
            </p:nvSpPr>
            <p:spPr bwMode="auto">
              <a:xfrm>
                <a:off x="3536" y="2721"/>
                <a:ext cx="34" cy="88"/>
              </a:xfrm>
              <a:custGeom>
                <a:avLst/>
                <a:gdLst>
                  <a:gd name="T0" fmla="*/ 34 w 34"/>
                  <a:gd name="T1" fmla="*/ 86 h 88"/>
                  <a:gd name="T2" fmla="*/ 9 w 34"/>
                  <a:gd name="T3" fmla="*/ 88 h 88"/>
                  <a:gd name="T4" fmla="*/ 0 w 34"/>
                  <a:gd name="T5" fmla="*/ 3 h 88"/>
                  <a:gd name="T6" fmla="*/ 25 w 34"/>
                  <a:gd name="T7" fmla="*/ 0 h 88"/>
                  <a:gd name="T8" fmla="*/ 34 w 34"/>
                  <a:gd name="T9" fmla="*/ 86 h 88"/>
                </a:gdLst>
                <a:ahLst/>
                <a:cxnLst>
                  <a:cxn ang="0">
                    <a:pos x="T0" y="T1"/>
                  </a:cxn>
                  <a:cxn ang="0">
                    <a:pos x="T2" y="T3"/>
                  </a:cxn>
                  <a:cxn ang="0">
                    <a:pos x="T4" y="T5"/>
                  </a:cxn>
                  <a:cxn ang="0">
                    <a:pos x="T6" y="T7"/>
                  </a:cxn>
                  <a:cxn ang="0">
                    <a:pos x="T8" y="T9"/>
                  </a:cxn>
                </a:cxnLst>
                <a:rect l="0" t="0" r="r" b="b"/>
                <a:pathLst>
                  <a:path w="34" h="88">
                    <a:moveTo>
                      <a:pt x="34" y="86"/>
                    </a:moveTo>
                    <a:lnTo>
                      <a:pt x="9" y="88"/>
                    </a:lnTo>
                    <a:lnTo>
                      <a:pt x="0" y="3"/>
                    </a:lnTo>
                    <a:lnTo>
                      <a:pt x="25" y="0"/>
                    </a:lnTo>
                    <a:lnTo>
                      <a:pt x="34"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1" name="iśľídè">
                <a:extLst>
                  <a:ext uri="{FF2B5EF4-FFF2-40B4-BE49-F238E27FC236}">
                    <a16:creationId xmlns:a16="http://schemas.microsoft.com/office/drawing/2014/main" id="{4908BA31-3E65-4F64-A9FF-1DDBB3CF4C57}"/>
                  </a:ext>
                </a:extLst>
              </p:cNvPr>
              <p:cNvSpPr/>
              <p:nvPr/>
            </p:nvSpPr>
            <p:spPr bwMode="auto">
              <a:xfrm>
                <a:off x="3420" y="2732"/>
                <a:ext cx="19" cy="87"/>
              </a:xfrm>
              <a:custGeom>
                <a:avLst/>
                <a:gdLst>
                  <a:gd name="T0" fmla="*/ 19 w 19"/>
                  <a:gd name="T1" fmla="*/ 87 h 87"/>
                  <a:gd name="T2" fmla="*/ 8 w 19"/>
                  <a:gd name="T3" fmla="*/ 87 h 87"/>
                  <a:gd name="T4" fmla="*/ 0 w 19"/>
                  <a:gd name="T5" fmla="*/ 2 h 87"/>
                  <a:gd name="T6" fmla="*/ 10 w 19"/>
                  <a:gd name="T7" fmla="*/ 0 h 87"/>
                  <a:gd name="T8" fmla="*/ 19 w 19"/>
                  <a:gd name="T9" fmla="*/ 87 h 87"/>
                </a:gdLst>
                <a:ahLst/>
                <a:cxnLst>
                  <a:cxn ang="0">
                    <a:pos x="T0" y="T1"/>
                  </a:cxn>
                  <a:cxn ang="0">
                    <a:pos x="T2" y="T3"/>
                  </a:cxn>
                  <a:cxn ang="0">
                    <a:pos x="T4" y="T5"/>
                  </a:cxn>
                  <a:cxn ang="0">
                    <a:pos x="T6" y="T7"/>
                  </a:cxn>
                  <a:cxn ang="0">
                    <a:pos x="T8" y="T9"/>
                  </a:cxn>
                </a:cxnLst>
                <a:rect l="0" t="0" r="r" b="b"/>
                <a:pathLst>
                  <a:path w="19" h="87">
                    <a:moveTo>
                      <a:pt x="19" y="87"/>
                    </a:moveTo>
                    <a:lnTo>
                      <a:pt x="8" y="87"/>
                    </a:lnTo>
                    <a:lnTo>
                      <a:pt x="0" y="2"/>
                    </a:lnTo>
                    <a:lnTo>
                      <a:pt x="10" y="0"/>
                    </a:lnTo>
                    <a:lnTo>
                      <a:pt x="19"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2" name="ïṩľïḓè">
                <a:extLst>
                  <a:ext uri="{FF2B5EF4-FFF2-40B4-BE49-F238E27FC236}">
                    <a16:creationId xmlns:a16="http://schemas.microsoft.com/office/drawing/2014/main" id="{EECADBA1-9CAC-44BD-A440-38832CAD818B}"/>
                  </a:ext>
                </a:extLst>
              </p:cNvPr>
              <p:cNvSpPr/>
              <p:nvPr/>
            </p:nvSpPr>
            <p:spPr bwMode="auto">
              <a:xfrm>
                <a:off x="3441" y="2730"/>
                <a:ext cx="20" cy="87"/>
              </a:xfrm>
              <a:custGeom>
                <a:avLst/>
                <a:gdLst>
                  <a:gd name="T0" fmla="*/ 20 w 20"/>
                  <a:gd name="T1" fmla="*/ 87 h 87"/>
                  <a:gd name="T2" fmla="*/ 8 w 20"/>
                  <a:gd name="T3" fmla="*/ 87 h 87"/>
                  <a:gd name="T4" fmla="*/ 0 w 20"/>
                  <a:gd name="T5" fmla="*/ 2 h 87"/>
                  <a:gd name="T6" fmla="*/ 14 w 20"/>
                  <a:gd name="T7" fmla="*/ 0 h 87"/>
                  <a:gd name="T8" fmla="*/ 20 w 20"/>
                  <a:gd name="T9" fmla="*/ 87 h 87"/>
                </a:gdLst>
                <a:ahLst/>
                <a:cxnLst>
                  <a:cxn ang="0">
                    <a:pos x="T0" y="T1"/>
                  </a:cxn>
                  <a:cxn ang="0">
                    <a:pos x="T2" y="T3"/>
                  </a:cxn>
                  <a:cxn ang="0">
                    <a:pos x="T4" y="T5"/>
                  </a:cxn>
                  <a:cxn ang="0">
                    <a:pos x="T6" y="T7"/>
                  </a:cxn>
                  <a:cxn ang="0">
                    <a:pos x="T8" y="T9"/>
                  </a:cxn>
                </a:cxnLst>
                <a:rect l="0" t="0" r="r" b="b"/>
                <a:pathLst>
                  <a:path w="20" h="87">
                    <a:moveTo>
                      <a:pt x="20" y="87"/>
                    </a:moveTo>
                    <a:lnTo>
                      <a:pt x="8" y="87"/>
                    </a:lnTo>
                    <a:lnTo>
                      <a:pt x="0" y="2"/>
                    </a:lnTo>
                    <a:lnTo>
                      <a:pt x="14" y="0"/>
                    </a:lnTo>
                    <a:lnTo>
                      <a:pt x="20"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3" name="îṣľïdè">
                <a:extLst>
                  <a:ext uri="{FF2B5EF4-FFF2-40B4-BE49-F238E27FC236}">
                    <a16:creationId xmlns:a16="http://schemas.microsoft.com/office/drawing/2014/main" id="{B8B096B4-2E9B-4ED1-AB98-814CABD6C779}"/>
                  </a:ext>
                </a:extLst>
              </p:cNvPr>
              <p:cNvSpPr/>
              <p:nvPr/>
            </p:nvSpPr>
            <p:spPr bwMode="auto">
              <a:xfrm>
                <a:off x="3497" y="2726"/>
                <a:ext cx="16" cy="87"/>
              </a:xfrm>
              <a:custGeom>
                <a:avLst/>
                <a:gdLst>
                  <a:gd name="T0" fmla="*/ 16 w 16"/>
                  <a:gd name="T1" fmla="*/ 85 h 87"/>
                  <a:gd name="T2" fmla="*/ 6 w 16"/>
                  <a:gd name="T3" fmla="*/ 87 h 87"/>
                  <a:gd name="T4" fmla="*/ 0 w 16"/>
                  <a:gd name="T5" fmla="*/ 0 h 87"/>
                  <a:gd name="T6" fmla="*/ 8 w 16"/>
                  <a:gd name="T7" fmla="*/ 0 h 87"/>
                  <a:gd name="T8" fmla="*/ 16 w 16"/>
                  <a:gd name="T9" fmla="*/ 85 h 87"/>
                </a:gdLst>
                <a:ahLst/>
                <a:cxnLst>
                  <a:cxn ang="0">
                    <a:pos x="T0" y="T1"/>
                  </a:cxn>
                  <a:cxn ang="0">
                    <a:pos x="T2" y="T3"/>
                  </a:cxn>
                  <a:cxn ang="0">
                    <a:pos x="T4" y="T5"/>
                  </a:cxn>
                  <a:cxn ang="0">
                    <a:pos x="T6" y="T7"/>
                  </a:cxn>
                  <a:cxn ang="0">
                    <a:pos x="T8" y="T9"/>
                  </a:cxn>
                </a:cxnLst>
                <a:rect l="0" t="0" r="r" b="b"/>
                <a:pathLst>
                  <a:path w="16" h="87">
                    <a:moveTo>
                      <a:pt x="16" y="85"/>
                    </a:moveTo>
                    <a:lnTo>
                      <a:pt x="6" y="87"/>
                    </a:lnTo>
                    <a:lnTo>
                      <a:pt x="0" y="0"/>
                    </a:lnTo>
                    <a:lnTo>
                      <a:pt x="8" y="0"/>
                    </a:lnTo>
                    <a:lnTo>
                      <a:pt x="16"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4" name="ïŝľíḑé">
                <a:extLst>
                  <a:ext uri="{FF2B5EF4-FFF2-40B4-BE49-F238E27FC236}">
                    <a16:creationId xmlns:a16="http://schemas.microsoft.com/office/drawing/2014/main" id="{4E95B03B-A0B7-449D-A378-640AEAAC6142}"/>
                  </a:ext>
                </a:extLst>
              </p:cNvPr>
              <p:cNvSpPr/>
              <p:nvPr/>
            </p:nvSpPr>
            <p:spPr bwMode="auto">
              <a:xfrm>
                <a:off x="3466" y="2730"/>
                <a:ext cx="12" cy="85"/>
              </a:xfrm>
              <a:custGeom>
                <a:avLst/>
                <a:gdLst>
                  <a:gd name="T0" fmla="*/ 12 w 12"/>
                  <a:gd name="T1" fmla="*/ 85 h 85"/>
                  <a:gd name="T2" fmla="*/ 8 w 12"/>
                  <a:gd name="T3" fmla="*/ 85 h 85"/>
                  <a:gd name="T4" fmla="*/ 0 w 12"/>
                  <a:gd name="T5" fmla="*/ 0 h 85"/>
                  <a:gd name="T6" fmla="*/ 4 w 12"/>
                  <a:gd name="T7" fmla="*/ 0 h 85"/>
                  <a:gd name="T8" fmla="*/ 12 w 12"/>
                  <a:gd name="T9" fmla="*/ 85 h 85"/>
                </a:gdLst>
                <a:ahLst/>
                <a:cxnLst>
                  <a:cxn ang="0">
                    <a:pos x="T0" y="T1"/>
                  </a:cxn>
                  <a:cxn ang="0">
                    <a:pos x="T2" y="T3"/>
                  </a:cxn>
                  <a:cxn ang="0">
                    <a:pos x="T4" y="T5"/>
                  </a:cxn>
                  <a:cxn ang="0">
                    <a:pos x="T6" y="T7"/>
                  </a:cxn>
                  <a:cxn ang="0">
                    <a:pos x="T8" y="T9"/>
                  </a:cxn>
                </a:cxnLst>
                <a:rect l="0" t="0" r="r" b="b"/>
                <a:pathLst>
                  <a:path w="12" h="85">
                    <a:moveTo>
                      <a:pt x="12" y="85"/>
                    </a:moveTo>
                    <a:lnTo>
                      <a:pt x="8" y="85"/>
                    </a:lnTo>
                    <a:lnTo>
                      <a:pt x="0" y="0"/>
                    </a:lnTo>
                    <a:lnTo>
                      <a:pt x="4" y="0"/>
                    </a:lnTo>
                    <a:lnTo>
                      <a:pt x="12"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5" name="iŝľïḑé">
                <a:extLst>
                  <a:ext uri="{FF2B5EF4-FFF2-40B4-BE49-F238E27FC236}">
                    <a16:creationId xmlns:a16="http://schemas.microsoft.com/office/drawing/2014/main" id="{F7F0C3BC-F180-4068-BDE4-2A79D3E8419C}"/>
                  </a:ext>
                </a:extLst>
              </p:cNvPr>
              <p:cNvSpPr/>
              <p:nvPr/>
            </p:nvSpPr>
            <p:spPr bwMode="auto">
              <a:xfrm>
                <a:off x="3570" y="2719"/>
                <a:ext cx="12" cy="88"/>
              </a:xfrm>
              <a:custGeom>
                <a:avLst/>
                <a:gdLst>
                  <a:gd name="T0" fmla="*/ 12 w 12"/>
                  <a:gd name="T1" fmla="*/ 86 h 88"/>
                  <a:gd name="T2" fmla="*/ 6 w 12"/>
                  <a:gd name="T3" fmla="*/ 88 h 88"/>
                  <a:gd name="T4" fmla="*/ 0 w 12"/>
                  <a:gd name="T5" fmla="*/ 0 h 88"/>
                  <a:gd name="T6" fmla="*/ 4 w 12"/>
                  <a:gd name="T7" fmla="*/ 0 h 88"/>
                  <a:gd name="T8" fmla="*/ 12 w 12"/>
                  <a:gd name="T9" fmla="*/ 86 h 88"/>
                </a:gdLst>
                <a:ahLst/>
                <a:cxnLst>
                  <a:cxn ang="0">
                    <a:pos x="T0" y="T1"/>
                  </a:cxn>
                  <a:cxn ang="0">
                    <a:pos x="T2" y="T3"/>
                  </a:cxn>
                  <a:cxn ang="0">
                    <a:pos x="T4" y="T5"/>
                  </a:cxn>
                  <a:cxn ang="0">
                    <a:pos x="T6" y="T7"/>
                  </a:cxn>
                  <a:cxn ang="0">
                    <a:pos x="T8" y="T9"/>
                  </a:cxn>
                </a:cxnLst>
                <a:rect l="0" t="0" r="r" b="b"/>
                <a:pathLst>
                  <a:path w="12" h="88">
                    <a:moveTo>
                      <a:pt x="12" y="86"/>
                    </a:moveTo>
                    <a:lnTo>
                      <a:pt x="6" y="88"/>
                    </a:lnTo>
                    <a:lnTo>
                      <a:pt x="0" y="0"/>
                    </a:lnTo>
                    <a:lnTo>
                      <a:pt x="4" y="0"/>
                    </a:lnTo>
                    <a:lnTo>
                      <a:pt x="12"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6" name="iṡ1íḑê">
                <a:extLst>
                  <a:ext uri="{FF2B5EF4-FFF2-40B4-BE49-F238E27FC236}">
                    <a16:creationId xmlns:a16="http://schemas.microsoft.com/office/drawing/2014/main" id="{DF7E1AB8-0A99-4DD3-945D-C1E3BAE1B64B}"/>
                  </a:ext>
                </a:extLst>
              </p:cNvPr>
              <p:cNvSpPr/>
              <p:nvPr/>
            </p:nvSpPr>
            <p:spPr bwMode="auto">
              <a:xfrm>
                <a:off x="3478" y="2728"/>
                <a:ext cx="17" cy="87"/>
              </a:xfrm>
              <a:custGeom>
                <a:avLst/>
                <a:gdLst>
                  <a:gd name="T0" fmla="*/ 17 w 17"/>
                  <a:gd name="T1" fmla="*/ 85 h 87"/>
                  <a:gd name="T2" fmla="*/ 6 w 17"/>
                  <a:gd name="T3" fmla="*/ 87 h 87"/>
                  <a:gd name="T4" fmla="*/ 0 w 17"/>
                  <a:gd name="T5" fmla="*/ 0 h 87"/>
                  <a:gd name="T6" fmla="*/ 10 w 17"/>
                  <a:gd name="T7" fmla="*/ 0 h 87"/>
                  <a:gd name="T8" fmla="*/ 17 w 17"/>
                  <a:gd name="T9" fmla="*/ 85 h 87"/>
                </a:gdLst>
                <a:ahLst/>
                <a:cxnLst>
                  <a:cxn ang="0">
                    <a:pos x="T0" y="T1"/>
                  </a:cxn>
                  <a:cxn ang="0">
                    <a:pos x="T2" y="T3"/>
                  </a:cxn>
                  <a:cxn ang="0">
                    <a:pos x="T4" y="T5"/>
                  </a:cxn>
                  <a:cxn ang="0">
                    <a:pos x="T6" y="T7"/>
                  </a:cxn>
                  <a:cxn ang="0">
                    <a:pos x="T8" y="T9"/>
                  </a:cxn>
                </a:cxnLst>
                <a:rect l="0" t="0" r="r" b="b"/>
                <a:pathLst>
                  <a:path w="17" h="87">
                    <a:moveTo>
                      <a:pt x="17" y="85"/>
                    </a:moveTo>
                    <a:lnTo>
                      <a:pt x="6" y="87"/>
                    </a:lnTo>
                    <a:lnTo>
                      <a:pt x="0" y="0"/>
                    </a:lnTo>
                    <a:lnTo>
                      <a:pt x="10" y="0"/>
                    </a:lnTo>
                    <a:lnTo>
                      <a:pt x="17"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7" name="íṡḻiḑê">
                <a:extLst>
                  <a:ext uri="{FF2B5EF4-FFF2-40B4-BE49-F238E27FC236}">
                    <a16:creationId xmlns:a16="http://schemas.microsoft.com/office/drawing/2014/main" id="{A1DDDC77-3F9D-49AB-BCBF-2FEC3C76BBBE}"/>
                  </a:ext>
                </a:extLst>
              </p:cNvPr>
              <p:cNvSpPr/>
              <p:nvPr/>
            </p:nvSpPr>
            <p:spPr bwMode="auto">
              <a:xfrm>
                <a:off x="3301" y="1694"/>
                <a:ext cx="445" cy="847"/>
              </a:xfrm>
              <a:custGeom>
                <a:avLst/>
                <a:gdLst>
                  <a:gd name="T0" fmla="*/ 120 w 214"/>
                  <a:gd name="T1" fmla="*/ 0 h 407"/>
                  <a:gd name="T2" fmla="*/ 1 w 214"/>
                  <a:gd name="T3" fmla="*/ 147 h 407"/>
                  <a:gd name="T4" fmla="*/ 1 w 214"/>
                  <a:gd name="T5" fmla="*/ 388 h 407"/>
                  <a:gd name="T6" fmla="*/ 21 w 214"/>
                  <a:gd name="T7" fmla="*/ 407 h 407"/>
                  <a:gd name="T8" fmla="*/ 21 w 214"/>
                  <a:gd name="T9" fmla="*/ 407 h 407"/>
                  <a:gd name="T10" fmla="*/ 40 w 214"/>
                  <a:gd name="T11" fmla="*/ 388 h 407"/>
                  <a:gd name="T12" fmla="*/ 40 w 214"/>
                  <a:gd name="T13" fmla="*/ 204 h 407"/>
                  <a:gd name="T14" fmla="*/ 86 w 214"/>
                  <a:gd name="T15" fmla="*/ 116 h 407"/>
                  <a:gd name="T16" fmla="*/ 214 w 214"/>
                  <a:gd name="T17" fmla="*/ 26 h 407"/>
                  <a:gd name="T18" fmla="*/ 120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120" y="0"/>
                    </a:moveTo>
                    <a:cubicBezTo>
                      <a:pt x="120" y="0"/>
                      <a:pt x="4" y="101"/>
                      <a:pt x="1" y="147"/>
                    </a:cubicBezTo>
                    <a:cubicBezTo>
                      <a:pt x="0" y="182"/>
                      <a:pt x="1" y="346"/>
                      <a:pt x="1" y="388"/>
                    </a:cubicBezTo>
                    <a:cubicBezTo>
                      <a:pt x="1" y="399"/>
                      <a:pt x="10" y="407"/>
                      <a:pt x="21" y="407"/>
                    </a:cubicBezTo>
                    <a:cubicBezTo>
                      <a:pt x="21" y="407"/>
                      <a:pt x="21" y="407"/>
                      <a:pt x="21" y="407"/>
                    </a:cubicBezTo>
                    <a:cubicBezTo>
                      <a:pt x="31" y="407"/>
                      <a:pt x="40" y="399"/>
                      <a:pt x="40" y="388"/>
                    </a:cubicBezTo>
                    <a:cubicBezTo>
                      <a:pt x="40" y="204"/>
                      <a:pt x="40" y="204"/>
                      <a:pt x="40" y="204"/>
                    </a:cubicBezTo>
                    <a:cubicBezTo>
                      <a:pt x="40" y="169"/>
                      <a:pt x="57" y="136"/>
                      <a:pt x="86" y="116"/>
                    </a:cubicBezTo>
                    <a:cubicBezTo>
                      <a:pt x="214" y="26"/>
                      <a:pt x="214" y="26"/>
                      <a:pt x="214" y="26"/>
                    </a:cubicBezTo>
                    <a:lnTo>
                      <a:pt x="12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8" name="iṣḻîde">
                <a:extLst>
                  <a:ext uri="{FF2B5EF4-FFF2-40B4-BE49-F238E27FC236}">
                    <a16:creationId xmlns:a16="http://schemas.microsoft.com/office/drawing/2014/main" id="{2DC9A5CC-F013-4252-8C87-712FEC8F13F4}"/>
                  </a:ext>
                </a:extLst>
              </p:cNvPr>
              <p:cNvSpPr/>
              <p:nvPr/>
            </p:nvSpPr>
            <p:spPr bwMode="auto">
              <a:xfrm>
                <a:off x="3954" y="1694"/>
                <a:ext cx="445" cy="847"/>
              </a:xfrm>
              <a:custGeom>
                <a:avLst/>
                <a:gdLst>
                  <a:gd name="T0" fmla="*/ 94 w 214"/>
                  <a:gd name="T1" fmla="*/ 0 h 407"/>
                  <a:gd name="T2" fmla="*/ 212 w 214"/>
                  <a:gd name="T3" fmla="*/ 147 h 407"/>
                  <a:gd name="T4" fmla="*/ 212 w 214"/>
                  <a:gd name="T5" fmla="*/ 388 h 407"/>
                  <a:gd name="T6" fmla="*/ 193 w 214"/>
                  <a:gd name="T7" fmla="*/ 407 h 407"/>
                  <a:gd name="T8" fmla="*/ 193 w 214"/>
                  <a:gd name="T9" fmla="*/ 407 h 407"/>
                  <a:gd name="T10" fmla="*/ 173 w 214"/>
                  <a:gd name="T11" fmla="*/ 388 h 407"/>
                  <a:gd name="T12" fmla="*/ 173 w 214"/>
                  <a:gd name="T13" fmla="*/ 204 h 407"/>
                  <a:gd name="T14" fmla="*/ 127 w 214"/>
                  <a:gd name="T15" fmla="*/ 116 h 407"/>
                  <a:gd name="T16" fmla="*/ 0 w 214"/>
                  <a:gd name="T17" fmla="*/ 26 h 407"/>
                  <a:gd name="T18" fmla="*/ 94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94" y="0"/>
                    </a:moveTo>
                    <a:cubicBezTo>
                      <a:pt x="94" y="0"/>
                      <a:pt x="209" y="101"/>
                      <a:pt x="212" y="147"/>
                    </a:cubicBezTo>
                    <a:cubicBezTo>
                      <a:pt x="214" y="182"/>
                      <a:pt x="212" y="346"/>
                      <a:pt x="212" y="388"/>
                    </a:cubicBezTo>
                    <a:cubicBezTo>
                      <a:pt x="212" y="399"/>
                      <a:pt x="203" y="407"/>
                      <a:pt x="193" y="407"/>
                    </a:cubicBezTo>
                    <a:cubicBezTo>
                      <a:pt x="193" y="407"/>
                      <a:pt x="193" y="407"/>
                      <a:pt x="193" y="407"/>
                    </a:cubicBezTo>
                    <a:cubicBezTo>
                      <a:pt x="182" y="407"/>
                      <a:pt x="173" y="399"/>
                      <a:pt x="173" y="388"/>
                    </a:cubicBezTo>
                    <a:cubicBezTo>
                      <a:pt x="173" y="204"/>
                      <a:pt x="173" y="204"/>
                      <a:pt x="173" y="204"/>
                    </a:cubicBezTo>
                    <a:cubicBezTo>
                      <a:pt x="173" y="169"/>
                      <a:pt x="156" y="136"/>
                      <a:pt x="127" y="116"/>
                    </a:cubicBezTo>
                    <a:cubicBezTo>
                      <a:pt x="0" y="26"/>
                      <a:pt x="0" y="26"/>
                      <a:pt x="0" y="26"/>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79" name="ïṥliḋè">
                <a:extLst>
                  <a:ext uri="{FF2B5EF4-FFF2-40B4-BE49-F238E27FC236}">
                    <a16:creationId xmlns:a16="http://schemas.microsoft.com/office/drawing/2014/main" id="{CC2524BE-66FD-4EA4-9D7F-8C726F41957B}"/>
                  </a:ext>
                </a:extLst>
              </p:cNvPr>
              <p:cNvSpPr/>
              <p:nvPr/>
            </p:nvSpPr>
            <p:spPr bwMode="auto">
              <a:xfrm>
                <a:off x="3709" y="2075"/>
                <a:ext cx="264" cy="191"/>
              </a:xfrm>
              <a:custGeom>
                <a:avLst/>
                <a:gdLst>
                  <a:gd name="T0" fmla="*/ 127 w 127"/>
                  <a:gd name="T1" fmla="*/ 16 h 92"/>
                  <a:gd name="T2" fmla="*/ 127 w 127"/>
                  <a:gd name="T3" fmla="*/ 76 h 92"/>
                  <a:gd name="T4" fmla="*/ 111 w 127"/>
                  <a:gd name="T5" fmla="*/ 92 h 92"/>
                  <a:gd name="T6" fmla="*/ 16 w 127"/>
                  <a:gd name="T7" fmla="*/ 92 h 92"/>
                  <a:gd name="T8" fmla="*/ 0 w 127"/>
                  <a:gd name="T9" fmla="*/ 76 h 92"/>
                  <a:gd name="T10" fmla="*/ 0 w 127"/>
                  <a:gd name="T11" fmla="*/ 16 h 92"/>
                  <a:gd name="T12" fmla="*/ 16 w 127"/>
                  <a:gd name="T13" fmla="*/ 0 h 92"/>
                  <a:gd name="T14" fmla="*/ 111 w 127"/>
                  <a:gd name="T15" fmla="*/ 0 h 92"/>
                  <a:gd name="T16" fmla="*/ 127 w 127"/>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92">
                    <a:moveTo>
                      <a:pt x="127" y="16"/>
                    </a:moveTo>
                    <a:cubicBezTo>
                      <a:pt x="127" y="76"/>
                      <a:pt x="127" y="76"/>
                      <a:pt x="127" y="76"/>
                    </a:cubicBezTo>
                    <a:cubicBezTo>
                      <a:pt x="127" y="85"/>
                      <a:pt x="120" y="92"/>
                      <a:pt x="111" y="92"/>
                    </a:cubicBezTo>
                    <a:cubicBezTo>
                      <a:pt x="16" y="92"/>
                      <a:pt x="16" y="92"/>
                      <a:pt x="16" y="92"/>
                    </a:cubicBezTo>
                    <a:cubicBezTo>
                      <a:pt x="7" y="92"/>
                      <a:pt x="0" y="85"/>
                      <a:pt x="0" y="76"/>
                    </a:cubicBezTo>
                    <a:cubicBezTo>
                      <a:pt x="0" y="16"/>
                      <a:pt x="0" y="16"/>
                      <a:pt x="0" y="16"/>
                    </a:cubicBezTo>
                    <a:cubicBezTo>
                      <a:pt x="0" y="7"/>
                      <a:pt x="7" y="0"/>
                      <a:pt x="16" y="0"/>
                    </a:cubicBezTo>
                    <a:cubicBezTo>
                      <a:pt x="111" y="0"/>
                      <a:pt x="111" y="0"/>
                      <a:pt x="111" y="0"/>
                    </a:cubicBezTo>
                    <a:cubicBezTo>
                      <a:pt x="120" y="0"/>
                      <a:pt x="127" y="7"/>
                      <a:pt x="127" y="16"/>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0" name="îṧḷîḍè">
                <a:extLst>
                  <a:ext uri="{FF2B5EF4-FFF2-40B4-BE49-F238E27FC236}">
                    <a16:creationId xmlns:a16="http://schemas.microsoft.com/office/drawing/2014/main" id="{344F359A-861E-465F-9254-848B9EF48B1A}"/>
                  </a:ext>
                </a:extLst>
              </p:cNvPr>
              <p:cNvSpPr/>
              <p:nvPr/>
            </p:nvSpPr>
            <p:spPr bwMode="auto">
              <a:xfrm>
                <a:off x="3709" y="2139"/>
                <a:ext cx="264" cy="60"/>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1" name="ïšḻïďè">
                <a:extLst>
                  <a:ext uri="{FF2B5EF4-FFF2-40B4-BE49-F238E27FC236}">
                    <a16:creationId xmlns:a16="http://schemas.microsoft.com/office/drawing/2014/main" id="{DA75963F-17D5-42A2-A072-D907D77B37D0}"/>
                  </a:ext>
                </a:extLst>
              </p:cNvPr>
              <p:cNvSpPr/>
              <p:nvPr/>
            </p:nvSpPr>
            <p:spPr bwMode="auto">
              <a:xfrm>
                <a:off x="3705" y="1902"/>
                <a:ext cx="270" cy="144"/>
              </a:xfrm>
              <a:custGeom>
                <a:avLst/>
                <a:gdLst>
                  <a:gd name="T0" fmla="*/ 130 w 130"/>
                  <a:gd name="T1" fmla="*/ 0 h 69"/>
                  <a:gd name="T2" fmla="*/ 0 w 130"/>
                  <a:gd name="T3" fmla="*/ 0 h 69"/>
                  <a:gd name="T4" fmla="*/ 11 w 130"/>
                  <a:gd name="T5" fmla="*/ 48 h 69"/>
                  <a:gd name="T6" fmla="*/ 36 w 130"/>
                  <a:gd name="T7" fmla="*/ 69 h 69"/>
                  <a:gd name="T8" fmla="*/ 95 w 130"/>
                  <a:gd name="T9" fmla="*/ 69 h 69"/>
                  <a:gd name="T10" fmla="*/ 120 w 130"/>
                  <a:gd name="T11" fmla="*/ 48 h 69"/>
                  <a:gd name="T12" fmla="*/ 130 w 13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30" h="69">
                    <a:moveTo>
                      <a:pt x="130" y="0"/>
                    </a:move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lnTo>
                      <a:pt x="13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2" name="is1íḓé">
                <a:extLst>
                  <a:ext uri="{FF2B5EF4-FFF2-40B4-BE49-F238E27FC236}">
                    <a16:creationId xmlns:a16="http://schemas.microsoft.com/office/drawing/2014/main" id="{32BB5285-4653-4D67-9B97-0E17B44A1599}"/>
                  </a:ext>
                </a:extLst>
              </p:cNvPr>
              <p:cNvSpPr/>
              <p:nvPr/>
            </p:nvSpPr>
            <p:spPr bwMode="auto">
              <a:xfrm>
                <a:off x="3705" y="1902"/>
                <a:ext cx="270" cy="144"/>
              </a:xfrm>
              <a:custGeom>
                <a:avLst/>
                <a:gdLst>
                  <a:gd name="T0" fmla="*/ 120 w 130"/>
                  <a:gd name="T1" fmla="*/ 42 h 69"/>
                  <a:gd name="T2" fmla="*/ 95 w 130"/>
                  <a:gd name="T3" fmla="*/ 62 h 69"/>
                  <a:gd name="T4" fmla="*/ 36 w 130"/>
                  <a:gd name="T5" fmla="*/ 62 h 69"/>
                  <a:gd name="T6" fmla="*/ 11 w 130"/>
                  <a:gd name="T7" fmla="*/ 42 h 69"/>
                  <a:gd name="T8" fmla="*/ 2 w 130"/>
                  <a:gd name="T9" fmla="*/ 0 h 69"/>
                  <a:gd name="T10" fmla="*/ 0 w 130"/>
                  <a:gd name="T11" fmla="*/ 0 h 69"/>
                  <a:gd name="T12" fmla="*/ 11 w 130"/>
                  <a:gd name="T13" fmla="*/ 48 h 69"/>
                  <a:gd name="T14" fmla="*/ 36 w 130"/>
                  <a:gd name="T15" fmla="*/ 69 h 69"/>
                  <a:gd name="T16" fmla="*/ 95 w 130"/>
                  <a:gd name="T17" fmla="*/ 69 h 69"/>
                  <a:gd name="T18" fmla="*/ 120 w 130"/>
                  <a:gd name="T19" fmla="*/ 48 h 69"/>
                  <a:gd name="T20" fmla="*/ 130 w 130"/>
                  <a:gd name="T21" fmla="*/ 0 h 69"/>
                  <a:gd name="T22" fmla="*/ 129 w 130"/>
                  <a:gd name="T23" fmla="*/ 0 h 69"/>
                  <a:gd name="T24" fmla="*/ 120 w 130"/>
                  <a:gd name="T25" fmla="*/ 4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69">
                    <a:moveTo>
                      <a:pt x="120" y="42"/>
                    </a:moveTo>
                    <a:cubicBezTo>
                      <a:pt x="117" y="54"/>
                      <a:pt x="107" y="62"/>
                      <a:pt x="95" y="62"/>
                    </a:cubicBezTo>
                    <a:cubicBezTo>
                      <a:pt x="36" y="62"/>
                      <a:pt x="36" y="62"/>
                      <a:pt x="36" y="62"/>
                    </a:cubicBezTo>
                    <a:cubicBezTo>
                      <a:pt x="24" y="62"/>
                      <a:pt x="13" y="54"/>
                      <a:pt x="11" y="42"/>
                    </a:cubicBezTo>
                    <a:cubicBezTo>
                      <a:pt x="2" y="0"/>
                      <a:pt x="2" y="0"/>
                      <a:pt x="2" y="0"/>
                    </a:cubicBez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cubicBezTo>
                      <a:pt x="130" y="0"/>
                      <a:pt x="130" y="0"/>
                      <a:pt x="130" y="0"/>
                    </a:cubicBezTo>
                    <a:cubicBezTo>
                      <a:pt x="129" y="0"/>
                      <a:pt x="129" y="0"/>
                      <a:pt x="129" y="0"/>
                    </a:cubicBezTo>
                    <a:lnTo>
                      <a:pt x="120" y="42"/>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3" name="íš1îḋê">
                <a:extLst>
                  <a:ext uri="{FF2B5EF4-FFF2-40B4-BE49-F238E27FC236}">
                    <a16:creationId xmlns:a16="http://schemas.microsoft.com/office/drawing/2014/main" id="{049C82BD-F985-4A14-84CC-6C1D4CD6B80D}"/>
                  </a:ext>
                </a:extLst>
              </p:cNvPr>
              <p:cNvSpPr/>
              <p:nvPr/>
            </p:nvSpPr>
            <p:spPr bwMode="auto">
              <a:xfrm>
                <a:off x="3805" y="2046"/>
                <a:ext cx="70" cy="29"/>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4" name="îṡļide">
                <a:extLst>
                  <a:ext uri="{FF2B5EF4-FFF2-40B4-BE49-F238E27FC236}">
                    <a16:creationId xmlns:a16="http://schemas.microsoft.com/office/drawing/2014/main" id="{73E4D651-3BA3-4ACF-910C-C0B1265B4AB2}"/>
                  </a:ext>
                </a:extLst>
              </p:cNvPr>
              <p:cNvSpPr/>
              <p:nvPr/>
            </p:nvSpPr>
            <p:spPr bwMode="auto">
              <a:xfrm>
                <a:off x="3805" y="2062"/>
                <a:ext cx="70" cy="13"/>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5" name="íṧ1îḓê">
                <a:extLst>
                  <a:ext uri="{FF2B5EF4-FFF2-40B4-BE49-F238E27FC236}">
                    <a16:creationId xmlns:a16="http://schemas.microsoft.com/office/drawing/2014/main" id="{72F244CA-E8A1-4508-8C98-8859EED383F0}"/>
                  </a:ext>
                </a:extLst>
              </p:cNvPr>
              <p:cNvSpPr/>
              <p:nvPr/>
            </p:nvSpPr>
            <p:spPr bwMode="auto">
              <a:xfrm>
                <a:off x="3763" y="2089"/>
                <a:ext cx="156" cy="158"/>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6" name="iṣḻídé">
                <a:extLst>
                  <a:ext uri="{FF2B5EF4-FFF2-40B4-BE49-F238E27FC236}">
                    <a16:creationId xmlns:a16="http://schemas.microsoft.com/office/drawing/2014/main" id="{B7880E4A-48D6-43E9-9163-DDE4CAE24E55}"/>
                  </a:ext>
                </a:extLst>
              </p:cNvPr>
              <p:cNvSpPr/>
              <p:nvPr/>
            </p:nvSpPr>
            <p:spPr bwMode="auto">
              <a:xfrm>
                <a:off x="3786" y="2114"/>
                <a:ext cx="110" cy="108"/>
              </a:xfrm>
              <a:prstGeom prst="ellipse">
                <a:avLst/>
              </a:prstGeom>
              <a:solidFill>
                <a:srgbClr val="5D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7" name="iśḷíḍê">
                <a:extLst>
                  <a:ext uri="{FF2B5EF4-FFF2-40B4-BE49-F238E27FC236}">
                    <a16:creationId xmlns:a16="http://schemas.microsoft.com/office/drawing/2014/main" id="{95C081C4-447E-48E1-AD09-4E96249A1A75}"/>
                  </a:ext>
                </a:extLst>
              </p:cNvPr>
              <p:cNvSpPr/>
              <p:nvPr/>
            </p:nvSpPr>
            <p:spPr bwMode="auto">
              <a:xfrm>
                <a:off x="3805" y="2133"/>
                <a:ext cx="70" cy="71"/>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8" name="iṥḷîḓè">
                <a:extLst>
                  <a:ext uri="{FF2B5EF4-FFF2-40B4-BE49-F238E27FC236}">
                    <a16:creationId xmlns:a16="http://schemas.microsoft.com/office/drawing/2014/main" id="{E8C5678B-163E-49EA-AAA1-83E90EAADE4A}"/>
                  </a:ext>
                </a:extLst>
              </p:cNvPr>
              <p:cNvSpPr/>
              <p:nvPr/>
            </p:nvSpPr>
            <p:spPr bwMode="auto">
              <a:xfrm>
                <a:off x="3817" y="2141"/>
                <a:ext cx="25" cy="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89" name="i$ľïďe">
                <a:extLst>
                  <a:ext uri="{FF2B5EF4-FFF2-40B4-BE49-F238E27FC236}">
                    <a16:creationId xmlns:a16="http://schemas.microsoft.com/office/drawing/2014/main" id="{D466EC47-AC9E-4923-8082-D39927244699}"/>
                  </a:ext>
                </a:extLst>
              </p:cNvPr>
              <p:cNvSpPr/>
              <p:nvPr/>
            </p:nvSpPr>
            <p:spPr bwMode="auto">
              <a:xfrm>
                <a:off x="3844" y="2166"/>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0" name="ïṧḻïḍe">
                <a:extLst>
                  <a:ext uri="{FF2B5EF4-FFF2-40B4-BE49-F238E27FC236}">
                    <a16:creationId xmlns:a16="http://schemas.microsoft.com/office/drawing/2014/main" id="{5BD35333-9B96-40BE-B4FD-0DB893394532}"/>
                  </a:ext>
                </a:extLst>
              </p:cNvPr>
              <p:cNvSpPr/>
              <p:nvPr/>
            </p:nvSpPr>
            <p:spPr bwMode="auto">
              <a:xfrm>
                <a:off x="3640" y="1301"/>
                <a:ext cx="402" cy="98"/>
              </a:xfrm>
              <a:custGeom>
                <a:avLst/>
                <a:gdLst>
                  <a:gd name="T0" fmla="*/ 139 w 193"/>
                  <a:gd name="T1" fmla="*/ 0 h 47"/>
                  <a:gd name="T2" fmla="*/ 54 w 193"/>
                  <a:gd name="T3" fmla="*/ 0 h 47"/>
                  <a:gd name="T4" fmla="*/ 32 w 193"/>
                  <a:gd name="T5" fmla="*/ 10 h 47"/>
                  <a:gd name="T6" fmla="*/ 0 w 193"/>
                  <a:gd name="T7" fmla="*/ 47 h 47"/>
                  <a:gd name="T8" fmla="*/ 193 w 193"/>
                  <a:gd name="T9" fmla="*/ 47 h 47"/>
                  <a:gd name="T10" fmla="*/ 161 w 193"/>
                  <a:gd name="T11" fmla="*/ 10 h 47"/>
                  <a:gd name="T12" fmla="*/ 139 w 19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93" h="47">
                    <a:moveTo>
                      <a:pt x="139" y="0"/>
                    </a:moveTo>
                    <a:cubicBezTo>
                      <a:pt x="54" y="0"/>
                      <a:pt x="54" y="0"/>
                      <a:pt x="54" y="0"/>
                    </a:cubicBezTo>
                    <a:cubicBezTo>
                      <a:pt x="45" y="0"/>
                      <a:pt x="37" y="3"/>
                      <a:pt x="32" y="10"/>
                    </a:cubicBezTo>
                    <a:cubicBezTo>
                      <a:pt x="0" y="47"/>
                      <a:pt x="0" y="47"/>
                      <a:pt x="0" y="47"/>
                    </a:cubicBezTo>
                    <a:cubicBezTo>
                      <a:pt x="193" y="47"/>
                      <a:pt x="193" y="47"/>
                      <a:pt x="193" y="47"/>
                    </a:cubicBezTo>
                    <a:cubicBezTo>
                      <a:pt x="161" y="10"/>
                      <a:pt x="161" y="10"/>
                      <a:pt x="161" y="10"/>
                    </a:cubicBezTo>
                    <a:cubicBezTo>
                      <a:pt x="156" y="3"/>
                      <a:pt x="148" y="0"/>
                      <a:pt x="139" y="0"/>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1" name="íṥľíḋe">
                <a:extLst>
                  <a:ext uri="{FF2B5EF4-FFF2-40B4-BE49-F238E27FC236}">
                    <a16:creationId xmlns:a16="http://schemas.microsoft.com/office/drawing/2014/main" id="{55C3C37C-BE60-458C-9541-B5E4C25FAD1B}"/>
                  </a:ext>
                </a:extLst>
              </p:cNvPr>
              <p:cNvSpPr/>
              <p:nvPr/>
            </p:nvSpPr>
            <p:spPr bwMode="auto">
              <a:xfrm>
                <a:off x="2906" y="1453"/>
                <a:ext cx="146" cy="123"/>
              </a:xfrm>
              <a:custGeom>
                <a:avLst/>
                <a:gdLst>
                  <a:gd name="T0" fmla="*/ 70 w 70"/>
                  <a:gd name="T1" fmla="*/ 17 h 59"/>
                  <a:gd name="T2" fmla="*/ 52 w 70"/>
                  <a:gd name="T3" fmla="*/ 0 h 59"/>
                  <a:gd name="T4" fmla="*/ 17 w 70"/>
                  <a:gd name="T5" fmla="*/ 0 h 59"/>
                  <a:gd name="T6" fmla="*/ 0 w 70"/>
                  <a:gd name="T7" fmla="*/ 17 h 59"/>
                  <a:gd name="T8" fmla="*/ 0 w 70"/>
                  <a:gd name="T9" fmla="*/ 18 h 59"/>
                  <a:gd name="T10" fmla="*/ 0 w 70"/>
                  <a:gd name="T11" fmla="*/ 34 h 59"/>
                  <a:gd name="T12" fmla="*/ 0 w 70"/>
                  <a:gd name="T13" fmla="*/ 59 h 59"/>
                  <a:gd name="T14" fmla="*/ 70 w 70"/>
                  <a:gd name="T15" fmla="*/ 59 h 59"/>
                  <a:gd name="T16" fmla="*/ 70 w 70"/>
                  <a:gd name="T17" fmla="*/ 34 h 59"/>
                  <a:gd name="T18" fmla="*/ 70 w 70"/>
                  <a:gd name="T19" fmla="*/ 18 h 59"/>
                  <a:gd name="T20" fmla="*/ 7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70" y="17"/>
                    </a:moveTo>
                    <a:cubicBezTo>
                      <a:pt x="69" y="8"/>
                      <a:pt x="61" y="0"/>
                      <a:pt x="52" y="0"/>
                    </a:cubicBezTo>
                    <a:cubicBezTo>
                      <a:pt x="17" y="0"/>
                      <a:pt x="17" y="0"/>
                      <a:pt x="17" y="0"/>
                    </a:cubicBezTo>
                    <a:cubicBezTo>
                      <a:pt x="8" y="0"/>
                      <a:pt x="0" y="8"/>
                      <a:pt x="0" y="17"/>
                    </a:cubicBezTo>
                    <a:cubicBezTo>
                      <a:pt x="0" y="17"/>
                      <a:pt x="0" y="18"/>
                      <a:pt x="0" y="18"/>
                    </a:cubicBezTo>
                    <a:cubicBezTo>
                      <a:pt x="0" y="34"/>
                      <a:pt x="0" y="34"/>
                      <a:pt x="0" y="34"/>
                    </a:cubicBezTo>
                    <a:cubicBezTo>
                      <a:pt x="0" y="59"/>
                      <a:pt x="0" y="59"/>
                      <a:pt x="0" y="59"/>
                    </a:cubicBezTo>
                    <a:cubicBezTo>
                      <a:pt x="70" y="59"/>
                      <a:pt x="70" y="59"/>
                      <a:pt x="70" y="59"/>
                    </a:cubicBezTo>
                    <a:cubicBezTo>
                      <a:pt x="70" y="34"/>
                      <a:pt x="70" y="34"/>
                      <a:pt x="70" y="34"/>
                    </a:cubicBezTo>
                    <a:cubicBezTo>
                      <a:pt x="70" y="18"/>
                      <a:pt x="70" y="18"/>
                      <a:pt x="70" y="18"/>
                    </a:cubicBezTo>
                    <a:cubicBezTo>
                      <a:pt x="70" y="18"/>
                      <a:pt x="70" y="17"/>
                      <a:pt x="7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2" name="îşḷîḑê">
                <a:extLst>
                  <a:ext uri="{FF2B5EF4-FFF2-40B4-BE49-F238E27FC236}">
                    <a16:creationId xmlns:a16="http://schemas.microsoft.com/office/drawing/2014/main" id="{E28861A6-A9F5-4026-9372-8707F25713A1}"/>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3" name="í$ḻîdé">
                <a:extLst>
                  <a:ext uri="{FF2B5EF4-FFF2-40B4-BE49-F238E27FC236}">
                    <a16:creationId xmlns:a16="http://schemas.microsoft.com/office/drawing/2014/main" id="{B8EC2A3A-C416-4349-BF79-1532D9A4A6AB}"/>
                  </a:ext>
                </a:extLst>
              </p:cNvPr>
              <p:cNvSpPr/>
              <p:nvPr/>
            </p:nvSpPr>
            <p:spPr bwMode="auto">
              <a:xfrm>
                <a:off x="2906" y="1488"/>
                <a:ext cx="146" cy="36"/>
              </a:xfrm>
              <a:custGeom>
                <a:avLst/>
                <a:gdLst>
                  <a:gd name="T0" fmla="*/ 70 w 70"/>
                  <a:gd name="T1" fmla="*/ 0 h 17"/>
                  <a:gd name="T2" fmla="*/ 0 w 70"/>
                  <a:gd name="T3" fmla="*/ 0 h 17"/>
                  <a:gd name="T4" fmla="*/ 0 w 70"/>
                  <a:gd name="T5" fmla="*/ 1 h 17"/>
                  <a:gd name="T6" fmla="*/ 0 w 70"/>
                  <a:gd name="T7" fmla="*/ 17 h 17"/>
                  <a:gd name="T8" fmla="*/ 70 w 70"/>
                  <a:gd name="T9" fmla="*/ 17 h 17"/>
                  <a:gd name="T10" fmla="*/ 70 w 70"/>
                  <a:gd name="T11" fmla="*/ 1 h 17"/>
                  <a:gd name="T12" fmla="*/ 7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70" y="0"/>
                    </a:moveTo>
                    <a:cubicBezTo>
                      <a:pt x="0" y="0"/>
                      <a:pt x="0" y="0"/>
                      <a:pt x="0" y="0"/>
                    </a:cubicBezTo>
                    <a:cubicBezTo>
                      <a:pt x="0" y="0"/>
                      <a:pt x="0" y="1"/>
                      <a:pt x="0" y="1"/>
                    </a:cubicBezTo>
                    <a:cubicBezTo>
                      <a:pt x="0" y="17"/>
                      <a:pt x="0" y="17"/>
                      <a:pt x="0" y="17"/>
                    </a:cubicBezTo>
                    <a:cubicBezTo>
                      <a:pt x="70" y="17"/>
                      <a:pt x="70" y="17"/>
                      <a:pt x="70" y="17"/>
                    </a:cubicBezTo>
                    <a:cubicBezTo>
                      <a:pt x="70" y="1"/>
                      <a:pt x="70" y="1"/>
                      <a:pt x="70" y="1"/>
                    </a:cubicBezTo>
                    <a:cubicBezTo>
                      <a:pt x="70" y="1"/>
                      <a:pt x="70" y="0"/>
                      <a:pt x="7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4" name="iŝḻîḍè">
                <a:extLst>
                  <a:ext uri="{FF2B5EF4-FFF2-40B4-BE49-F238E27FC236}">
                    <a16:creationId xmlns:a16="http://schemas.microsoft.com/office/drawing/2014/main" id="{E75FFD77-3BA2-4155-AB16-18FEEB8DE43C}"/>
                  </a:ext>
                </a:extLst>
              </p:cNvPr>
              <p:cNvSpPr/>
              <p:nvPr/>
            </p:nvSpPr>
            <p:spPr bwMode="auto">
              <a:xfrm>
                <a:off x="2954" y="1363"/>
                <a:ext cx="44" cy="90"/>
              </a:xfrm>
              <a:custGeom>
                <a:avLst/>
                <a:gdLst>
                  <a:gd name="T0" fmla="*/ 21 w 21"/>
                  <a:gd name="T1" fmla="*/ 5 h 43"/>
                  <a:gd name="T2" fmla="*/ 21 w 21"/>
                  <a:gd name="T3" fmla="*/ 43 h 43"/>
                  <a:gd name="T4" fmla="*/ 0 w 21"/>
                  <a:gd name="T5" fmla="*/ 43 h 43"/>
                  <a:gd name="T6" fmla="*/ 0 w 21"/>
                  <a:gd name="T7" fmla="*/ 5 h 43"/>
                  <a:gd name="T8" fmla="*/ 6 w 21"/>
                  <a:gd name="T9" fmla="*/ 0 h 43"/>
                  <a:gd name="T10" fmla="*/ 15 w 21"/>
                  <a:gd name="T11" fmla="*/ 0 h 43"/>
                  <a:gd name="T12" fmla="*/ 21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21" y="5"/>
                    </a:moveTo>
                    <a:cubicBezTo>
                      <a:pt x="21" y="43"/>
                      <a:pt x="21" y="43"/>
                      <a:pt x="21" y="43"/>
                    </a:cubicBezTo>
                    <a:cubicBezTo>
                      <a:pt x="0" y="43"/>
                      <a:pt x="0" y="43"/>
                      <a:pt x="0" y="43"/>
                    </a:cubicBezTo>
                    <a:cubicBezTo>
                      <a:pt x="0" y="5"/>
                      <a:pt x="0" y="5"/>
                      <a:pt x="0" y="5"/>
                    </a:cubicBezTo>
                    <a:cubicBezTo>
                      <a:pt x="0" y="2"/>
                      <a:pt x="2" y="0"/>
                      <a:pt x="6" y="0"/>
                    </a:cubicBezTo>
                    <a:cubicBezTo>
                      <a:pt x="15" y="0"/>
                      <a:pt x="15" y="0"/>
                      <a:pt x="15" y="0"/>
                    </a:cubicBezTo>
                    <a:cubicBezTo>
                      <a:pt x="18" y="0"/>
                      <a:pt x="21" y="2"/>
                      <a:pt x="21"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5" name="íṩḷïḓè">
                <a:extLst>
                  <a:ext uri="{FF2B5EF4-FFF2-40B4-BE49-F238E27FC236}">
                    <a16:creationId xmlns:a16="http://schemas.microsoft.com/office/drawing/2014/main" id="{13743EA6-1E3F-4CAF-894D-40BE37ACC532}"/>
                  </a:ext>
                </a:extLst>
              </p:cNvPr>
              <p:cNvSpPr/>
              <p:nvPr/>
            </p:nvSpPr>
            <p:spPr bwMode="auto">
              <a:xfrm>
                <a:off x="295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6" name="ï$ḷîdê">
                <a:extLst>
                  <a:ext uri="{FF2B5EF4-FFF2-40B4-BE49-F238E27FC236}">
                    <a16:creationId xmlns:a16="http://schemas.microsoft.com/office/drawing/2014/main" id="{5B72A753-4182-4F14-B6DE-F4C80315CD10}"/>
                  </a:ext>
                </a:extLst>
              </p:cNvPr>
              <p:cNvSpPr/>
              <p:nvPr/>
            </p:nvSpPr>
            <p:spPr bwMode="auto">
              <a:xfrm>
                <a:off x="295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7" name="îṧlîďê">
                <a:extLst>
                  <a:ext uri="{FF2B5EF4-FFF2-40B4-BE49-F238E27FC236}">
                    <a16:creationId xmlns:a16="http://schemas.microsoft.com/office/drawing/2014/main" id="{468EADCB-DAB8-4AEC-8928-F5F7E3C49F67}"/>
                  </a:ext>
                </a:extLst>
              </p:cNvPr>
              <p:cNvSpPr/>
              <p:nvPr/>
            </p:nvSpPr>
            <p:spPr bwMode="auto">
              <a:xfrm>
                <a:off x="258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8" name="ïŝḷîḑé">
                <a:extLst>
                  <a:ext uri="{FF2B5EF4-FFF2-40B4-BE49-F238E27FC236}">
                    <a16:creationId xmlns:a16="http://schemas.microsoft.com/office/drawing/2014/main" id="{F138394A-4B78-446B-A97B-7A951A640805}"/>
                  </a:ext>
                </a:extLst>
              </p:cNvPr>
              <p:cNvSpPr/>
              <p:nvPr/>
            </p:nvSpPr>
            <p:spPr bwMode="auto">
              <a:xfrm>
                <a:off x="294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399" name="i$ḷíḑê">
                <a:extLst>
                  <a:ext uri="{FF2B5EF4-FFF2-40B4-BE49-F238E27FC236}">
                    <a16:creationId xmlns:a16="http://schemas.microsoft.com/office/drawing/2014/main" id="{CA3C87E1-76A8-4593-A334-AD6C4E0BD6AC}"/>
                  </a:ext>
                </a:extLst>
              </p:cNvPr>
              <p:cNvSpPr/>
              <p:nvPr/>
            </p:nvSpPr>
            <p:spPr bwMode="auto">
              <a:xfrm>
                <a:off x="299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0" name="iṧ1ïdê">
                <a:extLst>
                  <a:ext uri="{FF2B5EF4-FFF2-40B4-BE49-F238E27FC236}">
                    <a16:creationId xmlns:a16="http://schemas.microsoft.com/office/drawing/2014/main" id="{83B4E70B-939D-458C-9ABA-184536A34DD5}"/>
                  </a:ext>
                </a:extLst>
              </p:cNvPr>
              <p:cNvSpPr/>
              <p:nvPr/>
            </p:nvSpPr>
            <p:spPr bwMode="auto">
              <a:xfrm>
                <a:off x="299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1" name="íšlíḓè">
                <a:extLst>
                  <a:ext uri="{FF2B5EF4-FFF2-40B4-BE49-F238E27FC236}">
                    <a16:creationId xmlns:a16="http://schemas.microsoft.com/office/drawing/2014/main" id="{A752FA54-0590-4DB8-A53C-F23B1507B725}"/>
                  </a:ext>
                </a:extLst>
              </p:cNvPr>
              <p:cNvSpPr/>
              <p:nvPr/>
            </p:nvSpPr>
            <p:spPr bwMode="auto">
              <a:xfrm>
                <a:off x="2883" y="1636"/>
                <a:ext cx="196" cy="145"/>
              </a:xfrm>
              <a:custGeom>
                <a:avLst/>
                <a:gdLst>
                  <a:gd name="T0" fmla="*/ 94 w 94"/>
                  <a:gd name="T1" fmla="*/ 0 h 70"/>
                  <a:gd name="T2" fmla="*/ 87 w 94"/>
                  <a:gd name="T3" fmla="*/ 40 h 70"/>
                  <a:gd name="T4" fmla="*/ 87 w 94"/>
                  <a:gd name="T5" fmla="*/ 42 h 70"/>
                  <a:gd name="T6" fmla="*/ 67 w 94"/>
                  <a:gd name="T7" fmla="*/ 70 h 70"/>
                  <a:gd name="T8" fmla="*/ 28 w 94"/>
                  <a:gd name="T9" fmla="*/ 70 h 70"/>
                  <a:gd name="T10" fmla="*/ 8 w 94"/>
                  <a:gd name="T11" fmla="*/ 43 h 70"/>
                  <a:gd name="T12" fmla="*/ 5 w 94"/>
                  <a:gd name="T13" fmla="*/ 25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7" y="40"/>
                      <a:pt x="87" y="40"/>
                      <a:pt x="87" y="40"/>
                    </a:cubicBezTo>
                    <a:cubicBezTo>
                      <a:pt x="87" y="42"/>
                      <a:pt x="87" y="42"/>
                      <a:pt x="87" y="42"/>
                    </a:cubicBezTo>
                    <a:cubicBezTo>
                      <a:pt x="84" y="59"/>
                      <a:pt x="76" y="70"/>
                      <a:pt x="67" y="70"/>
                    </a:cubicBezTo>
                    <a:cubicBezTo>
                      <a:pt x="28" y="70"/>
                      <a:pt x="28" y="70"/>
                      <a:pt x="28" y="70"/>
                    </a:cubicBezTo>
                    <a:cubicBezTo>
                      <a:pt x="19" y="70"/>
                      <a:pt x="11" y="59"/>
                      <a:pt x="8" y="43"/>
                    </a:cubicBezTo>
                    <a:cubicBezTo>
                      <a:pt x="5" y="25"/>
                      <a:pt x="5" y="25"/>
                      <a:pt x="5" y="25"/>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2" name="iŝ1ïdè">
                <a:extLst>
                  <a:ext uri="{FF2B5EF4-FFF2-40B4-BE49-F238E27FC236}">
                    <a16:creationId xmlns:a16="http://schemas.microsoft.com/office/drawing/2014/main" id="{CC765BB8-6E19-427E-957F-305796459823}"/>
                  </a:ext>
                </a:extLst>
              </p:cNvPr>
              <p:cNvSpPr/>
              <p:nvPr/>
            </p:nvSpPr>
            <p:spPr bwMode="auto">
              <a:xfrm>
                <a:off x="2883" y="1636"/>
                <a:ext cx="196" cy="87"/>
              </a:xfrm>
              <a:custGeom>
                <a:avLst/>
                <a:gdLst>
                  <a:gd name="T0" fmla="*/ 196 w 196"/>
                  <a:gd name="T1" fmla="*/ 0 h 87"/>
                  <a:gd name="T2" fmla="*/ 181 w 196"/>
                  <a:gd name="T3" fmla="*/ 87 h 87"/>
                  <a:gd name="T4" fmla="*/ 11 w 196"/>
                  <a:gd name="T5" fmla="*/ 56 h 87"/>
                  <a:gd name="T6" fmla="*/ 0 w 196"/>
                  <a:gd name="T7" fmla="*/ 0 h 87"/>
                  <a:gd name="T8" fmla="*/ 196 w 196"/>
                  <a:gd name="T9" fmla="*/ 0 h 87"/>
                </a:gdLst>
                <a:ahLst/>
                <a:cxnLst>
                  <a:cxn ang="0">
                    <a:pos x="T0" y="T1"/>
                  </a:cxn>
                  <a:cxn ang="0">
                    <a:pos x="T2" y="T3"/>
                  </a:cxn>
                  <a:cxn ang="0">
                    <a:pos x="T4" y="T5"/>
                  </a:cxn>
                  <a:cxn ang="0">
                    <a:pos x="T6" y="T7"/>
                  </a:cxn>
                  <a:cxn ang="0">
                    <a:pos x="T8" y="T9"/>
                  </a:cxn>
                </a:cxnLst>
                <a:rect l="0" t="0" r="r" b="b"/>
                <a:pathLst>
                  <a:path w="196" h="87">
                    <a:moveTo>
                      <a:pt x="196" y="0"/>
                    </a:moveTo>
                    <a:lnTo>
                      <a:pt x="181" y="87"/>
                    </a:lnTo>
                    <a:lnTo>
                      <a:pt x="11" y="56"/>
                    </a:lnTo>
                    <a:lnTo>
                      <a:pt x="0" y="0"/>
                    </a:lnTo>
                    <a:lnTo>
                      <a:pt x="19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3" name="iṥḷiḓê">
                <a:extLst>
                  <a:ext uri="{FF2B5EF4-FFF2-40B4-BE49-F238E27FC236}">
                    <a16:creationId xmlns:a16="http://schemas.microsoft.com/office/drawing/2014/main" id="{41F2E390-974D-47E9-AAB0-A854F4445EE8}"/>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4" name="ïŝḻiḓè">
                <a:extLst>
                  <a:ext uri="{FF2B5EF4-FFF2-40B4-BE49-F238E27FC236}">
                    <a16:creationId xmlns:a16="http://schemas.microsoft.com/office/drawing/2014/main" id="{B5D59EEE-AD6B-44BA-83E8-CE80AB3ED1DF}"/>
                  </a:ext>
                </a:extLst>
              </p:cNvPr>
              <p:cNvSpPr/>
              <p:nvPr/>
            </p:nvSpPr>
            <p:spPr bwMode="auto">
              <a:xfrm>
                <a:off x="2883" y="1636"/>
                <a:ext cx="196" cy="83"/>
              </a:xfrm>
              <a:custGeom>
                <a:avLst/>
                <a:gdLst>
                  <a:gd name="T0" fmla="*/ 196 w 196"/>
                  <a:gd name="T1" fmla="*/ 0 h 83"/>
                  <a:gd name="T2" fmla="*/ 181 w 196"/>
                  <a:gd name="T3" fmla="*/ 83 h 83"/>
                  <a:gd name="T4" fmla="*/ 11 w 196"/>
                  <a:gd name="T5" fmla="*/ 52 h 83"/>
                  <a:gd name="T6" fmla="*/ 0 w 196"/>
                  <a:gd name="T7" fmla="*/ 0 h 83"/>
                  <a:gd name="T8" fmla="*/ 196 w 196"/>
                  <a:gd name="T9" fmla="*/ 0 h 83"/>
                </a:gdLst>
                <a:ahLst/>
                <a:cxnLst>
                  <a:cxn ang="0">
                    <a:pos x="T0" y="T1"/>
                  </a:cxn>
                  <a:cxn ang="0">
                    <a:pos x="T2" y="T3"/>
                  </a:cxn>
                  <a:cxn ang="0">
                    <a:pos x="T4" y="T5"/>
                  </a:cxn>
                  <a:cxn ang="0">
                    <a:pos x="T6" y="T7"/>
                  </a:cxn>
                  <a:cxn ang="0">
                    <a:pos x="T8" y="T9"/>
                  </a:cxn>
                </a:cxnLst>
                <a:rect l="0" t="0" r="r" b="b"/>
                <a:pathLst>
                  <a:path w="196" h="83">
                    <a:moveTo>
                      <a:pt x="196" y="0"/>
                    </a:moveTo>
                    <a:lnTo>
                      <a:pt x="181" y="83"/>
                    </a:lnTo>
                    <a:lnTo>
                      <a:pt x="11" y="52"/>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5" name="îṩļiḍè">
                <a:extLst>
                  <a:ext uri="{FF2B5EF4-FFF2-40B4-BE49-F238E27FC236}">
                    <a16:creationId xmlns:a16="http://schemas.microsoft.com/office/drawing/2014/main" id="{A13921C7-FAA3-4BCC-91BA-571E17622DA8}"/>
                  </a:ext>
                </a:extLst>
              </p:cNvPr>
              <p:cNvSpPr/>
              <p:nvPr/>
            </p:nvSpPr>
            <p:spPr bwMode="auto">
              <a:xfrm>
                <a:off x="4630" y="1453"/>
                <a:ext cx="146" cy="123"/>
              </a:xfrm>
              <a:custGeom>
                <a:avLst/>
                <a:gdLst>
                  <a:gd name="T0" fmla="*/ 0 w 70"/>
                  <a:gd name="T1" fmla="*/ 17 h 59"/>
                  <a:gd name="T2" fmla="*/ 18 w 70"/>
                  <a:gd name="T3" fmla="*/ 0 h 59"/>
                  <a:gd name="T4" fmla="*/ 53 w 70"/>
                  <a:gd name="T5" fmla="*/ 0 h 59"/>
                  <a:gd name="T6" fmla="*/ 70 w 70"/>
                  <a:gd name="T7" fmla="*/ 17 h 59"/>
                  <a:gd name="T8" fmla="*/ 70 w 70"/>
                  <a:gd name="T9" fmla="*/ 18 h 59"/>
                  <a:gd name="T10" fmla="*/ 70 w 70"/>
                  <a:gd name="T11" fmla="*/ 34 h 59"/>
                  <a:gd name="T12" fmla="*/ 70 w 70"/>
                  <a:gd name="T13" fmla="*/ 59 h 59"/>
                  <a:gd name="T14" fmla="*/ 0 w 70"/>
                  <a:gd name="T15" fmla="*/ 59 h 59"/>
                  <a:gd name="T16" fmla="*/ 0 w 70"/>
                  <a:gd name="T17" fmla="*/ 34 h 59"/>
                  <a:gd name="T18" fmla="*/ 0 w 70"/>
                  <a:gd name="T19" fmla="*/ 18 h 59"/>
                  <a:gd name="T20" fmla="*/ 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0" y="17"/>
                    </a:moveTo>
                    <a:cubicBezTo>
                      <a:pt x="1" y="8"/>
                      <a:pt x="8" y="0"/>
                      <a:pt x="18" y="0"/>
                    </a:cubicBezTo>
                    <a:cubicBezTo>
                      <a:pt x="53" y="0"/>
                      <a:pt x="53" y="0"/>
                      <a:pt x="53" y="0"/>
                    </a:cubicBezTo>
                    <a:cubicBezTo>
                      <a:pt x="62" y="0"/>
                      <a:pt x="70" y="8"/>
                      <a:pt x="70" y="17"/>
                    </a:cubicBezTo>
                    <a:cubicBezTo>
                      <a:pt x="70" y="17"/>
                      <a:pt x="70" y="18"/>
                      <a:pt x="70" y="18"/>
                    </a:cubicBezTo>
                    <a:cubicBezTo>
                      <a:pt x="70" y="34"/>
                      <a:pt x="70" y="34"/>
                      <a:pt x="70" y="34"/>
                    </a:cubicBezTo>
                    <a:cubicBezTo>
                      <a:pt x="70" y="59"/>
                      <a:pt x="70" y="59"/>
                      <a:pt x="70" y="59"/>
                    </a:cubicBezTo>
                    <a:cubicBezTo>
                      <a:pt x="0" y="59"/>
                      <a:pt x="0" y="59"/>
                      <a:pt x="0" y="59"/>
                    </a:cubicBezTo>
                    <a:cubicBezTo>
                      <a:pt x="0" y="34"/>
                      <a:pt x="0" y="34"/>
                      <a:pt x="0" y="34"/>
                    </a:cubicBezTo>
                    <a:cubicBezTo>
                      <a:pt x="0" y="18"/>
                      <a:pt x="0" y="18"/>
                      <a:pt x="0" y="18"/>
                    </a:cubicBezTo>
                    <a:cubicBezTo>
                      <a:pt x="0" y="18"/>
                      <a:pt x="0" y="17"/>
                      <a:pt x="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6" name="ïṣḷîḋê">
                <a:extLst>
                  <a:ext uri="{FF2B5EF4-FFF2-40B4-BE49-F238E27FC236}">
                    <a16:creationId xmlns:a16="http://schemas.microsoft.com/office/drawing/2014/main" id="{8DF3A7B7-A972-44F0-8A23-678746887E9A}"/>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7" name="îṩḻíḍê">
                <a:extLst>
                  <a:ext uri="{FF2B5EF4-FFF2-40B4-BE49-F238E27FC236}">
                    <a16:creationId xmlns:a16="http://schemas.microsoft.com/office/drawing/2014/main" id="{60505318-9A67-4B5D-A88B-80A287590593}"/>
                  </a:ext>
                </a:extLst>
              </p:cNvPr>
              <p:cNvSpPr/>
              <p:nvPr/>
            </p:nvSpPr>
            <p:spPr bwMode="auto">
              <a:xfrm>
                <a:off x="4630" y="1488"/>
                <a:ext cx="146" cy="36"/>
              </a:xfrm>
              <a:custGeom>
                <a:avLst/>
                <a:gdLst>
                  <a:gd name="T0" fmla="*/ 0 w 70"/>
                  <a:gd name="T1" fmla="*/ 0 h 17"/>
                  <a:gd name="T2" fmla="*/ 70 w 70"/>
                  <a:gd name="T3" fmla="*/ 0 h 17"/>
                  <a:gd name="T4" fmla="*/ 70 w 70"/>
                  <a:gd name="T5" fmla="*/ 1 h 17"/>
                  <a:gd name="T6" fmla="*/ 70 w 70"/>
                  <a:gd name="T7" fmla="*/ 17 h 17"/>
                  <a:gd name="T8" fmla="*/ 0 w 70"/>
                  <a:gd name="T9" fmla="*/ 17 h 17"/>
                  <a:gd name="T10" fmla="*/ 0 w 70"/>
                  <a:gd name="T11" fmla="*/ 1 h 17"/>
                  <a:gd name="T12" fmla="*/ 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0" y="0"/>
                    </a:moveTo>
                    <a:cubicBezTo>
                      <a:pt x="70" y="0"/>
                      <a:pt x="70" y="0"/>
                      <a:pt x="70" y="0"/>
                    </a:cubicBezTo>
                    <a:cubicBezTo>
                      <a:pt x="70" y="0"/>
                      <a:pt x="70" y="1"/>
                      <a:pt x="70" y="1"/>
                    </a:cubicBezTo>
                    <a:cubicBezTo>
                      <a:pt x="70" y="17"/>
                      <a:pt x="70" y="17"/>
                      <a:pt x="70" y="17"/>
                    </a:cubicBezTo>
                    <a:cubicBezTo>
                      <a:pt x="0" y="17"/>
                      <a:pt x="0" y="17"/>
                      <a:pt x="0" y="17"/>
                    </a:cubicBezTo>
                    <a:cubicBezTo>
                      <a:pt x="0" y="1"/>
                      <a:pt x="0" y="1"/>
                      <a:pt x="0" y="1"/>
                    </a:cubicBezTo>
                    <a:cubicBezTo>
                      <a:pt x="0" y="1"/>
                      <a:pt x="0" y="0"/>
                      <a:pt x="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8" name="îś1íde">
                <a:extLst>
                  <a:ext uri="{FF2B5EF4-FFF2-40B4-BE49-F238E27FC236}">
                    <a16:creationId xmlns:a16="http://schemas.microsoft.com/office/drawing/2014/main" id="{04586BF0-D5E3-454F-AAAD-ABE4B788F8CC}"/>
                  </a:ext>
                </a:extLst>
              </p:cNvPr>
              <p:cNvSpPr/>
              <p:nvPr/>
            </p:nvSpPr>
            <p:spPr bwMode="auto">
              <a:xfrm>
                <a:off x="4684" y="1363"/>
                <a:ext cx="44" cy="90"/>
              </a:xfrm>
              <a:custGeom>
                <a:avLst/>
                <a:gdLst>
                  <a:gd name="T0" fmla="*/ 0 w 21"/>
                  <a:gd name="T1" fmla="*/ 5 h 43"/>
                  <a:gd name="T2" fmla="*/ 0 w 21"/>
                  <a:gd name="T3" fmla="*/ 43 h 43"/>
                  <a:gd name="T4" fmla="*/ 21 w 21"/>
                  <a:gd name="T5" fmla="*/ 43 h 43"/>
                  <a:gd name="T6" fmla="*/ 21 w 21"/>
                  <a:gd name="T7" fmla="*/ 5 h 43"/>
                  <a:gd name="T8" fmla="*/ 15 w 21"/>
                  <a:gd name="T9" fmla="*/ 0 h 43"/>
                  <a:gd name="T10" fmla="*/ 6 w 21"/>
                  <a:gd name="T11" fmla="*/ 0 h 43"/>
                  <a:gd name="T12" fmla="*/ 0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0" y="5"/>
                    </a:moveTo>
                    <a:cubicBezTo>
                      <a:pt x="0" y="43"/>
                      <a:pt x="0" y="43"/>
                      <a:pt x="0" y="43"/>
                    </a:cubicBezTo>
                    <a:cubicBezTo>
                      <a:pt x="21" y="43"/>
                      <a:pt x="21" y="43"/>
                      <a:pt x="21" y="43"/>
                    </a:cubicBezTo>
                    <a:cubicBezTo>
                      <a:pt x="21" y="5"/>
                      <a:pt x="21" y="5"/>
                      <a:pt x="21" y="5"/>
                    </a:cubicBezTo>
                    <a:cubicBezTo>
                      <a:pt x="21" y="2"/>
                      <a:pt x="18" y="0"/>
                      <a:pt x="15" y="0"/>
                    </a:cubicBezTo>
                    <a:cubicBezTo>
                      <a:pt x="6" y="0"/>
                      <a:pt x="6" y="0"/>
                      <a:pt x="6" y="0"/>
                    </a:cubicBezTo>
                    <a:cubicBezTo>
                      <a:pt x="2" y="0"/>
                      <a:pt x="0" y="2"/>
                      <a:pt x="0"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09" name="ïsḻidè">
                <a:extLst>
                  <a:ext uri="{FF2B5EF4-FFF2-40B4-BE49-F238E27FC236}">
                    <a16:creationId xmlns:a16="http://schemas.microsoft.com/office/drawing/2014/main" id="{11641B1D-1EBD-494D-8B54-C2E6371720C5}"/>
                  </a:ext>
                </a:extLst>
              </p:cNvPr>
              <p:cNvSpPr/>
              <p:nvPr/>
            </p:nvSpPr>
            <p:spPr bwMode="auto">
              <a:xfrm>
                <a:off x="468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0" name="ïṡlïḑè">
                <a:extLst>
                  <a:ext uri="{FF2B5EF4-FFF2-40B4-BE49-F238E27FC236}">
                    <a16:creationId xmlns:a16="http://schemas.microsoft.com/office/drawing/2014/main" id="{32A0484E-C1C4-4D4D-8E25-59CE6F3B1D9D}"/>
                  </a:ext>
                </a:extLst>
              </p:cNvPr>
              <p:cNvSpPr/>
              <p:nvPr/>
            </p:nvSpPr>
            <p:spPr bwMode="auto">
              <a:xfrm>
                <a:off x="468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1" name="îsľïďè">
                <a:extLst>
                  <a:ext uri="{FF2B5EF4-FFF2-40B4-BE49-F238E27FC236}">
                    <a16:creationId xmlns:a16="http://schemas.microsoft.com/office/drawing/2014/main" id="{ABB9E032-3D2F-42B8-ADDE-E69B2FC95A72}"/>
                  </a:ext>
                </a:extLst>
              </p:cNvPr>
              <p:cNvSpPr/>
              <p:nvPr/>
            </p:nvSpPr>
            <p:spPr bwMode="auto">
              <a:xfrm>
                <a:off x="472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2" name="îŝlïḍè">
                <a:extLst>
                  <a:ext uri="{FF2B5EF4-FFF2-40B4-BE49-F238E27FC236}">
                    <a16:creationId xmlns:a16="http://schemas.microsoft.com/office/drawing/2014/main" id="{FAAA1F64-0421-4D46-B1AB-E46BFD19A013}"/>
                  </a:ext>
                </a:extLst>
              </p:cNvPr>
              <p:cNvSpPr/>
              <p:nvPr/>
            </p:nvSpPr>
            <p:spPr bwMode="auto">
              <a:xfrm>
                <a:off x="472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3" name="ïṩľiḍè">
                <a:extLst>
                  <a:ext uri="{FF2B5EF4-FFF2-40B4-BE49-F238E27FC236}">
                    <a16:creationId xmlns:a16="http://schemas.microsoft.com/office/drawing/2014/main" id="{AB0B9675-90FC-4C66-A1C0-2EFF38251AA1}"/>
                  </a:ext>
                </a:extLst>
              </p:cNvPr>
              <p:cNvSpPr/>
              <p:nvPr/>
            </p:nvSpPr>
            <p:spPr bwMode="auto">
              <a:xfrm>
                <a:off x="431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4" name="í$ľîde">
                <a:extLst>
                  <a:ext uri="{FF2B5EF4-FFF2-40B4-BE49-F238E27FC236}">
                    <a16:creationId xmlns:a16="http://schemas.microsoft.com/office/drawing/2014/main" id="{81EBA758-3EE4-4F85-BF32-3E961BE89965}"/>
                  </a:ext>
                </a:extLst>
              </p:cNvPr>
              <p:cNvSpPr/>
              <p:nvPr/>
            </p:nvSpPr>
            <p:spPr bwMode="auto">
              <a:xfrm>
                <a:off x="467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5" name="íŝľíḓê">
                <a:extLst>
                  <a:ext uri="{FF2B5EF4-FFF2-40B4-BE49-F238E27FC236}">
                    <a16:creationId xmlns:a16="http://schemas.microsoft.com/office/drawing/2014/main" id="{E03CD97E-F3D8-4FA4-9319-5121F204295C}"/>
                  </a:ext>
                </a:extLst>
              </p:cNvPr>
              <p:cNvSpPr/>
              <p:nvPr/>
            </p:nvSpPr>
            <p:spPr bwMode="auto">
              <a:xfrm>
                <a:off x="4603" y="1636"/>
                <a:ext cx="196" cy="145"/>
              </a:xfrm>
              <a:custGeom>
                <a:avLst/>
                <a:gdLst>
                  <a:gd name="T0" fmla="*/ 94 w 94"/>
                  <a:gd name="T1" fmla="*/ 0 h 70"/>
                  <a:gd name="T2" fmla="*/ 89 w 94"/>
                  <a:gd name="T3" fmla="*/ 24 h 70"/>
                  <a:gd name="T4" fmla="*/ 85 w 94"/>
                  <a:gd name="T5" fmla="*/ 43 h 70"/>
                  <a:gd name="T6" fmla="*/ 66 w 94"/>
                  <a:gd name="T7" fmla="*/ 70 h 70"/>
                  <a:gd name="T8" fmla="*/ 26 w 94"/>
                  <a:gd name="T9" fmla="*/ 70 h 70"/>
                  <a:gd name="T10" fmla="*/ 7 w 94"/>
                  <a:gd name="T11" fmla="*/ 42 h 70"/>
                  <a:gd name="T12" fmla="*/ 6 w 94"/>
                  <a:gd name="T13" fmla="*/ 39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9" y="24"/>
                      <a:pt x="89" y="24"/>
                      <a:pt x="89" y="24"/>
                    </a:cubicBezTo>
                    <a:cubicBezTo>
                      <a:pt x="85" y="43"/>
                      <a:pt x="85" y="43"/>
                      <a:pt x="85" y="43"/>
                    </a:cubicBezTo>
                    <a:cubicBezTo>
                      <a:pt x="82" y="59"/>
                      <a:pt x="75" y="70"/>
                      <a:pt x="66" y="70"/>
                    </a:cubicBezTo>
                    <a:cubicBezTo>
                      <a:pt x="26" y="70"/>
                      <a:pt x="26" y="70"/>
                      <a:pt x="26" y="70"/>
                    </a:cubicBezTo>
                    <a:cubicBezTo>
                      <a:pt x="18" y="70"/>
                      <a:pt x="10" y="59"/>
                      <a:pt x="7" y="42"/>
                    </a:cubicBezTo>
                    <a:cubicBezTo>
                      <a:pt x="6" y="39"/>
                      <a:pt x="6" y="39"/>
                      <a:pt x="6" y="39"/>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6" name="ïšḻîḑe">
                <a:extLst>
                  <a:ext uri="{FF2B5EF4-FFF2-40B4-BE49-F238E27FC236}">
                    <a16:creationId xmlns:a16="http://schemas.microsoft.com/office/drawing/2014/main" id="{57BA39EB-6EA9-44C9-B34D-BE296D8EE16B}"/>
                  </a:ext>
                </a:extLst>
              </p:cNvPr>
              <p:cNvSpPr/>
              <p:nvPr/>
            </p:nvSpPr>
            <p:spPr bwMode="auto">
              <a:xfrm>
                <a:off x="4603" y="1636"/>
                <a:ext cx="196" cy="87"/>
              </a:xfrm>
              <a:custGeom>
                <a:avLst/>
                <a:gdLst>
                  <a:gd name="T0" fmla="*/ 0 w 196"/>
                  <a:gd name="T1" fmla="*/ 0 h 87"/>
                  <a:gd name="T2" fmla="*/ 15 w 196"/>
                  <a:gd name="T3" fmla="*/ 87 h 87"/>
                  <a:gd name="T4" fmla="*/ 183 w 196"/>
                  <a:gd name="T5" fmla="*/ 56 h 87"/>
                  <a:gd name="T6" fmla="*/ 196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15" y="87"/>
                    </a:lnTo>
                    <a:lnTo>
                      <a:pt x="183" y="56"/>
                    </a:lnTo>
                    <a:lnTo>
                      <a:pt x="196" y="0"/>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7" name="íṧlîďè">
                <a:extLst>
                  <a:ext uri="{FF2B5EF4-FFF2-40B4-BE49-F238E27FC236}">
                    <a16:creationId xmlns:a16="http://schemas.microsoft.com/office/drawing/2014/main" id="{20AC93CB-62F1-4E7F-94A0-802EB3CF5961}"/>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8" name="ïsḷîḍé">
                <a:extLst>
                  <a:ext uri="{FF2B5EF4-FFF2-40B4-BE49-F238E27FC236}">
                    <a16:creationId xmlns:a16="http://schemas.microsoft.com/office/drawing/2014/main" id="{66054366-5878-4DBD-97B6-DC4A51E3AAC1}"/>
                  </a:ext>
                </a:extLst>
              </p:cNvPr>
              <p:cNvSpPr/>
              <p:nvPr/>
            </p:nvSpPr>
            <p:spPr bwMode="auto">
              <a:xfrm>
                <a:off x="4603" y="1636"/>
                <a:ext cx="196" cy="81"/>
              </a:xfrm>
              <a:custGeom>
                <a:avLst/>
                <a:gdLst>
                  <a:gd name="T0" fmla="*/ 196 w 196"/>
                  <a:gd name="T1" fmla="*/ 0 h 81"/>
                  <a:gd name="T2" fmla="*/ 185 w 196"/>
                  <a:gd name="T3" fmla="*/ 50 h 81"/>
                  <a:gd name="T4" fmla="*/ 13 w 196"/>
                  <a:gd name="T5" fmla="*/ 81 h 81"/>
                  <a:gd name="T6" fmla="*/ 0 w 196"/>
                  <a:gd name="T7" fmla="*/ 0 h 81"/>
                  <a:gd name="T8" fmla="*/ 196 w 196"/>
                  <a:gd name="T9" fmla="*/ 0 h 81"/>
                </a:gdLst>
                <a:ahLst/>
                <a:cxnLst>
                  <a:cxn ang="0">
                    <a:pos x="T0" y="T1"/>
                  </a:cxn>
                  <a:cxn ang="0">
                    <a:pos x="T2" y="T3"/>
                  </a:cxn>
                  <a:cxn ang="0">
                    <a:pos x="T4" y="T5"/>
                  </a:cxn>
                  <a:cxn ang="0">
                    <a:pos x="T6" y="T7"/>
                  </a:cxn>
                  <a:cxn ang="0">
                    <a:pos x="T8" y="T9"/>
                  </a:cxn>
                </a:cxnLst>
                <a:rect l="0" t="0" r="r" b="b"/>
                <a:pathLst>
                  <a:path w="196" h="81">
                    <a:moveTo>
                      <a:pt x="196" y="0"/>
                    </a:moveTo>
                    <a:lnTo>
                      <a:pt x="185" y="50"/>
                    </a:lnTo>
                    <a:lnTo>
                      <a:pt x="13" y="81"/>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19" name="ïŝḻïḍè">
                <a:extLst>
                  <a:ext uri="{FF2B5EF4-FFF2-40B4-BE49-F238E27FC236}">
                    <a16:creationId xmlns:a16="http://schemas.microsoft.com/office/drawing/2014/main" id="{D0453978-32C2-48E5-84B0-15FB93493309}"/>
                  </a:ext>
                </a:extLst>
              </p:cNvPr>
              <p:cNvSpPr/>
              <p:nvPr/>
            </p:nvSpPr>
            <p:spPr bwMode="auto">
              <a:xfrm>
                <a:off x="2813" y="1399"/>
                <a:ext cx="2056" cy="572"/>
              </a:xfrm>
              <a:custGeom>
                <a:avLst/>
                <a:gdLst>
                  <a:gd name="T0" fmla="*/ 987 w 989"/>
                  <a:gd name="T1" fmla="*/ 97 h 275"/>
                  <a:gd name="T2" fmla="*/ 982 w 989"/>
                  <a:gd name="T3" fmla="*/ 119 h 275"/>
                  <a:gd name="T4" fmla="*/ 972 w 989"/>
                  <a:gd name="T5" fmla="*/ 127 h 275"/>
                  <a:gd name="T6" fmla="*/ 844 w 989"/>
                  <a:gd name="T7" fmla="*/ 150 h 275"/>
                  <a:gd name="T8" fmla="*/ 815 w 989"/>
                  <a:gd name="T9" fmla="*/ 155 h 275"/>
                  <a:gd name="T10" fmla="*/ 792 w 989"/>
                  <a:gd name="T11" fmla="*/ 159 h 275"/>
                  <a:gd name="T12" fmla="*/ 762 w 989"/>
                  <a:gd name="T13" fmla="*/ 165 h 275"/>
                  <a:gd name="T14" fmla="*/ 724 w 989"/>
                  <a:gd name="T15" fmla="*/ 171 h 275"/>
                  <a:gd name="T16" fmla="*/ 708 w 989"/>
                  <a:gd name="T17" fmla="*/ 179 h 275"/>
                  <a:gd name="T18" fmla="*/ 660 w 989"/>
                  <a:gd name="T19" fmla="*/ 219 h 275"/>
                  <a:gd name="T20" fmla="*/ 654 w 989"/>
                  <a:gd name="T21" fmla="*/ 223 h 275"/>
                  <a:gd name="T22" fmla="*/ 501 w 989"/>
                  <a:gd name="T23" fmla="*/ 275 h 275"/>
                  <a:gd name="T24" fmla="*/ 488 w 989"/>
                  <a:gd name="T25" fmla="*/ 275 h 275"/>
                  <a:gd name="T26" fmla="*/ 335 w 989"/>
                  <a:gd name="T27" fmla="*/ 223 h 275"/>
                  <a:gd name="T28" fmla="*/ 329 w 989"/>
                  <a:gd name="T29" fmla="*/ 219 h 275"/>
                  <a:gd name="T30" fmla="*/ 281 w 989"/>
                  <a:gd name="T31" fmla="*/ 179 h 275"/>
                  <a:gd name="T32" fmla="*/ 264 w 989"/>
                  <a:gd name="T33" fmla="*/ 171 h 275"/>
                  <a:gd name="T34" fmla="*/ 227 w 989"/>
                  <a:gd name="T35" fmla="*/ 165 h 275"/>
                  <a:gd name="T36" fmla="*/ 197 w 989"/>
                  <a:gd name="T37" fmla="*/ 159 h 275"/>
                  <a:gd name="T38" fmla="*/ 174 w 989"/>
                  <a:gd name="T39" fmla="*/ 155 h 275"/>
                  <a:gd name="T40" fmla="*/ 145 w 989"/>
                  <a:gd name="T41" fmla="*/ 150 h 275"/>
                  <a:gd name="T42" fmla="*/ 17 w 989"/>
                  <a:gd name="T43" fmla="*/ 127 h 275"/>
                  <a:gd name="T44" fmla="*/ 6 w 989"/>
                  <a:gd name="T45" fmla="*/ 119 h 275"/>
                  <a:gd name="T46" fmla="*/ 1 w 989"/>
                  <a:gd name="T47" fmla="*/ 97 h 275"/>
                  <a:gd name="T48" fmla="*/ 12 w 989"/>
                  <a:gd name="T49" fmla="*/ 84 h 275"/>
                  <a:gd name="T50" fmla="*/ 145 w 989"/>
                  <a:gd name="T51" fmla="*/ 84 h 275"/>
                  <a:gd name="T52" fmla="*/ 174 w 989"/>
                  <a:gd name="T53" fmla="*/ 84 h 275"/>
                  <a:gd name="T54" fmla="*/ 197 w 989"/>
                  <a:gd name="T55" fmla="*/ 83 h 275"/>
                  <a:gd name="T56" fmla="*/ 227 w 989"/>
                  <a:gd name="T57" fmla="*/ 83 h 275"/>
                  <a:gd name="T58" fmla="*/ 227 w 989"/>
                  <a:gd name="T59" fmla="*/ 83 h 275"/>
                  <a:gd name="T60" fmla="*/ 295 w 989"/>
                  <a:gd name="T61" fmla="*/ 48 h 275"/>
                  <a:gd name="T62" fmla="*/ 297 w 989"/>
                  <a:gd name="T63" fmla="*/ 45 h 275"/>
                  <a:gd name="T64" fmla="*/ 383 w 989"/>
                  <a:gd name="T65" fmla="*/ 0 h 275"/>
                  <a:gd name="T66" fmla="*/ 606 w 989"/>
                  <a:gd name="T67" fmla="*/ 0 h 275"/>
                  <a:gd name="T68" fmla="*/ 692 w 989"/>
                  <a:gd name="T69" fmla="*/ 45 h 275"/>
                  <a:gd name="T70" fmla="*/ 694 w 989"/>
                  <a:gd name="T71" fmla="*/ 48 h 275"/>
                  <a:gd name="T72" fmla="*/ 762 w 989"/>
                  <a:gd name="T73" fmla="*/ 83 h 275"/>
                  <a:gd name="T74" fmla="*/ 762 w 989"/>
                  <a:gd name="T75" fmla="*/ 83 h 275"/>
                  <a:gd name="T76" fmla="*/ 792 w 989"/>
                  <a:gd name="T77" fmla="*/ 83 h 275"/>
                  <a:gd name="T78" fmla="*/ 815 w 989"/>
                  <a:gd name="T79" fmla="*/ 84 h 275"/>
                  <a:gd name="T80" fmla="*/ 844 w 989"/>
                  <a:gd name="T81" fmla="*/ 84 h 275"/>
                  <a:gd name="T82" fmla="*/ 977 w 989"/>
                  <a:gd name="T83" fmla="*/ 84 h 275"/>
                  <a:gd name="T84" fmla="*/ 987 w 989"/>
                  <a:gd name="T85" fmla="*/ 9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9" h="275">
                    <a:moveTo>
                      <a:pt x="987" y="97"/>
                    </a:moveTo>
                    <a:cubicBezTo>
                      <a:pt x="982" y="119"/>
                      <a:pt x="982" y="119"/>
                      <a:pt x="982" y="119"/>
                    </a:cubicBezTo>
                    <a:cubicBezTo>
                      <a:pt x="981" y="124"/>
                      <a:pt x="977" y="127"/>
                      <a:pt x="972" y="127"/>
                    </a:cubicBezTo>
                    <a:cubicBezTo>
                      <a:pt x="844" y="150"/>
                      <a:pt x="844" y="150"/>
                      <a:pt x="844" y="150"/>
                    </a:cubicBezTo>
                    <a:cubicBezTo>
                      <a:pt x="815" y="155"/>
                      <a:pt x="815" y="155"/>
                      <a:pt x="815" y="155"/>
                    </a:cubicBezTo>
                    <a:cubicBezTo>
                      <a:pt x="792" y="159"/>
                      <a:pt x="792" y="159"/>
                      <a:pt x="792" y="159"/>
                    </a:cubicBezTo>
                    <a:cubicBezTo>
                      <a:pt x="762" y="165"/>
                      <a:pt x="762" y="165"/>
                      <a:pt x="762" y="165"/>
                    </a:cubicBezTo>
                    <a:cubicBezTo>
                      <a:pt x="724" y="171"/>
                      <a:pt x="724" y="171"/>
                      <a:pt x="724" y="171"/>
                    </a:cubicBezTo>
                    <a:cubicBezTo>
                      <a:pt x="718" y="173"/>
                      <a:pt x="713" y="175"/>
                      <a:pt x="708" y="179"/>
                    </a:cubicBezTo>
                    <a:cubicBezTo>
                      <a:pt x="660" y="219"/>
                      <a:pt x="660" y="219"/>
                      <a:pt x="660" y="219"/>
                    </a:cubicBezTo>
                    <a:cubicBezTo>
                      <a:pt x="658" y="220"/>
                      <a:pt x="656" y="222"/>
                      <a:pt x="654" y="223"/>
                    </a:cubicBezTo>
                    <a:cubicBezTo>
                      <a:pt x="610" y="257"/>
                      <a:pt x="556" y="275"/>
                      <a:pt x="501" y="275"/>
                    </a:cubicBezTo>
                    <a:cubicBezTo>
                      <a:pt x="488" y="275"/>
                      <a:pt x="488" y="275"/>
                      <a:pt x="488" y="275"/>
                    </a:cubicBezTo>
                    <a:cubicBezTo>
                      <a:pt x="433" y="275"/>
                      <a:pt x="378" y="257"/>
                      <a:pt x="335" y="223"/>
                    </a:cubicBezTo>
                    <a:cubicBezTo>
                      <a:pt x="333" y="222"/>
                      <a:pt x="331" y="220"/>
                      <a:pt x="329" y="219"/>
                    </a:cubicBezTo>
                    <a:cubicBezTo>
                      <a:pt x="281" y="179"/>
                      <a:pt x="281" y="179"/>
                      <a:pt x="281" y="179"/>
                    </a:cubicBezTo>
                    <a:cubicBezTo>
                      <a:pt x="276" y="175"/>
                      <a:pt x="270" y="173"/>
                      <a:pt x="264" y="171"/>
                    </a:cubicBezTo>
                    <a:cubicBezTo>
                      <a:pt x="227" y="165"/>
                      <a:pt x="227" y="165"/>
                      <a:pt x="227" y="165"/>
                    </a:cubicBezTo>
                    <a:cubicBezTo>
                      <a:pt x="197" y="159"/>
                      <a:pt x="197" y="159"/>
                      <a:pt x="197" y="159"/>
                    </a:cubicBezTo>
                    <a:cubicBezTo>
                      <a:pt x="174" y="155"/>
                      <a:pt x="174" y="155"/>
                      <a:pt x="174" y="155"/>
                    </a:cubicBezTo>
                    <a:cubicBezTo>
                      <a:pt x="145" y="150"/>
                      <a:pt x="145" y="150"/>
                      <a:pt x="145" y="150"/>
                    </a:cubicBezTo>
                    <a:cubicBezTo>
                      <a:pt x="17" y="127"/>
                      <a:pt x="17" y="127"/>
                      <a:pt x="17" y="127"/>
                    </a:cubicBezTo>
                    <a:cubicBezTo>
                      <a:pt x="12" y="127"/>
                      <a:pt x="7" y="124"/>
                      <a:pt x="6" y="119"/>
                    </a:cubicBezTo>
                    <a:cubicBezTo>
                      <a:pt x="1" y="97"/>
                      <a:pt x="1" y="97"/>
                      <a:pt x="1" y="97"/>
                    </a:cubicBezTo>
                    <a:cubicBezTo>
                      <a:pt x="0" y="90"/>
                      <a:pt x="5" y="84"/>
                      <a:pt x="12" y="84"/>
                    </a:cubicBezTo>
                    <a:cubicBezTo>
                      <a:pt x="145" y="84"/>
                      <a:pt x="145" y="84"/>
                      <a:pt x="145" y="84"/>
                    </a:cubicBezTo>
                    <a:cubicBezTo>
                      <a:pt x="174" y="84"/>
                      <a:pt x="174" y="84"/>
                      <a:pt x="174" y="84"/>
                    </a:cubicBezTo>
                    <a:cubicBezTo>
                      <a:pt x="197" y="83"/>
                      <a:pt x="197" y="83"/>
                      <a:pt x="197" y="83"/>
                    </a:cubicBezTo>
                    <a:cubicBezTo>
                      <a:pt x="227" y="83"/>
                      <a:pt x="227" y="83"/>
                      <a:pt x="227" y="83"/>
                    </a:cubicBezTo>
                    <a:cubicBezTo>
                      <a:pt x="227" y="83"/>
                      <a:pt x="227" y="83"/>
                      <a:pt x="227" y="83"/>
                    </a:cubicBezTo>
                    <a:cubicBezTo>
                      <a:pt x="254" y="83"/>
                      <a:pt x="280" y="70"/>
                      <a:pt x="295" y="48"/>
                    </a:cubicBezTo>
                    <a:cubicBezTo>
                      <a:pt x="297" y="45"/>
                      <a:pt x="297" y="45"/>
                      <a:pt x="297" y="45"/>
                    </a:cubicBezTo>
                    <a:cubicBezTo>
                      <a:pt x="316" y="17"/>
                      <a:pt x="349" y="0"/>
                      <a:pt x="383" y="0"/>
                    </a:cubicBezTo>
                    <a:cubicBezTo>
                      <a:pt x="606" y="0"/>
                      <a:pt x="606" y="0"/>
                      <a:pt x="606" y="0"/>
                    </a:cubicBezTo>
                    <a:cubicBezTo>
                      <a:pt x="640" y="0"/>
                      <a:pt x="672" y="17"/>
                      <a:pt x="692" y="45"/>
                    </a:cubicBezTo>
                    <a:cubicBezTo>
                      <a:pt x="694" y="48"/>
                      <a:pt x="694" y="48"/>
                      <a:pt x="694" y="48"/>
                    </a:cubicBezTo>
                    <a:cubicBezTo>
                      <a:pt x="709" y="70"/>
                      <a:pt x="735" y="83"/>
                      <a:pt x="762" y="83"/>
                    </a:cubicBezTo>
                    <a:cubicBezTo>
                      <a:pt x="762" y="83"/>
                      <a:pt x="762" y="83"/>
                      <a:pt x="762" y="83"/>
                    </a:cubicBezTo>
                    <a:cubicBezTo>
                      <a:pt x="792" y="83"/>
                      <a:pt x="792" y="83"/>
                      <a:pt x="792" y="83"/>
                    </a:cubicBezTo>
                    <a:cubicBezTo>
                      <a:pt x="815" y="84"/>
                      <a:pt x="815" y="84"/>
                      <a:pt x="815" y="84"/>
                    </a:cubicBezTo>
                    <a:cubicBezTo>
                      <a:pt x="844" y="84"/>
                      <a:pt x="844" y="84"/>
                      <a:pt x="844" y="84"/>
                    </a:cubicBezTo>
                    <a:cubicBezTo>
                      <a:pt x="977" y="84"/>
                      <a:pt x="977" y="84"/>
                      <a:pt x="977" y="84"/>
                    </a:cubicBezTo>
                    <a:cubicBezTo>
                      <a:pt x="984" y="84"/>
                      <a:pt x="989" y="90"/>
                      <a:pt x="987" y="9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0" name="ï$1iḍè">
                <a:extLst>
                  <a:ext uri="{FF2B5EF4-FFF2-40B4-BE49-F238E27FC236}">
                    <a16:creationId xmlns:a16="http://schemas.microsoft.com/office/drawing/2014/main" id="{5227198C-1D7A-4677-8E58-B60235F91F11}"/>
                  </a:ext>
                </a:extLst>
              </p:cNvPr>
              <p:cNvSpPr/>
              <p:nvPr/>
            </p:nvSpPr>
            <p:spPr bwMode="auto">
              <a:xfrm>
                <a:off x="3640" y="1378"/>
                <a:ext cx="402" cy="21"/>
              </a:xfrm>
              <a:custGeom>
                <a:avLst/>
                <a:gdLst>
                  <a:gd name="T0" fmla="*/ 19 w 402"/>
                  <a:gd name="T1" fmla="*/ 0 h 21"/>
                  <a:gd name="T2" fmla="*/ 0 w 402"/>
                  <a:gd name="T3" fmla="*/ 21 h 21"/>
                  <a:gd name="T4" fmla="*/ 402 w 402"/>
                  <a:gd name="T5" fmla="*/ 21 h 21"/>
                  <a:gd name="T6" fmla="*/ 383 w 402"/>
                  <a:gd name="T7" fmla="*/ 0 h 21"/>
                  <a:gd name="T8" fmla="*/ 19 w 402"/>
                  <a:gd name="T9" fmla="*/ 0 h 21"/>
                </a:gdLst>
                <a:ahLst/>
                <a:cxnLst>
                  <a:cxn ang="0">
                    <a:pos x="T0" y="T1"/>
                  </a:cxn>
                  <a:cxn ang="0">
                    <a:pos x="T2" y="T3"/>
                  </a:cxn>
                  <a:cxn ang="0">
                    <a:pos x="T4" y="T5"/>
                  </a:cxn>
                  <a:cxn ang="0">
                    <a:pos x="T6" y="T7"/>
                  </a:cxn>
                  <a:cxn ang="0">
                    <a:pos x="T8" y="T9"/>
                  </a:cxn>
                </a:cxnLst>
                <a:rect l="0" t="0" r="r" b="b"/>
                <a:pathLst>
                  <a:path w="402" h="21">
                    <a:moveTo>
                      <a:pt x="19" y="0"/>
                    </a:moveTo>
                    <a:lnTo>
                      <a:pt x="0" y="21"/>
                    </a:lnTo>
                    <a:lnTo>
                      <a:pt x="402" y="21"/>
                    </a:lnTo>
                    <a:lnTo>
                      <a:pt x="383" y="0"/>
                    </a:lnTo>
                    <a:lnTo>
                      <a:pt x="19"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1" name="ïsḻídé">
                <a:extLst>
                  <a:ext uri="{FF2B5EF4-FFF2-40B4-BE49-F238E27FC236}">
                    <a16:creationId xmlns:a16="http://schemas.microsoft.com/office/drawing/2014/main" id="{BBEBB143-3364-436D-A977-E605627C6006}"/>
                  </a:ext>
                </a:extLst>
              </p:cNvPr>
              <p:cNvSpPr/>
              <p:nvPr/>
            </p:nvSpPr>
            <p:spPr bwMode="auto">
              <a:xfrm>
                <a:off x="3520" y="1603"/>
                <a:ext cx="16"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2" name="ísḷiḓé">
                <a:extLst>
                  <a:ext uri="{FF2B5EF4-FFF2-40B4-BE49-F238E27FC236}">
                    <a16:creationId xmlns:a16="http://schemas.microsoft.com/office/drawing/2014/main" id="{B7E3063E-FFC6-425F-AA18-6485F9316B8D}"/>
                  </a:ext>
                </a:extLst>
              </p:cNvPr>
              <p:cNvSpPr/>
              <p:nvPr/>
            </p:nvSpPr>
            <p:spPr bwMode="auto">
              <a:xfrm>
                <a:off x="3561" y="1603"/>
                <a:ext cx="15" cy="64"/>
              </a:xfrm>
              <a:custGeom>
                <a:avLst/>
                <a:gdLst>
                  <a:gd name="T0" fmla="*/ 3 w 7"/>
                  <a:gd name="T1" fmla="*/ 0 h 31"/>
                  <a:gd name="T2" fmla="*/ 3 w 7"/>
                  <a:gd name="T3" fmla="*/ 0 h 31"/>
                  <a:gd name="T4" fmla="*/ 0 w 7"/>
                  <a:gd name="T5" fmla="*/ 4 h 31"/>
                  <a:gd name="T6" fmla="*/ 0 w 7"/>
                  <a:gd name="T7" fmla="*/ 27 h 31"/>
                  <a:gd name="T8" fmla="*/ 3 w 7"/>
                  <a:gd name="T9" fmla="*/ 31 h 31"/>
                  <a:gd name="T10" fmla="*/ 3 w 7"/>
                  <a:gd name="T11" fmla="*/ 31 h 31"/>
                  <a:gd name="T12" fmla="*/ 7 w 7"/>
                  <a:gd name="T13" fmla="*/ 27 h 31"/>
                  <a:gd name="T14" fmla="*/ 7 w 7"/>
                  <a:gd name="T15" fmla="*/ 4 h 31"/>
                  <a:gd name="T16" fmla="*/ 3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3" y="0"/>
                    </a:moveTo>
                    <a:cubicBezTo>
                      <a:pt x="3" y="0"/>
                      <a:pt x="3" y="0"/>
                      <a:pt x="3" y="0"/>
                    </a:cubicBezTo>
                    <a:cubicBezTo>
                      <a:pt x="1" y="0"/>
                      <a:pt x="0" y="2"/>
                      <a:pt x="0" y="4"/>
                    </a:cubicBezTo>
                    <a:cubicBezTo>
                      <a:pt x="0" y="27"/>
                      <a:pt x="0" y="27"/>
                      <a:pt x="0" y="27"/>
                    </a:cubicBezTo>
                    <a:cubicBezTo>
                      <a:pt x="0" y="29"/>
                      <a:pt x="1" y="31"/>
                      <a:pt x="3" y="31"/>
                    </a:cubicBezTo>
                    <a:cubicBezTo>
                      <a:pt x="3" y="31"/>
                      <a:pt x="3" y="31"/>
                      <a:pt x="3" y="31"/>
                    </a:cubicBezTo>
                    <a:cubicBezTo>
                      <a:pt x="5" y="31"/>
                      <a:pt x="7" y="29"/>
                      <a:pt x="7" y="27"/>
                    </a:cubicBezTo>
                    <a:cubicBezTo>
                      <a:pt x="7" y="4"/>
                      <a:pt x="7" y="4"/>
                      <a:pt x="7" y="4"/>
                    </a:cubicBezTo>
                    <a:cubicBezTo>
                      <a:pt x="7" y="2"/>
                      <a:pt x="5" y="0"/>
                      <a:pt x="3"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3" name="iŝlïḓê">
                <a:extLst>
                  <a:ext uri="{FF2B5EF4-FFF2-40B4-BE49-F238E27FC236}">
                    <a16:creationId xmlns:a16="http://schemas.microsoft.com/office/drawing/2014/main" id="{FDAE0DEC-E147-45D2-88A5-FF2EDBFAB8B4}"/>
                  </a:ext>
                </a:extLst>
              </p:cNvPr>
              <p:cNvSpPr/>
              <p:nvPr/>
            </p:nvSpPr>
            <p:spPr bwMode="auto">
              <a:xfrm>
                <a:off x="4112" y="1603"/>
                <a:ext cx="15" cy="64"/>
              </a:xfrm>
              <a:custGeom>
                <a:avLst/>
                <a:gdLst>
                  <a:gd name="T0" fmla="*/ 4 w 7"/>
                  <a:gd name="T1" fmla="*/ 0 h 31"/>
                  <a:gd name="T2" fmla="*/ 4 w 7"/>
                  <a:gd name="T3" fmla="*/ 0 h 31"/>
                  <a:gd name="T4" fmla="*/ 0 w 7"/>
                  <a:gd name="T5" fmla="*/ 4 h 31"/>
                  <a:gd name="T6" fmla="*/ 0 w 7"/>
                  <a:gd name="T7" fmla="*/ 27 h 31"/>
                  <a:gd name="T8" fmla="*/ 4 w 7"/>
                  <a:gd name="T9" fmla="*/ 31 h 31"/>
                  <a:gd name="T10" fmla="*/ 4 w 7"/>
                  <a:gd name="T11" fmla="*/ 31 h 31"/>
                  <a:gd name="T12" fmla="*/ 7 w 7"/>
                  <a:gd name="T13" fmla="*/ 27 h 31"/>
                  <a:gd name="T14" fmla="*/ 7 w 7"/>
                  <a:gd name="T15" fmla="*/ 4 h 31"/>
                  <a:gd name="T16" fmla="*/ 4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7" y="29"/>
                      <a:pt x="7" y="27"/>
                    </a:cubicBezTo>
                    <a:cubicBezTo>
                      <a:pt x="7" y="4"/>
                      <a:pt x="7" y="4"/>
                      <a:pt x="7" y="4"/>
                    </a:cubicBezTo>
                    <a:cubicBezTo>
                      <a:pt x="7"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4" name="îŝlïḍe">
                <a:extLst>
                  <a:ext uri="{FF2B5EF4-FFF2-40B4-BE49-F238E27FC236}">
                    <a16:creationId xmlns:a16="http://schemas.microsoft.com/office/drawing/2014/main" id="{0D219F86-6C33-4FB7-8D75-97BF86FA5F70}"/>
                  </a:ext>
                </a:extLst>
              </p:cNvPr>
              <p:cNvSpPr/>
              <p:nvPr/>
            </p:nvSpPr>
            <p:spPr bwMode="auto">
              <a:xfrm>
                <a:off x="4152" y="1603"/>
                <a:ext cx="17"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5" name="ïşľíḓè">
                <a:extLst>
                  <a:ext uri="{FF2B5EF4-FFF2-40B4-BE49-F238E27FC236}">
                    <a16:creationId xmlns:a16="http://schemas.microsoft.com/office/drawing/2014/main" id="{57935877-84A9-4A31-8916-111A6E92A804}"/>
                  </a:ext>
                </a:extLst>
              </p:cNvPr>
              <p:cNvSpPr/>
              <p:nvPr/>
            </p:nvSpPr>
            <p:spPr bwMode="auto">
              <a:xfrm>
                <a:off x="3349" y="1734"/>
                <a:ext cx="984" cy="237"/>
              </a:xfrm>
              <a:custGeom>
                <a:avLst/>
                <a:gdLst>
                  <a:gd name="T0" fmla="*/ 466 w 473"/>
                  <a:gd name="T1" fmla="*/ 10 h 114"/>
                  <a:gd name="T2" fmla="*/ 473 w 473"/>
                  <a:gd name="T3" fmla="*/ 9 h 114"/>
                  <a:gd name="T4" fmla="*/ 413 w 473"/>
                  <a:gd name="T5" fmla="*/ 16 h 114"/>
                  <a:gd name="T6" fmla="*/ 246 w 473"/>
                  <a:gd name="T7" fmla="*/ 86 h 114"/>
                  <a:gd name="T8" fmla="*/ 246 w 473"/>
                  <a:gd name="T9" fmla="*/ 86 h 114"/>
                  <a:gd name="T10" fmla="*/ 237 w 473"/>
                  <a:gd name="T11" fmla="*/ 86 h 114"/>
                  <a:gd name="T12" fmla="*/ 228 w 473"/>
                  <a:gd name="T13" fmla="*/ 86 h 114"/>
                  <a:gd name="T14" fmla="*/ 228 w 473"/>
                  <a:gd name="T15" fmla="*/ 86 h 114"/>
                  <a:gd name="T16" fmla="*/ 60 w 473"/>
                  <a:gd name="T17" fmla="*/ 16 h 114"/>
                  <a:gd name="T18" fmla="*/ 0 w 473"/>
                  <a:gd name="T19" fmla="*/ 9 h 114"/>
                  <a:gd name="T20" fmla="*/ 6 w 473"/>
                  <a:gd name="T21" fmla="*/ 10 h 114"/>
                  <a:gd name="T22" fmla="*/ 23 w 473"/>
                  <a:gd name="T23" fmla="*/ 18 h 114"/>
                  <a:gd name="T24" fmla="*/ 71 w 473"/>
                  <a:gd name="T25" fmla="*/ 58 h 114"/>
                  <a:gd name="T26" fmla="*/ 77 w 473"/>
                  <a:gd name="T27" fmla="*/ 62 h 114"/>
                  <a:gd name="T28" fmla="*/ 230 w 473"/>
                  <a:gd name="T29" fmla="*/ 114 h 114"/>
                  <a:gd name="T30" fmla="*/ 243 w 473"/>
                  <a:gd name="T31" fmla="*/ 114 h 114"/>
                  <a:gd name="T32" fmla="*/ 396 w 473"/>
                  <a:gd name="T33" fmla="*/ 62 h 114"/>
                  <a:gd name="T34" fmla="*/ 402 w 473"/>
                  <a:gd name="T35" fmla="*/ 58 h 114"/>
                  <a:gd name="T36" fmla="*/ 450 w 473"/>
                  <a:gd name="T37" fmla="*/ 18 h 114"/>
                  <a:gd name="T38" fmla="*/ 466 w 473"/>
                  <a:gd name="T39"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3" h="114">
                    <a:moveTo>
                      <a:pt x="466" y="10"/>
                    </a:moveTo>
                    <a:cubicBezTo>
                      <a:pt x="473" y="9"/>
                      <a:pt x="473" y="9"/>
                      <a:pt x="473" y="9"/>
                    </a:cubicBezTo>
                    <a:cubicBezTo>
                      <a:pt x="457" y="4"/>
                      <a:pt x="433" y="1"/>
                      <a:pt x="413" y="16"/>
                    </a:cubicBezTo>
                    <a:cubicBezTo>
                      <a:pt x="383" y="39"/>
                      <a:pt x="334" y="85"/>
                      <a:pt x="246" y="86"/>
                    </a:cubicBezTo>
                    <a:cubicBezTo>
                      <a:pt x="246" y="86"/>
                      <a:pt x="246" y="86"/>
                      <a:pt x="246" y="86"/>
                    </a:cubicBezTo>
                    <a:cubicBezTo>
                      <a:pt x="243" y="86"/>
                      <a:pt x="240" y="86"/>
                      <a:pt x="237" y="86"/>
                    </a:cubicBezTo>
                    <a:cubicBezTo>
                      <a:pt x="234" y="86"/>
                      <a:pt x="231" y="86"/>
                      <a:pt x="228" y="86"/>
                    </a:cubicBezTo>
                    <a:cubicBezTo>
                      <a:pt x="228" y="86"/>
                      <a:pt x="228" y="86"/>
                      <a:pt x="228" y="86"/>
                    </a:cubicBezTo>
                    <a:cubicBezTo>
                      <a:pt x="139" y="85"/>
                      <a:pt x="90" y="39"/>
                      <a:pt x="60" y="16"/>
                    </a:cubicBezTo>
                    <a:cubicBezTo>
                      <a:pt x="40" y="0"/>
                      <a:pt x="16" y="4"/>
                      <a:pt x="0" y="9"/>
                    </a:cubicBezTo>
                    <a:cubicBezTo>
                      <a:pt x="6" y="10"/>
                      <a:pt x="6" y="10"/>
                      <a:pt x="6" y="10"/>
                    </a:cubicBezTo>
                    <a:cubicBezTo>
                      <a:pt x="12" y="12"/>
                      <a:pt x="18" y="14"/>
                      <a:pt x="23" y="18"/>
                    </a:cubicBezTo>
                    <a:cubicBezTo>
                      <a:pt x="71" y="58"/>
                      <a:pt x="71" y="58"/>
                      <a:pt x="71" y="58"/>
                    </a:cubicBezTo>
                    <a:cubicBezTo>
                      <a:pt x="73" y="59"/>
                      <a:pt x="75" y="61"/>
                      <a:pt x="77" y="62"/>
                    </a:cubicBezTo>
                    <a:cubicBezTo>
                      <a:pt x="120" y="96"/>
                      <a:pt x="175" y="114"/>
                      <a:pt x="230" y="114"/>
                    </a:cubicBezTo>
                    <a:cubicBezTo>
                      <a:pt x="243" y="114"/>
                      <a:pt x="243" y="114"/>
                      <a:pt x="243" y="114"/>
                    </a:cubicBezTo>
                    <a:cubicBezTo>
                      <a:pt x="298" y="114"/>
                      <a:pt x="352" y="96"/>
                      <a:pt x="396" y="62"/>
                    </a:cubicBezTo>
                    <a:cubicBezTo>
                      <a:pt x="398" y="61"/>
                      <a:pt x="400" y="59"/>
                      <a:pt x="402" y="58"/>
                    </a:cubicBezTo>
                    <a:cubicBezTo>
                      <a:pt x="450" y="18"/>
                      <a:pt x="450" y="18"/>
                      <a:pt x="450" y="18"/>
                    </a:cubicBezTo>
                    <a:cubicBezTo>
                      <a:pt x="455" y="14"/>
                      <a:pt x="460" y="12"/>
                      <a:pt x="466" y="1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6" name="isľïḓê">
                <a:extLst>
                  <a:ext uri="{FF2B5EF4-FFF2-40B4-BE49-F238E27FC236}">
                    <a16:creationId xmlns:a16="http://schemas.microsoft.com/office/drawing/2014/main" id="{D21885C9-5F40-40E4-B7DF-C760CDD24C43}"/>
                  </a:ext>
                </a:extLst>
              </p:cNvPr>
              <p:cNvSpPr/>
              <p:nvPr/>
            </p:nvSpPr>
            <p:spPr bwMode="auto">
              <a:xfrm>
                <a:off x="3661"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7" name="íṥ1iḋè">
                <a:extLst>
                  <a:ext uri="{FF2B5EF4-FFF2-40B4-BE49-F238E27FC236}">
                    <a16:creationId xmlns:a16="http://schemas.microsoft.com/office/drawing/2014/main" id="{79DFD85A-BA76-4497-88AB-6FD078AA671E}"/>
                  </a:ext>
                </a:extLst>
              </p:cNvPr>
              <p:cNvSpPr/>
              <p:nvPr/>
            </p:nvSpPr>
            <p:spPr bwMode="auto">
              <a:xfrm>
                <a:off x="3719"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8" name="ïṧḻiḑé">
                <a:extLst>
                  <a:ext uri="{FF2B5EF4-FFF2-40B4-BE49-F238E27FC236}">
                    <a16:creationId xmlns:a16="http://schemas.microsoft.com/office/drawing/2014/main" id="{717F4EFC-E748-43AD-8713-BFC223F5610E}"/>
                  </a:ext>
                </a:extLst>
              </p:cNvPr>
              <p:cNvSpPr/>
              <p:nvPr/>
            </p:nvSpPr>
            <p:spPr bwMode="auto">
              <a:xfrm>
                <a:off x="3780"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29" name="išļiḓé">
                <a:extLst>
                  <a:ext uri="{FF2B5EF4-FFF2-40B4-BE49-F238E27FC236}">
                    <a16:creationId xmlns:a16="http://schemas.microsoft.com/office/drawing/2014/main" id="{F1D499DF-546A-40B6-94ED-0BF3F3CBEFA5}"/>
                  </a:ext>
                </a:extLst>
              </p:cNvPr>
              <p:cNvSpPr/>
              <p:nvPr/>
            </p:nvSpPr>
            <p:spPr bwMode="auto">
              <a:xfrm>
                <a:off x="3838"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0" name="ï$ļïḋe">
                <a:extLst>
                  <a:ext uri="{FF2B5EF4-FFF2-40B4-BE49-F238E27FC236}">
                    <a16:creationId xmlns:a16="http://schemas.microsoft.com/office/drawing/2014/main" id="{3EC126B6-AD4D-4D8B-8DE4-07E76D2BC568}"/>
                  </a:ext>
                </a:extLst>
              </p:cNvPr>
              <p:cNvSpPr/>
              <p:nvPr/>
            </p:nvSpPr>
            <p:spPr bwMode="auto">
              <a:xfrm>
                <a:off x="389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1" name="işlídé">
                <a:extLst>
                  <a:ext uri="{FF2B5EF4-FFF2-40B4-BE49-F238E27FC236}">
                    <a16:creationId xmlns:a16="http://schemas.microsoft.com/office/drawing/2014/main" id="{5833BB5D-DBB8-46C3-838B-FACF4DCE54AC}"/>
                  </a:ext>
                </a:extLst>
              </p:cNvPr>
              <p:cNvSpPr/>
              <p:nvPr/>
            </p:nvSpPr>
            <p:spPr bwMode="auto">
              <a:xfrm>
                <a:off x="395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2" name="í$1íḑe">
                <a:extLst>
                  <a:ext uri="{FF2B5EF4-FFF2-40B4-BE49-F238E27FC236}">
                    <a16:creationId xmlns:a16="http://schemas.microsoft.com/office/drawing/2014/main" id="{298360C5-A31E-4A4C-9E34-2D85EB5335E6}"/>
                  </a:ext>
                </a:extLst>
              </p:cNvPr>
              <p:cNvSpPr/>
              <p:nvPr/>
            </p:nvSpPr>
            <p:spPr bwMode="auto">
              <a:xfrm>
                <a:off x="4015"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3" name="ïṡļiďé">
                <a:extLst>
                  <a:ext uri="{FF2B5EF4-FFF2-40B4-BE49-F238E27FC236}">
                    <a16:creationId xmlns:a16="http://schemas.microsoft.com/office/drawing/2014/main" id="{2D5FE234-60CA-42CC-A002-05B72A6E683B}"/>
                  </a:ext>
                </a:extLst>
              </p:cNvPr>
              <p:cNvSpPr/>
              <p:nvPr/>
            </p:nvSpPr>
            <p:spPr bwMode="auto">
              <a:xfrm>
                <a:off x="3222" y="1571"/>
                <a:ext cx="63" cy="171"/>
              </a:xfrm>
              <a:custGeom>
                <a:avLst/>
                <a:gdLst>
                  <a:gd name="T0" fmla="*/ 63 w 63"/>
                  <a:gd name="T1" fmla="*/ 0 h 171"/>
                  <a:gd name="T2" fmla="*/ 63 w 63"/>
                  <a:gd name="T3" fmla="*/ 171 h 171"/>
                  <a:gd name="T4" fmla="*/ 0 w 63"/>
                  <a:gd name="T5" fmla="*/ 158 h 171"/>
                  <a:gd name="T6" fmla="*/ 0 w 63"/>
                  <a:gd name="T7" fmla="*/ 0 h 171"/>
                  <a:gd name="T8" fmla="*/ 63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71"/>
                    </a:lnTo>
                    <a:lnTo>
                      <a:pt x="0" y="158"/>
                    </a:lnTo>
                    <a:lnTo>
                      <a:pt x="0" y="0"/>
                    </a:lnTo>
                    <a:lnTo>
                      <a:pt x="63"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4" name="iŝľïḋê">
                <a:extLst>
                  <a:ext uri="{FF2B5EF4-FFF2-40B4-BE49-F238E27FC236}">
                    <a16:creationId xmlns:a16="http://schemas.microsoft.com/office/drawing/2014/main" id="{82A09A9A-A2CD-4EA5-8359-B9CB84D8F053}"/>
                  </a:ext>
                </a:extLst>
              </p:cNvPr>
              <p:cNvSpPr/>
              <p:nvPr/>
            </p:nvSpPr>
            <p:spPr bwMode="auto">
              <a:xfrm>
                <a:off x="3114" y="1573"/>
                <a:ext cx="60" cy="148"/>
              </a:xfrm>
              <a:custGeom>
                <a:avLst/>
                <a:gdLst>
                  <a:gd name="T0" fmla="*/ 60 w 60"/>
                  <a:gd name="T1" fmla="*/ 0 h 148"/>
                  <a:gd name="T2" fmla="*/ 60 w 60"/>
                  <a:gd name="T3" fmla="*/ 148 h 148"/>
                  <a:gd name="T4" fmla="*/ 0 w 60"/>
                  <a:gd name="T5" fmla="*/ 13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48"/>
                    </a:lnTo>
                    <a:lnTo>
                      <a:pt x="0" y="13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5" name="ïšľïďè">
                <a:extLst>
                  <a:ext uri="{FF2B5EF4-FFF2-40B4-BE49-F238E27FC236}">
                    <a16:creationId xmlns:a16="http://schemas.microsoft.com/office/drawing/2014/main" id="{A65EACFC-4EC0-4C5F-B8A3-E1D0F2C99432}"/>
                  </a:ext>
                </a:extLst>
              </p:cNvPr>
              <p:cNvSpPr/>
              <p:nvPr/>
            </p:nvSpPr>
            <p:spPr bwMode="auto">
              <a:xfrm>
                <a:off x="4397" y="1571"/>
                <a:ext cx="63" cy="171"/>
              </a:xfrm>
              <a:custGeom>
                <a:avLst/>
                <a:gdLst>
                  <a:gd name="T0" fmla="*/ 63 w 63"/>
                  <a:gd name="T1" fmla="*/ 0 h 171"/>
                  <a:gd name="T2" fmla="*/ 63 w 63"/>
                  <a:gd name="T3" fmla="*/ 158 h 171"/>
                  <a:gd name="T4" fmla="*/ 0 w 63"/>
                  <a:gd name="T5" fmla="*/ 171 h 171"/>
                  <a:gd name="T6" fmla="*/ 0 w 63"/>
                  <a:gd name="T7" fmla="*/ 0 h 171"/>
                  <a:gd name="T8" fmla="*/ 0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58"/>
                    </a:lnTo>
                    <a:lnTo>
                      <a:pt x="0" y="171"/>
                    </a:lnTo>
                    <a:lnTo>
                      <a:pt x="0" y="0"/>
                    </a:lnTo>
                    <a:lnTo>
                      <a:pt x="0"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6" name="iṥlïde">
                <a:extLst>
                  <a:ext uri="{FF2B5EF4-FFF2-40B4-BE49-F238E27FC236}">
                    <a16:creationId xmlns:a16="http://schemas.microsoft.com/office/drawing/2014/main" id="{DA0CF067-77CA-43D4-B4A0-B1A73C7D7E59}"/>
                  </a:ext>
                </a:extLst>
              </p:cNvPr>
              <p:cNvSpPr/>
              <p:nvPr/>
            </p:nvSpPr>
            <p:spPr bwMode="auto">
              <a:xfrm>
                <a:off x="4508" y="1573"/>
                <a:ext cx="60" cy="148"/>
              </a:xfrm>
              <a:custGeom>
                <a:avLst/>
                <a:gdLst>
                  <a:gd name="T0" fmla="*/ 60 w 60"/>
                  <a:gd name="T1" fmla="*/ 0 h 148"/>
                  <a:gd name="T2" fmla="*/ 60 w 60"/>
                  <a:gd name="T3" fmla="*/ 138 h 148"/>
                  <a:gd name="T4" fmla="*/ 0 w 60"/>
                  <a:gd name="T5" fmla="*/ 14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38"/>
                    </a:lnTo>
                    <a:lnTo>
                      <a:pt x="0" y="14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7" name="ïṩḷíďè">
                <a:extLst>
                  <a:ext uri="{FF2B5EF4-FFF2-40B4-BE49-F238E27FC236}">
                    <a16:creationId xmlns:a16="http://schemas.microsoft.com/office/drawing/2014/main" id="{BC54E6B4-3B3F-4D2F-B32C-1B6491BF6FA0}"/>
                  </a:ext>
                </a:extLst>
              </p:cNvPr>
              <p:cNvSpPr/>
              <p:nvPr/>
            </p:nvSpPr>
            <p:spPr bwMode="auto">
              <a:xfrm>
                <a:off x="2817" y="1534"/>
                <a:ext cx="2046" cy="114"/>
              </a:xfrm>
              <a:custGeom>
                <a:avLst/>
                <a:gdLst>
                  <a:gd name="T0" fmla="*/ 984 w 984"/>
                  <a:gd name="T1" fmla="*/ 39 h 55"/>
                  <a:gd name="T2" fmla="*/ 720 w 984"/>
                  <a:gd name="T3" fmla="*/ 54 h 55"/>
                  <a:gd name="T4" fmla="*/ 718 w 984"/>
                  <a:gd name="T5" fmla="*/ 54 h 55"/>
                  <a:gd name="T6" fmla="*/ 686 w 984"/>
                  <a:gd name="T7" fmla="*/ 41 h 55"/>
                  <a:gd name="T8" fmla="*/ 659 w 984"/>
                  <a:gd name="T9" fmla="*/ 16 h 55"/>
                  <a:gd name="T10" fmla="*/ 626 w 984"/>
                  <a:gd name="T11" fmla="*/ 3 h 55"/>
                  <a:gd name="T12" fmla="*/ 366 w 984"/>
                  <a:gd name="T13" fmla="*/ 3 h 55"/>
                  <a:gd name="T14" fmla="*/ 333 w 984"/>
                  <a:gd name="T15" fmla="*/ 16 h 55"/>
                  <a:gd name="T16" fmla="*/ 306 w 984"/>
                  <a:gd name="T17" fmla="*/ 41 h 55"/>
                  <a:gd name="T18" fmla="*/ 271 w 984"/>
                  <a:gd name="T19" fmla="*/ 54 h 55"/>
                  <a:gd name="T20" fmla="*/ 1 w 984"/>
                  <a:gd name="T21" fmla="*/ 39 h 55"/>
                  <a:gd name="T22" fmla="*/ 0 w 984"/>
                  <a:gd name="T23" fmla="*/ 36 h 55"/>
                  <a:gd name="T24" fmla="*/ 271 w 984"/>
                  <a:gd name="T25" fmla="*/ 51 h 55"/>
                  <a:gd name="T26" fmla="*/ 304 w 984"/>
                  <a:gd name="T27" fmla="*/ 40 h 55"/>
                  <a:gd name="T28" fmla="*/ 331 w 984"/>
                  <a:gd name="T29" fmla="*/ 14 h 55"/>
                  <a:gd name="T30" fmla="*/ 366 w 984"/>
                  <a:gd name="T31" fmla="*/ 0 h 55"/>
                  <a:gd name="T32" fmla="*/ 626 w 984"/>
                  <a:gd name="T33" fmla="*/ 0 h 55"/>
                  <a:gd name="T34" fmla="*/ 660 w 984"/>
                  <a:gd name="T35" fmla="*/ 14 h 55"/>
                  <a:gd name="T36" fmla="*/ 688 w 984"/>
                  <a:gd name="T37" fmla="*/ 40 h 55"/>
                  <a:gd name="T38" fmla="*/ 720 w 984"/>
                  <a:gd name="T39" fmla="*/ 51 h 55"/>
                  <a:gd name="T40" fmla="*/ 984 w 984"/>
                  <a:gd name="T41" fmla="*/ 37 h 55"/>
                  <a:gd name="T42" fmla="*/ 984 w 984"/>
                  <a:gd name="T4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4" h="55">
                    <a:moveTo>
                      <a:pt x="984" y="39"/>
                    </a:moveTo>
                    <a:cubicBezTo>
                      <a:pt x="720" y="54"/>
                      <a:pt x="720" y="54"/>
                      <a:pt x="720" y="54"/>
                    </a:cubicBezTo>
                    <a:cubicBezTo>
                      <a:pt x="720" y="54"/>
                      <a:pt x="719" y="54"/>
                      <a:pt x="718" y="54"/>
                    </a:cubicBezTo>
                    <a:cubicBezTo>
                      <a:pt x="706" y="54"/>
                      <a:pt x="695" y="50"/>
                      <a:pt x="686" y="41"/>
                    </a:cubicBezTo>
                    <a:cubicBezTo>
                      <a:pt x="659" y="16"/>
                      <a:pt x="659" y="16"/>
                      <a:pt x="659" y="16"/>
                    </a:cubicBezTo>
                    <a:cubicBezTo>
                      <a:pt x="650" y="7"/>
                      <a:pt x="638" y="3"/>
                      <a:pt x="626" y="3"/>
                    </a:cubicBezTo>
                    <a:cubicBezTo>
                      <a:pt x="366" y="3"/>
                      <a:pt x="366" y="3"/>
                      <a:pt x="366" y="3"/>
                    </a:cubicBezTo>
                    <a:cubicBezTo>
                      <a:pt x="353" y="3"/>
                      <a:pt x="342" y="7"/>
                      <a:pt x="333" y="16"/>
                    </a:cubicBezTo>
                    <a:cubicBezTo>
                      <a:pt x="306" y="41"/>
                      <a:pt x="306" y="41"/>
                      <a:pt x="306" y="41"/>
                    </a:cubicBezTo>
                    <a:cubicBezTo>
                      <a:pt x="296" y="50"/>
                      <a:pt x="284" y="55"/>
                      <a:pt x="271" y="54"/>
                    </a:cubicBezTo>
                    <a:cubicBezTo>
                      <a:pt x="1" y="39"/>
                      <a:pt x="1" y="39"/>
                      <a:pt x="1" y="39"/>
                    </a:cubicBezTo>
                    <a:cubicBezTo>
                      <a:pt x="0" y="36"/>
                      <a:pt x="0" y="36"/>
                      <a:pt x="0" y="36"/>
                    </a:cubicBezTo>
                    <a:cubicBezTo>
                      <a:pt x="271" y="51"/>
                      <a:pt x="271" y="51"/>
                      <a:pt x="271" y="51"/>
                    </a:cubicBezTo>
                    <a:cubicBezTo>
                      <a:pt x="283" y="52"/>
                      <a:pt x="295" y="48"/>
                      <a:pt x="304" y="40"/>
                    </a:cubicBezTo>
                    <a:cubicBezTo>
                      <a:pt x="331" y="14"/>
                      <a:pt x="331" y="14"/>
                      <a:pt x="331" y="14"/>
                    </a:cubicBezTo>
                    <a:cubicBezTo>
                      <a:pt x="341" y="5"/>
                      <a:pt x="353" y="0"/>
                      <a:pt x="366" y="0"/>
                    </a:cubicBezTo>
                    <a:cubicBezTo>
                      <a:pt x="626" y="0"/>
                      <a:pt x="626" y="0"/>
                      <a:pt x="626" y="0"/>
                    </a:cubicBezTo>
                    <a:cubicBezTo>
                      <a:pt x="639" y="0"/>
                      <a:pt x="651" y="5"/>
                      <a:pt x="660" y="14"/>
                    </a:cubicBezTo>
                    <a:cubicBezTo>
                      <a:pt x="688" y="40"/>
                      <a:pt x="688" y="40"/>
                      <a:pt x="688" y="40"/>
                    </a:cubicBezTo>
                    <a:cubicBezTo>
                      <a:pt x="697" y="48"/>
                      <a:pt x="708" y="52"/>
                      <a:pt x="720" y="51"/>
                    </a:cubicBezTo>
                    <a:cubicBezTo>
                      <a:pt x="984" y="37"/>
                      <a:pt x="984" y="37"/>
                      <a:pt x="984" y="37"/>
                    </a:cubicBezTo>
                    <a:lnTo>
                      <a:pt x="984" y="39"/>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438" name="îṣlíḍè">
                <a:extLst>
                  <a:ext uri="{FF2B5EF4-FFF2-40B4-BE49-F238E27FC236}">
                    <a16:creationId xmlns:a16="http://schemas.microsoft.com/office/drawing/2014/main" id="{0A167F07-7811-4700-BDCB-8703C7B63487}"/>
                  </a:ext>
                </a:extLst>
              </p:cNvPr>
              <p:cNvSpPr/>
              <p:nvPr/>
            </p:nvSpPr>
            <p:spPr bwMode="auto">
              <a:xfrm>
                <a:off x="3624" y="1501"/>
                <a:ext cx="455" cy="66"/>
              </a:xfrm>
              <a:custGeom>
                <a:avLst/>
                <a:gdLst>
                  <a:gd name="T0" fmla="*/ 203 w 219"/>
                  <a:gd name="T1" fmla="*/ 0 h 32"/>
                  <a:gd name="T2" fmla="*/ 16 w 219"/>
                  <a:gd name="T3" fmla="*/ 0 h 32"/>
                  <a:gd name="T4" fmla="*/ 0 w 219"/>
                  <a:gd name="T5" fmla="*/ 16 h 32"/>
                  <a:gd name="T6" fmla="*/ 0 w 219"/>
                  <a:gd name="T7" fmla="*/ 16 h 32"/>
                  <a:gd name="T8" fmla="*/ 16 w 219"/>
                  <a:gd name="T9" fmla="*/ 32 h 32"/>
                  <a:gd name="T10" fmla="*/ 203 w 219"/>
                  <a:gd name="T11" fmla="*/ 32 h 32"/>
                  <a:gd name="T12" fmla="*/ 219 w 219"/>
                  <a:gd name="T13" fmla="*/ 16 h 32"/>
                  <a:gd name="T14" fmla="*/ 219 w 219"/>
                  <a:gd name="T15" fmla="*/ 16 h 32"/>
                  <a:gd name="T16" fmla="*/ 203 w 219"/>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2">
                    <a:moveTo>
                      <a:pt x="203" y="0"/>
                    </a:moveTo>
                    <a:cubicBezTo>
                      <a:pt x="16" y="0"/>
                      <a:pt x="16" y="0"/>
                      <a:pt x="16" y="0"/>
                    </a:cubicBezTo>
                    <a:cubicBezTo>
                      <a:pt x="7" y="0"/>
                      <a:pt x="0" y="7"/>
                      <a:pt x="0" y="16"/>
                    </a:cubicBezTo>
                    <a:cubicBezTo>
                      <a:pt x="0" y="16"/>
                      <a:pt x="0" y="16"/>
                      <a:pt x="0" y="16"/>
                    </a:cubicBezTo>
                    <a:cubicBezTo>
                      <a:pt x="0" y="25"/>
                      <a:pt x="7" y="32"/>
                      <a:pt x="16" y="32"/>
                    </a:cubicBezTo>
                    <a:cubicBezTo>
                      <a:pt x="203" y="32"/>
                      <a:pt x="203" y="32"/>
                      <a:pt x="203" y="32"/>
                    </a:cubicBezTo>
                    <a:cubicBezTo>
                      <a:pt x="212" y="32"/>
                      <a:pt x="219" y="25"/>
                      <a:pt x="219" y="16"/>
                    </a:cubicBezTo>
                    <a:cubicBezTo>
                      <a:pt x="219" y="16"/>
                      <a:pt x="219" y="16"/>
                      <a:pt x="219" y="16"/>
                    </a:cubicBezTo>
                    <a:cubicBezTo>
                      <a:pt x="219" y="7"/>
                      <a:pt x="212" y="0"/>
                      <a:pt x="203"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grpSp>
        <p:nvGrpSpPr>
          <p:cNvPr id="1033" name="Group 1032">
            <a:extLst>
              <a:ext uri="{FF2B5EF4-FFF2-40B4-BE49-F238E27FC236}">
                <a16:creationId xmlns:a16="http://schemas.microsoft.com/office/drawing/2014/main" id="{C69ABE8A-20AB-4FC9-935A-58649045198C}"/>
              </a:ext>
            </a:extLst>
          </p:cNvPr>
          <p:cNvGrpSpPr/>
          <p:nvPr/>
        </p:nvGrpSpPr>
        <p:grpSpPr>
          <a:xfrm>
            <a:off x="8437497" y="4269519"/>
            <a:ext cx="594993" cy="308394"/>
            <a:chOff x="8118603" y="4443093"/>
            <a:chExt cx="594993" cy="308394"/>
          </a:xfrm>
        </p:grpSpPr>
        <p:pic>
          <p:nvPicPr>
            <p:cNvPr id="1028" name="图片 85">
              <a:extLst>
                <a:ext uri="{FF2B5EF4-FFF2-40B4-BE49-F238E27FC236}">
                  <a16:creationId xmlns:a16="http://schemas.microsoft.com/office/drawing/2014/main" id="{A8AEE90E-85FB-4866-B5FC-9A00CB2F854F}"/>
                </a:ext>
              </a:extLst>
            </p:cNvPr>
            <p:cNvPicPr>
              <a:picLocks noChangeAspect="1"/>
            </p:cNvPicPr>
            <p:nvPr/>
          </p:nvPicPr>
          <p:blipFill>
            <a:blip r:embed="rId22"/>
            <a:stretch>
              <a:fillRect/>
            </a:stretch>
          </p:blipFill>
          <p:spPr>
            <a:xfrm>
              <a:off x="8118603" y="4457644"/>
              <a:ext cx="230217" cy="288673"/>
            </a:xfrm>
            <a:prstGeom prst="rect">
              <a:avLst/>
            </a:prstGeom>
          </p:spPr>
        </p:pic>
        <p:pic>
          <p:nvPicPr>
            <p:cNvPr id="1032" name="Picture 1031">
              <a:extLst>
                <a:ext uri="{FF2B5EF4-FFF2-40B4-BE49-F238E27FC236}">
                  <a16:creationId xmlns:a16="http://schemas.microsoft.com/office/drawing/2014/main" id="{F4E64B7C-8E61-45D5-81AE-6DD3746098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8212" y="4443093"/>
              <a:ext cx="295384" cy="308394"/>
            </a:xfrm>
            <a:prstGeom prst="rect">
              <a:avLst/>
            </a:prstGeom>
          </p:spPr>
        </p:pic>
      </p:grpSp>
      <p:sp>
        <p:nvSpPr>
          <p:cNvPr id="1037" name="右箭头 19">
            <a:extLst>
              <a:ext uri="{FF2B5EF4-FFF2-40B4-BE49-F238E27FC236}">
                <a16:creationId xmlns:a16="http://schemas.microsoft.com/office/drawing/2014/main" id="{57148F66-CF5D-4D7C-B230-96F5B6A97E95}"/>
              </a:ext>
            </a:extLst>
          </p:cNvPr>
          <p:cNvSpPr/>
          <p:nvPr/>
        </p:nvSpPr>
        <p:spPr>
          <a:xfrm rot="5400000">
            <a:off x="7796141" y="3700169"/>
            <a:ext cx="163310" cy="913502"/>
          </a:xfrm>
          <a:prstGeom prst="rightArrow">
            <a:avLst>
              <a:gd name="adj1" fmla="val 50000"/>
              <a:gd name="adj2" fmla="val 41777"/>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38" name="圆角矩形 26">
            <a:extLst>
              <a:ext uri="{FF2B5EF4-FFF2-40B4-BE49-F238E27FC236}">
                <a16:creationId xmlns:a16="http://schemas.microsoft.com/office/drawing/2014/main" id="{21A46DEB-5080-448B-88C2-CDEF6E015735}"/>
              </a:ext>
            </a:extLst>
          </p:cNvPr>
          <p:cNvSpPr/>
          <p:nvPr/>
        </p:nvSpPr>
        <p:spPr>
          <a:xfrm>
            <a:off x="6606521" y="4626877"/>
            <a:ext cx="825084" cy="258140"/>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pruning</a:t>
            </a:r>
            <a:endParaRPr lang="zh-CN" altLang="en-US" sz="1400" kern="0" dirty="0">
              <a:solidFill>
                <a:schemeClr val="tx1"/>
              </a:solidFill>
              <a:latin typeface="Arial" panose="020B0604020202020204" pitchFamily="34" charset="0"/>
            </a:endParaRPr>
          </a:p>
        </p:txBody>
      </p:sp>
      <p:sp>
        <p:nvSpPr>
          <p:cNvPr id="1040" name="圆角矩形 26">
            <a:extLst>
              <a:ext uri="{FF2B5EF4-FFF2-40B4-BE49-F238E27FC236}">
                <a16:creationId xmlns:a16="http://schemas.microsoft.com/office/drawing/2014/main" id="{C7F2A9AE-5B83-416B-9495-5667DB934ADF}"/>
              </a:ext>
            </a:extLst>
          </p:cNvPr>
          <p:cNvSpPr/>
          <p:nvPr/>
        </p:nvSpPr>
        <p:spPr>
          <a:xfrm>
            <a:off x="7495211" y="4633412"/>
            <a:ext cx="1884572" cy="258140"/>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knowledge </a:t>
            </a:r>
            <a:r>
              <a:rPr lang="en-HK" sz="1400" kern="0" dirty="0">
                <a:solidFill>
                  <a:schemeClr val="tx1"/>
                </a:solidFill>
                <a:latin typeface="Arial" panose="020B0604020202020204" pitchFamily="34" charset="0"/>
              </a:rPr>
              <a:t>distillation</a:t>
            </a:r>
            <a:endParaRPr lang="zh-CN" altLang="en-US" sz="1400" kern="0" dirty="0">
              <a:solidFill>
                <a:schemeClr val="tx1"/>
              </a:solidFill>
              <a:latin typeface="Arial" panose="020B0604020202020204" pitchFamily="34" charset="0"/>
            </a:endParaRPr>
          </a:p>
        </p:txBody>
      </p:sp>
      <p:pic>
        <p:nvPicPr>
          <p:cNvPr id="1027" name="图片 86">
            <a:extLst>
              <a:ext uri="{FF2B5EF4-FFF2-40B4-BE49-F238E27FC236}">
                <a16:creationId xmlns:a16="http://schemas.microsoft.com/office/drawing/2014/main" id="{750C15BB-9FD5-4258-9A3C-C8906CDE9D8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666568" y="3825056"/>
            <a:ext cx="423845" cy="297098"/>
          </a:xfrm>
          <a:prstGeom prst="rect">
            <a:avLst/>
          </a:prstGeom>
        </p:spPr>
      </p:pic>
      <p:sp>
        <p:nvSpPr>
          <p:cNvPr id="448" name="Rectangle 447">
            <a:extLst>
              <a:ext uri="{FF2B5EF4-FFF2-40B4-BE49-F238E27FC236}">
                <a16:creationId xmlns:a16="http://schemas.microsoft.com/office/drawing/2014/main" id="{8693534B-B65C-465C-8A1B-E6685EC7DACB}"/>
              </a:ext>
            </a:extLst>
          </p:cNvPr>
          <p:cNvSpPr/>
          <p:nvPr/>
        </p:nvSpPr>
        <p:spPr>
          <a:xfrm>
            <a:off x="6521663" y="1758241"/>
            <a:ext cx="2902087" cy="1170454"/>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49" name="TextBox 448">
            <a:extLst>
              <a:ext uri="{FF2B5EF4-FFF2-40B4-BE49-F238E27FC236}">
                <a16:creationId xmlns:a16="http://schemas.microsoft.com/office/drawing/2014/main" id="{4F37F3A3-FDF0-4B13-B309-348FD0B98765}"/>
              </a:ext>
            </a:extLst>
          </p:cNvPr>
          <p:cNvSpPr txBox="1"/>
          <p:nvPr/>
        </p:nvSpPr>
        <p:spPr>
          <a:xfrm>
            <a:off x="6521663" y="2906595"/>
            <a:ext cx="2902087" cy="338554"/>
          </a:xfrm>
          <a:prstGeom prst="rect">
            <a:avLst/>
          </a:prstGeom>
          <a:solidFill>
            <a:srgbClr val="ED7D31">
              <a:lumMod val="20000"/>
              <a:lumOff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HK" sz="1600" kern="0" dirty="0">
                <a:latin typeface="Arial" panose="020B0604020202020204" pitchFamily="34" charset="0"/>
              </a:rPr>
              <a:t>Collaborative L</a:t>
            </a:r>
            <a:r>
              <a:rPr lang="en-US" altLang="zh-CN" sz="1600" kern="0" dirty="0">
                <a:latin typeface="Arial" panose="020B0604020202020204" pitchFamily="34" charset="0"/>
              </a:rPr>
              <a:t>earning</a:t>
            </a:r>
            <a:endParaRPr kumimoji="0" lang="en-HK" sz="1600" b="0" i="0" u="none" strike="noStrike" kern="0" cap="none" spc="0" normalizeH="0" baseline="0" noProof="0" dirty="0">
              <a:ln>
                <a:noFill/>
              </a:ln>
              <a:effectLst/>
              <a:uLnTx/>
              <a:uFillTx/>
              <a:latin typeface="Calibri" panose="020F0502020204030204"/>
            </a:endParaRPr>
          </a:p>
        </p:txBody>
      </p:sp>
      <p:sp>
        <p:nvSpPr>
          <p:cNvPr id="554" name="圆角矩形 26">
            <a:extLst>
              <a:ext uri="{FF2B5EF4-FFF2-40B4-BE49-F238E27FC236}">
                <a16:creationId xmlns:a16="http://schemas.microsoft.com/office/drawing/2014/main" id="{9B79C527-988E-4B33-B548-2B730CB03E01}"/>
              </a:ext>
            </a:extLst>
          </p:cNvPr>
          <p:cNvSpPr/>
          <p:nvPr/>
        </p:nvSpPr>
        <p:spPr>
          <a:xfrm>
            <a:off x="6563311" y="1864911"/>
            <a:ext cx="2802433" cy="273300"/>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Split Learning</a:t>
            </a:r>
            <a:endParaRPr lang="zh-CN" altLang="en-US" sz="1400" kern="0" dirty="0">
              <a:solidFill>
                <a:schemeClr val="tx1"/>
              </a:solidFill>
              <a:latin typeface="Arial" panose="020B0604020202020204" pitchFamily="34" charset="0"/>
            </a:endParaRPr>
          </a:p>
        </p:txBody>
      </p:sp>
      <p:sp>
        <p:nvSpPr>
          <p:cNvPr id="1042" name="右箭头 19">
            <a:extLst>
              <a:ext uri="{FF2B5EF4-FFF2-40B4-BE49-F238E27FC236}">
                <a16:creationId xmlns:a16="http://schemas.microsoft.com/office/drawing/2014/main" id="{2C637E97-6B94-4F25-9B3A-975C26A7A39F}"/>
              </a:ext>
            </a:extLst>
          </p:cNvPr>
          <p:cNvSpPr/>
          <p:nvPr/>
        </p:nvSpPr>
        <p:spPr>
          <a:xfrm>
            <a:off x="4684011" y="2529578"/>
            <a:ext cx="1559873" cy="212129"/>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46" name="圆角矩形 26">
            <a:extLst>
              <a:ext uri="{FF2B5EF4-FFF2-40B4-BE49-F238E27FC236}">
                <a16:creationId xmlns:a16="http://schemas.microsoft.com/office/drawing/2014/main" id="{33998FA2-E918-45D4-B2B7-808B863F2129}"/>
              </a:ext>
            </a:extLst>
          </p:cNvPr>
          <p:cNvSpPr/>
          <p:nvPr/>
        </p:nvSpPr>
        <p:spPr>
          <a:xfrm>
            <a:off x="6583419" y="2231004"/>
            <a:ext cx="2802433" cy="273300"/>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Transfer Learning </a:t>
            </a:r>
            <a:endParaRPr lang="zh-CN" altLang="en-US" sz="1400" kern="0" dirty="0">
              <a:solidFill>
                <a:schemeClr val="tx1"/>
              </a:solidFill>
              <a:latin typeface="Arial" panose="020B0604020202020204" pitchFamily="34" charset="0"/>
            </a:endParaRPr>
          </a:p>
        </p:txBody>
      </p:sp>
      <p:sp>
        <p:nvSpPr>
          <p:cNvPr id="563" name="TextBox 562">
            <a:extLst>
              <a:ext uri="{FF2B5EF4-FFF2-40B4-BE49-F238E27FC236}">
                <a16:creationId xmlns:a16="http://schemas.microsoft.com/office/drawing/2014/main" id="{F5BBCE12-778E-476D-AE2C-7038ED4B723D}"/>
              </a:ext>
            </a:extLst>
          </p:cNvPr>
          <p:cNvSpPr txBox="1"/>
          <p:nvPr/>
        </p:nvSpPr>
        <p:spPr>
          <a:xfrm>
            <a:off x="3968477" y="2165562"/>
            <a:ext cx="2827749" cy="307777"/>
          </a:xfrm>
          <a:prstGeom prst="rect">
            <a:avLst/>
          </a:prstGeom>
          <a:noFill/>
        </p:spPr>
        <p:txBody>
          <a:bodyPr wrap="square">
            <a:spAutoFit/>
          </a:bodyPr>
          <a:lstStyle/>
          <a:p>
            <a:pPr algn="ctr">
              <a:defRPr/>
            </a:pPr>
            <a:r>
              <a:rPr lang="en-US" altLang="zh-CN" sz="1400" kern="0" dirty="0">
                <a:solidFill>
                  <a:schemeClr val="tx1"/>
                </a:solidFill>
                <a:latin typeface="Arial" panose="020B0604020202020204" pitchFamily="34" charset="0"/>
              </a:rPr>
              <a:t>Hybrid intelligent computing</a:t>
            </a:r>
            <a:endParaRPr lang="zh-CN" altLang="en-US" sz="1400" kern="0" dirty="0">
              <a:solidFill>
                <a:schemeClr val="tx1"/>
              </a:solidFill>
              <a:latin typeface="Arial" panose="020B0604020202020204" pitchFamily="34" charset="0"/>
            </a:endParaRPr>
          </a:p>
        </p:txBody>
      </p:sp>
      <p:sp>
        <p:nvSpPr>
          <p:cNvPr id="1049" name="圆角矩形 26">
            <a:extLst>
              <a:ext uri="{FF2B5EF4-FFF2-40B4-BE49-F238E27FC236}">
                <a16:creationId xmlns:a16="http://schemas.microsoft.com/office/drawing/2014/main" id="{631FE2D7-2C47-4A41-BD13-EB7415671E81}"/>
              </a:ext>
            </a:extLst>
          </p:cNvPr>
          <p:cNvSpPr/>
          <p:nvPr/>
        </p:nvSpPr>
        <p:spPr>
          <a:xfrm>
            <a:off x="6571489" y="2575149"/>
            <a:ext cx="2802433" cy="273300"/>
          </a:xfrm>
          <a:prstGeom prst="roundRect">
            <a:avLst>
              <a:gd name="adj" fmla="val 10433"/>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Multi-view aggregation</a:t>
            </a:r>
            <a:endParaRPr lang="zh-CN" altLang="en-US" sz="1400" kern="0" dirty="0">
              <a:solidFill>
                <a:schemeClr val="tx1"/>
              </a:solidFill>
              <a:latin typeface="Arial" panose="020B0604020202020204" pitchFamily="34" charset="0"/>
            </a:endParaRPr>
          </a:p>
        </p:txBody>
      </p:sp>
      <p:sp>
        <p:nvSpPr>
          <p:cNvPr id="1050" name="右箭头 19">
            <a:extLst>
              <a:ext uri="{FF2B5EF4-FFF2-40B4-BE49-F238E27FC236}">
                <a16:creationId xmlns:a16="http://schemas.microsoft.com/office/drawing/2014/main" id="{90E3DBC2-FE27-48CD-9AC6-B364FD79FEC9}"/>
              </a:ext>
            </a:extLst>
          </p:cNvPr>
          <p:cNvSpPr/>
          <p:nvPr/>
        </p:nvSpPr>
        <p:spPr>
          <a:xfrm rot="16200000">
            <a:off x="8238632" y="3375031"/>
            <a:ext cx="361362" cy="292109"/>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53" name="右箭头 19">
            <a:extLst>
              <a:ext uri="{FF2B5EF4-FFF2-40B4-BE49-F238E27FC236}">
                <a16:creationId xmlns:a16="http://schemas.microsoft.com/office/drawing/2014/main" id="{BE859E22-3989-4FC8-8BBE-89217B144E70}"/>
              </a:ext>
            </a:extLst>
          </p:cNvPr>
          <p:cNvSpPr/>
          <p:nvPr/>
        </p:nvSpPr>
        <p:spPr>
          <a:xfrm rot="5400000">
            <a:off x="7286732" y="3376878"/>
            <a:ext cx="361362" cy="292109"/>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54" name="TextBox 1053">
            <a:extLst>
              <a:ext uri="{FF2B5EF4-FFF2-40B4-BE49-F238E27FC236}">
                <a16:creationId xmlns:a16="http://schemas.microsoft.com/office/drawing/2014/main" id="{CD07D718-8E2B-40F2-83C7-77E24B804194}"/>
              </a:ext>
            </a:extLst>
          </p:cNvPr>
          <p:cNvSpPr txBox="1"/>
          <p:nvPr/>
        </p:nvSpPr>
        <p:spPr>
          <a:xfrm>
            <a:off x="6583418" y="3254395"/>
            <a:ext cx="1287135" cy="523220"/>
          </a:xfrm>
          <a:prstGeom prst="rect">
            <a:avLst/>
          </a:prstGeom>
          <a:noFill/>
        </p:spPr>
        <p:txBody>
          <a:bodyPr wrap="square">
            <a:spAutoFit/>
          </a:bodyPr>
          <a:lstStyle/>
          <a:p>
            <a:pPr>
              <a:defRPr/>
            </a:pPr>
            <a:r>
              <a:rPr lang="en-US" altLang="zh-CN" sz="1400" kern="0" dirty="0">
                <a:latin typeface="Arial" panose="020B0604020202020204" pitchFamily="34" charset="0"/>
              </a:rPr>
              <a:t>Control</a:t>
            </a:r>
            <a:r>
              <a:rPr lang="zh-CN" altLang="en-US" sz="1400" kern="0" dirty="0">
                <a:latin typeface="Arial" panose="020B0604020202020204" pitchFamily="34" charset="0"/>
              </a:rPr>
              <a:t>，</a:t>
            </a:r>
            <a:endParaRPr lang="en-US" altLang="zh-CN" sz="1400" kern="0" dirty="0">
              <a:latin typeface="Arial" panose="020B0604020202020204" pitchFamily="34" charset="0"/>
            </a:endParaRPr>
          </a:p>
          <a:p>
            <a:pPr>
              <a:defRPr/>
            </a:pPr>
            <a:r>
              <a:rPr lang="en-US" altLang="zh-CN" sz="1400" kern="0" dirty="0">
                <a:latin typeface="Arial" panose="020B0604020202020204" pitchFamily="34" charset="0"/>
              </a:rPr>
              <a:t>Update</a:t>
            </a:r>
            <a:endParaRPr lang="zh-CN" altLang="en-US" sz="1400" kern="0" dirty="0">
              <a:solidFill>
                <a:schemeClr val="tx1"/>
              </a:solidFill>
              <a:latin typeface="Arial" panose="020B0604020202020204" pitchFamily="34" charset="0"/>
            </a:endParaRPr>
          </a:p>
        </p:txBody>
      </p:sp>
      <p:sp>
        <p:nvSpPr>
          <p:cNvPr id="325" name="TextBox 324">
            <a:extLst>
              <a:ext uri="{FF2B5EF4-FFF2-40B4-BE49-F238E27FC236}">
                <a16:creationId xmlns:a16="http://schemas.microsoft.com/office/drawing/2014/main" id="{3B8E6759-706D-487D-ADDE-88D2C425FD12}"/>
              </a:ext>
            </a:extLst>
          </p:cNvPr>
          <p:cNvSpPr txBox="1"/>
          <p:nvPr/>
        </p:nvSpPr>
        <p:spPr>
          <a:xfrm>
            <a:off x="4994833" y="4812999"/>
            <a:ext cx="91676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800" dirty="0">
                <a:solidFill>
                  <a:schemeClr val="tx1"/>
                </a:solidFill>
                <a:latin typeface="+mj-lt"/>
                <a:cs typeface="Fira Sans Extra Condensed Medium"/>
                <a:sym typeface="+mn-lt"/>
              </a:rPr>
              <a:t>traffic</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altLang="zh-CN" sz="800" dirty="0">
                <a:solidFill>
                  <a:schemeClr val="tx1"/>
                </a:solidFill>
                <a:latin typeface="+mj-lt"/>
                <a:cs typeface="Fira Sans Extra Condensed Medium"/>
                <a:sym typeface="+mn-lt"/>
              </a:rPr>
              <a:t>camera</a:t>
            </a:r>
            <a:endParaRPr lang="en-HK" sz="800" dirty="0">
              <a:solidFill>
                <a:schemeClr val="tx1"/>
              </a:solidFill>
              <a:latin typeface="+mj-lt"/>
              <a:cs typeface="Fira Sans Extra Condensed Medium"/>
            </a:endParaRPr>
          </a:p>
        </p:txBody>
      </p:sp>
      <p:sp>
        <p:nvSpPr>
          <p:cNvPr id="11" name="TextBox 10">
            <a:extLst>
              <a:ext uri="{FF2B5EF4-FFF2-40B4-BE49-F238E27FC236}">
                <a16:creationId xmlns:a16="http://schemas.microsoft.com/office/drawing/2014/main" id="{FB80D5F2-571C-458E-B77C-880E134CB780}"/>
              </a:ext>
            </a:extLst>
          </p:cNvPr>
          <p:cNvSpPr txBox="1"/>
          <p:nvPr/>
        </p:nvSpPr>
        <p:spPr>
          <a:xfrm>
            <a:off x="4320100" y="4818895"/>
            <a:ext cx="87348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sz="800" dirty="0">
                <a:solidFill>
                  <a:schemeClr val="tx1"/>
                </a:solidFill>
                <a:latin typeface="+mj-lt"/>
                <a:cs typeface="Fira Sans Extra Condensed Medium"/>
              </a:rPr>
              <a:t>multifunctional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sz="800" dirty="0">
                <a:solidFill>
                  <a:schemeClr val="tx1"/>
                </a:solidFill>
                <a:latin typeface="+mj-lt"/>
                <a:cs typeface="Fira Sans Extra Condensed Medium"/>
              </a:rPr>
              <a:t>lamp</a:t>
            </a:r>
          </a:p>
        </p:txBody>
      </p:sp>
      <p:sp>
        <p:nvSpPr>
          <p:cNvPr id="13" name="TextBox 12">
            <a:extLst>
              <a:ext uri="{FF2B5EF4-FFF2-40B4-BE49-F238E27FC236}">
                <a16:creationId xmlns:a16="http://schemas.microsoft.com/office/drawing/2014/main" id="{E59FAE64-D48B-40DA-9CD2-DB32A673E8FF}"/>
              </a:ext>
            </a:extLst>
          </p:cNvPr>
          <p:cNvSpPr txBox="1"/>
          <p:nvPr/>
        </p:nvSpPr>
        <p:spPr>
          <a:xfrm>
            <a:off x="3517806" y="4827450"/>
            <a:ext cx="91676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sz="800" dirty="0">
                <a:solidFill>
                  <a:schemeClr val="tx1"/>
                </a:solidFill>
                <a:latin typeface="+mj-lt"/>
                <a:cs typeface="Fira Sans Extra Condensed Medium"/>
              </a:rPr>
              <a:t>vehicle-mounted device</a:t>
            </a:r>
          </a:p>
        </p:txBody>
      </p:sp>
      <p:sp>
        <p:nvSpPr>
          <p:cNvPr id="20" name="TextBox 19">
            <a:extLst>
              <a:ext uri="{FF2B5EF4-FFF2-40B4-BE49-F238E27FC236}">
                <a16:creationId xmlns:a16="http://schemas.microsoft.com/office/drawing/2014/main" id="{EF21F45E-BD33-4934-8D1F-600BE24C75BD}"/>
              </a:ext>
            </a:extLst>
          </p:cNvPr>
          <p:cNvSpPr txBox="1"/>
          <p:nvPr/>
        </p:nvSpPr>
        <p:spPr>
          <a:xfrm>
            <a:off x="1514326" y="4851858"/>
            <a:ext cx="587226"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800" dirty="0">
                <a:solidFill>
                  <a:schemeClr val="tx1"/>
                </a:solidFill>
                <a:latin typeface="+mj-lt"/>
                <a:cs typeface="Fira Sans Extra Condensed Medium"/>
              </a:rPr>
              <a:t>d</a:t>
            </a:r>
            <a:r>
              <a:rPr lang="en-HK" sz="800" dirty="0" err="1">
                <a:solidFill>
                  <a:schemeClr val="tx1"/>
                </a:solidFill>
                <a:latin typeface="+mj-lt"/>
                <a:cs typeface="Fira Sans Extra Condensed Medium"/>
              </a:rPr>
              <a:t>ashcam</a:t>
            </a:r>
            <a:endParaRPr lang="en-HK" sz="800" dirty="0">
              <a:solidFill>
                <a:schemeClr val="tx1"/>
              </a:solidFill>
              <a:latin typeface="+mj-lt"/>
              <a:cs typeface="Fira Sans Extra Condensed Medium"/>
            </a:endParaRPr>
          </a:p>
        </p:txBody>
      </p:sp>
      <p:sp>
        <p:nvSpPr>
          <p:cNvPr id="451" name="TextBox 450">
            <a:extLst>
              <a:ext uri="{FF2B5EF4-FFF2-40B4-BE49-F238E27FC236}">
                <a16:creationId xmlns:a16="http://schemas.microsoft.com/office/drawing/2014/main" id="{9334CC51-DFE9-413B-BC39-662E3A918BA8}"/>
              </a:ext>
            </a:extLst>
          </p:cNvPr>
          <p:cNvSpPr txBox="1"/>
          <p:nvPr/>
        </p:nvSpPr>
        <p:spPr>
          <a:xfrm>
            <a:off x="1793355" y="4859673"/>
            <a:ext cx="91676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800" dirty="0">
                <a:solidFill>
                  <a:schemeClr val="tx1"/>
                </a:solidFill>
                <a:latin typeface="+mj-lt"/>
                <a:cs typeface="Fira Sans Extra Condensed Medium"/>
              </a:rPr>
              <a:t>drone</a:t>
            </a:r>
            <a:endParaRPr lang="en-HK" sz="800" dirty="0">
              <a:solidFill>
                <a:schemeClr val="tx1"/>
              </a:solidFill>
              <a:latin typeface="+mj-lt"/>
              <a:cs typeface="Fira Sans Extra Condensed Medium"/>
            </a:endParaRPr>
          </a:p>
        </p:txBody>
      </p:sp>
      <p:sp>
        <p:nvSpPr>
          <p:cNvPr id="452" name="TextBox 451">
            <a:extLst>
              <a:ext uri="{FF2B5EF4-FFF2-40B4-BE49-F238E27FC236}">
                <a16:creationId xmlns:a16="http://schemas.microsoft.com/office/drawing/2014/main" id="{07752818-DBF7-4E71-B665-D3527DCA74B1}"/>
              </a:ext>
            </a:extLst>
          </p:cNvPr>
          <p:cNvSpPr txBox="1"/>
          <p:nvPr/>
        </p:nvSpPr>
        <p:spPr>
          <a:xfrm>
            <a:off x="2431481" y="4839626"/>
            <a:ext cx="54592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800" dirty="0">
                <a:solidFill>
                  <a:schemeClr val="tx1"/>
                </a:solidFill>
                <a:latin typeface="+mj-lt"/>
                <a:cs typeface="Fira Sans Extra Condensed Medium"/>
              </a:rPr>
              <a:t>mobile</a:t>
            </a:r>
            <a:endParaRPr lang="en-HK" sz="800" dirty="0">
              <a:solidFill>
                <a:schemeClr val="tx1"/>
              </a:solidFill>
              <a:latin typeface="+mj-lt"/>
              <a:cs typeface="Fira Sans Extra Condensed Medium"/>
            </a:endParaRPr>
          </a:p>
        </p:txBody>
      </p:sp>
      <p:sp>
        <p:nvSpPr>
          <p:cNvPr id="457" name="TextBox 456">
            <a:extLst>
              <a:ext uri="{FF2B5EF4-FFF2-40B4-BE49-F238E27FC236}">
                <a16:creationId xmlns:a16="http://schemas.microsoft.com/office/drawing/2014/main" id="{6607B064-F770-497F-A7AA-831A772EAA08}"/>
              </a:ext>
            </a:extLst>
          </p:cNvPr>
          <p:cNvSpPr txBox="1"/>
          <p:nvPr/>
        </p:nvSpPr>
        <p:spPr>
          <a:xfrm>
            <a:off x="2285990" y="4067166"/>
            <a:ext cx="2352333" cy="276999"/>
          </a:xfrm>
          <a:prstGeom prst="rect">
            <a:avLst/>
          </a:prstGeom>
          <a:noFill/>
        </p:spPr>
        <p:txBody>
          <a:bodyPr wrap="square">
            <a:spAutoFit/>
          </a:bodyPr>
          <a:lstStyle/>
          <a:p>
            <a:r>
              <a:rPr lang="en-US" altLang="zh-CN" sz="1200" i="1" u="sng" dirty="0">
                <a:solidFill>
                  <a:srgbClr val="2A2525"/>
                </a:solidFill>
                <a:latin typeface="Open Sans"/>
              </a:rPr>
              <a:t>Fog </a:t>
            </a:r>
            <a:r>
              <a:rPr lang="en-US" sz="1200" i="1" u="sng" dirty="0">
                <a:solidFill>
                  <a:srgbClr val="2A2525"/>
                </a:solidFill>
                <a:latin typeface="Open Sans"/>
              </a:rPr>
              <a:t>C</a:t>
            </a:r>
            <a:r>
              <a:rPr lang="en-US" altLang="zh-CN" sz="1200" i="1" u="sng" dirty="0">
                <a:solidFill>
                  <a:srgbClr val="2A2525"/>
                </a:solidFill>
                <a:latin typeface="Open Sans"/>
              </a:rPr>
              <a:t>omputing on Base Station</a:t>
            </a:r>
            <a:r>
              <a:rPr lang="en-US" sz="1200" i="1" u="sng" dirty="0">
                <a:solidFill>
                  <a:srgbClr val="2A2525"/>
                </a:solidFill>
                <a:latin typeface="Open Sans"/>
              </a:rPr>
              <a:t> </a:t>
            </a:r>
            <a:endParaRPr lang="en-HK" sz="1200" u="sng" dirty="0"/>
          </a:p>
        </p:txBody>
      </p:sp>
      <p:sp>
        <p:nvSpPr>
          <p:cNvPr id="458" name="TextBox 457">
            <a:extLst>
              <a:ext uri="{FF2B5EF4-FFF2-40B4-BE49-F238E27FC236}">
                <a16:creationId xmlns:a16="http://schemas.microsoft.com/office/drawing/2014/main" id="{354F56E4-F185-4AC1-B87D-0E989D243141}"/>
              </a:ext>
            </a:extLst>
          </p:cNvPr>
          <p:cNvSpPr txBox="1"/>
          <p:nvPr/>
        </p:nvSpPr>
        <p:spPr>
          <a:xfrm>
            <a:off x="2473781" y="5094060"/>
            <a:ext cx="2015955" cy="276999"/>
          </a:xfrm>
          <a:prstGeom prst="rect">
            <a:avLst/>
          </a:prstGeom>
          <a:noFill/>
        </p:spPr>
        <p:txBody>
          <a:bodyPr wrap="square">
            <a:spAutoFit/>
          </a:bodyPr>
          <a:lstStyle/>
          <a:p>
            <a:r>
              <a:rPr lang="en-US" altLang="zh-CN" sz="1200" i="1" u="sng" dirty="0">
                <a:solidFill>
                  <a:srgbClr val="2A2525"/>
                </a:solidFill>
                <a:latin typeface="Open Sans"/>
              </a:rPr>
              <a:t>Edge </a:t>
            </a:r>
            <a:r>
              <a:rPr lang="en-US" sz="1200" i="1" u="sng" dirty="0">
                <a:solidFill>
                  <a:srgbClr val="2A2525"/>
                </a:solidFill>
                <a:latin typeface="Open Sans"/>
              </a:rPr>
              <a:t>C</a:t>
            </a:r>
            <a:r>
              <a:rPr lang="en-US" altLang="zh-CN" sz="1200" i="1" u="sng" dirty="0">
                <a:solidFill>
                  <a:srgbClr val="2A2525"/>
                </a:solidFill>
                <a:latin typeface="Open Sans"/>
              </a:rPr>
              <a:t>omputing on device</a:t>
            </a:r>
            <a:r>
              <a:rPr lang="en-US" sz="1200" i="1" u="sng" dirty="0">
                <a:solidFill>
                  <a:srgbClr val="2A2525"/>
                </a:solidFill>
                <a:latin typeface="Open Sans"/>
              </a:rPr>
              <a:t> </a:t>
            </a:r>
            <a:endParaRPr lang="en-HK" sz="1200" u="sng" dirty="0"/>
          </a:p>
        </p:txBody>
      </p:sp>
      <p:grpSp>
        <p:nvGrpSpPr>
          <p:cNvPr id="471" name="Group 470">
            <a:extLst>
              <a:ext uri="{FF2B5EF4-FFF2-40B4-BE49-F238E27FC236}">
                <a16:creationId xmlns:a16="http://schemas.microsoft.com/office/drawing/2014/main" id="{A3ECC4B4-90C6-4968-8559-5FE668477E1C}"/>
              </a:ext>
            </a:extLst>
          </p:cNvPr>
          <p:cNvGrpSpPr/>
          <p:nvPr/>
        </p:nvGrpSpPr>
        <p:grpSpPr>
          <a:xfrm>
            <a:off x="215104" y="1991145"/>
            <a:ext cx="1074777" cy="3113304"/>
            <a:chOff x="129274" y="1849007"/>
            <a:chExt cx="1074777" cy="3113304"/>
          </a:xfrm>
        </p:grpSpPr>
        <p:sp>
          <p:nvSpPr>
            <p:cNvPr id="460" name="右箭头 19">
              <a:extLst>
                <a:ext uri="{FF2B5EF4-FFF2-40B4-BE49-F238E27FC236}">
                  <a16:creationId xmlns:a16="http://schemas.microsoft.com/office/drawing/2014/main" id="{85D6D1DF-8DF5-45D1-B209-5617E8EA9840}"/>
                </a:ext>
              </a:extLst>
            </p:cNvPr>
            <p:cNvSpPr/>
            <p:nvPr/>
          </p:nvSpPr>
          <p:spPr>
            <a:xfrm rot="5400000">
              <a:off x="-801570" y="3236324"/>
              <a:ext cx="2331820" cy="339762"/>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61" name="TextBox 460">
              <a:extLst>
                <a:ext uri="{FF2B5EF4-FFF2-40B4-BE49-F238E27FC236}">
                  <a16:creationId xmlns:a16="http://schemas.microsoft.com/office/drawing/2014/main" id="{D0DBE972-78EE-4F75-8774-05A29604F9AC}"/>
                </a:ext>
              </a:extLst>
            </p:cNvPr>
            <p:cNvSpPr txBox="1"/>
            <p:nvPr/>
          </p:nvSpPr>
          <p:spPr>
            <a:xfrm rot="16200000">
              <a:off x="-60056" y="3375985"/>
              <a:ext cx="786030" cy="276999"/>
            </a:xfrm>
            <a:prstGeom prst="rect">
              <a:avLst/>
            </a:prstGeom>
            <a:noFill/>
          </p:spPr>
          <p:txBody>
            <a:bodyPr wrap="square">
              <a:spAutoFit/>
            </a:bodyPr>
            <a:lstStyle/>
            <a:p>
              <a:r>
                <a:rPr lang="en-US" sz="1200" i="1" u="sng" dirty="0">
                  <a:solidFill>
                    <a:srgbClr val="2A2525"/>
                  </a:solidFill>
                  <a:latin typeface="Open Sans"/>
                </a:rPr>
                <a:t>latency</a:t>
              </a:r>
              <a:endParaRPr lang="en-HK" sz="1200" u="sng" dirty="0"/>
            </a:p>
          </p:txBody>
        </p:sp>
        <p:sp>
          <p:nvSpPr>
            <p:cNvPr id="462" name="TextBox 461">
              <a:extLst>
                <a:ext uri="{FF2B5EF4-FFF2-40B4-BE49-F238E27FC236}">
                  <a16:creationId xmlns:a16="http://schemas.microsoft.com/office/drawing/2014/main" id="{60079786-082C-42A1-9D2E-6AAEC0DB204A}"/>
                </a:ext>
              </a:extLst>
            </p:cNvPr>
            <p:cNvSpPr txBox="1"/>
            <p:nvPr/>
          </p:nvSpPr>
          <p:spPr>
            <a:xfrm>
              <a:off x="129274" y="4676757"/>
              <a:ext cx="638407" cy="276999"/>
            </a:xfrm>
            <a:prstGeom prst="rect">
              <a:avLst/>
            </a:prstGeom>
            <a:noFill/>
          </p:spPr>
          <p:txBody>
            <a:bodyPr wrap="square">
              <a:spAutoFit/>
            </a:bodyPr>
            <a:lstStyle/>
            <a:p>
              <a:r>
                <a:rPr lang="en-US" altLang="zh-CN" sz="1200" i="1" dirty="0">
                  <a:solidFill>
                    <a:srgbClr val="2A2525"/>
                  </a:solidFill>
                  <a:latin typeface="Open Sans"/>
                </a:rPr>
                <a:t>low</a:t>
              </a:r>
              <a:endParaRPr lang="en-HK" sz="1200" i="1" dirty="0"/>
            </a:p>
          </p:txBody>
        </p:sp>
        <p:sp>
          <p:nvSpPr>
            <p:cNvPr id="463" name="TextBox 462">
              <a:extLst>
                <a:ext uri="{FF2B5EF4-FFF2-40B4-BE49-F238E27FC236}">
                  <a16:creationId xmlns:a16="http://schemas.microsoft.com/office/drawing/2014/main" id="{772509D0-7311-4306-9016-29D99A070677}"/>
                </a:ext>
              </a:extLst>
            </p:cNvPr>
            <p:cNvSpPr txBox="1"/>
            <p:nvPr/>
          </p:nvSpPr>
          <p:spPr>
            <a:xfrm>
              <a:off x="138411" y="1854997"/>
              <a:ext cx="638407" cy="276999"/>
            </a:xfrm>
            <a:prstGeom prst="rect">
              <a:avLst/>
            </a:prstGeom>
            <a:noFill/>
          </p:spPr>
          <p:txBody>
            <a:bodyPr wrap="square">
              <a:spAutoFit/>
            </a:bodyPr>
            <a:lstStyle/>
            <a:p>
              <a:r>
                <a:rPr lang="en-HK" sz="1200" i="1" dirty="0"/>
                <a:t>high</a:t>
              </a:r>
            </a:p>
          </p:txBody>
        </p:sp>
        <p:sp>
          <p:nvSpPr>
            <p:cNvPr id="465" name="右箭头 19">
              <a:extLst>
                <a:ext uri="{FF2B5EF4-FFF2-40B4-BE49-F238E27FC236}">
                  <a16:creationId xmlns:a16="http://schemas.microsoft.com/office/drawing/2014/main" id="{D8C7639D-14D8-4310-A910-70F7AAF99D96}"/>
                </a:ext>
              </a:extLst>
            </p:cNvPr>
            <p:cNvSpPr/>
            <p:nvPr/>
          </p:nvSpPr>
          <p:spPr>
            <a:xfrm rot="16200000">
              <a:off x="-410770" y="3234495"/>
              <a:ext cx="2331820" cy="339762"/>
            </a:xfrm>
            <a:prstGeom prst="rightArrow">
              <a:avLst/>
            </a:prstGeom>
            <a:gradFill flip="none" rotWithShape="1">
              <a:gsLst>
                <a:gs pos="0">
                  <a:srgbClr val="FF0000">
                    <a:tint val="66000"/>
                    <a:satMod val="160000"/>
                  </a:srgbClr>
                </a:gs>
                <a:gs pos="29000">
                  <a:srgbClr val="FF0000">
                    <a:tint val="44500"/>
                    <a:satMod val="160000"/>
                  </a:srgbClr>
                </a:gs>
                <a:gs pos="92000">
                  <a:schemeClr val="bg1"/>
                </a:gs>
              </a:gsLst>
              <a:path path="circle">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66" name="TextBox 465">
              <a:extLst>
                <a:ext uri="{FF2B5EF4-FFF2-40B4-BE49-F238E27FC236}">
                  <a16:creationId xmlns:a16="http://schemas.microsoft.com/office/drawing/2014/main" id="{CA86AA35-D7A3-40BF-9682-C8FF4F98021B}"/>
                </a:ext>
              </a:extLst>
            </p:cNvPr>
            <p:cNvSpPr txBox="1"/>
            <p:nvPr/>
          </p:nvSpPr>
          <p:spPr>
            <a:xfrm rot="16200000">
              <a:off x="160988" y="3326613"/>
              <a:ext cx="1146972" cy="276999"/>
            </a:xfrm>
            <a:prstGeom prst="rect">
              <a:avLst/>
            </a:prstGeom>
            <a:noFill/>
          </p:spPr>
          <p:txBody>
            <a:bodyPr wrap="square">
              <a:spAutoFit/>
            </a:bodyPr>
            <a:lstStyle/>
            <a:p>
              <a:r>
                <a:rPr lang="en-US" sz="1200" i="1" u="sng" dirty="0">
                  <a:solidFill>
                    <a:srgbClr val="2A2525"/>
                  </a:solidFill>
                  <a:latin typeface="Open Sans"/>
                </a:rPr>
                <a:t>computation</a:t>
              </a:r>
              <a:endParaRPr lang="en-HK" sz="1200" u="sng" dirty="0"/>
            </a:p>
          </p:txBody>
        </p:sp>
        <p:sp>
          <p:nvSpPr>
            <p:cNvPr id="468" name="TextBox 467">
              <a:extLst>
                <a:ext uri="{FF2B5EF4-FFF2-40B4-BE49-F238E27FC236}">
                  <a16:creationId xmlns:a16="http://schemas.microsoft.com/office/drawing/2014/main" id="{B6B7DD16-B6A7-4FE9-995F-A50B66D658FC}"/>
                </a:ext>
              </a:extLst>
            </p:cNvPr>
            <p:cNvSpPr txBox="1"/>
            <p:nvPr/>
          </p:nvSpPr>
          <p:spPr>
            <a:xfrm>
              <a:off x="565644" y="1849007"/>
              <a:ext cx="638407" cy="276999"/>
            </a:xfrm>
            <a:prstGeom prst="rect">
              <a:avLst/>
            </a:prstGeom>
            <a:noFill/>
          </p:spPr>
          <p:txBody>
            <a:bodyPr wrap="square">
              <a:spAutoFit/>
            </a:bodyPr>
            <a:lstStyle/>
            <a:p>
              <a:r>
                <a:rPr lang="en-HK" sz="1200" i="1" dirty="0"/>
                <a:t>high</a:t>
              </a:r>
            </a:p>
          </p:txBody>
        </p:sp>
        <p:sp>
          <p:nvSpPr>
            <p:cNvPr id="470" name="TextBox 469">
              <a:extLst>
                <a:ext uri="{FF2B5EF4-FFF2-40B4-BE49-F238E27FC236}">
                  <a16:creationId xmlns:a16="http://schemas.microsoft.com/office/drawing/2014/main" id="{5AADD61D-E85B-4F89-967C-821790C14A1D}"/>
                </a:ext>
              </a:extLst>
            </p:cNvPr>
            <p:cNvSpPr txBox="1"/>
            <p:nvPr/>
          </p:nvSpPr>
          <p:spPr>
            <a:xfrm>
              <a:off x="547803" y="4685312"/>
              <a:ext cx="638407" cy="276999"/>
            </a:xfrm>
            <a:prstGeom prst="rect">
              <a:avLst/>
            </a:prstGeom>
            <a:noFill/>
          </p:spPr>
          <p:txBody>
            <a:bodyPr wrap="square">
              <a:spAutoFit/>
            </a:bodyPr>
            <a:lstStyle/>
            <a:p>
              <a:r>
                <a:rPr lang="en-HK" sz="1200" i="1" dirty="0"/>
                <a:t>low</a:t>
              </a:r>
            </a:p>
          </p:txBody>
        </p:sp>
      </p:grpSp>
    </p:spTree>
    <p:custDataLst>
      <p:tags r:id="rId1"/>
    </p:custDataLst>
    <p:extLst>
      <p:ext uri="{BB962C8B-B14F-4D97-AF65-F5344CB8AC3E}">
        <p14:creationId xmlns:p14="http://schemas.microsoft.com/office/powerpoint/2010/main" val="1054380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2000" y="432000"/>
            <a:ext cx="11372650" cy="432000"/>
          </a:xfrm>
        </p:spPr>
        <p:txBody>
          <a:bodyPr/>
          <a:lstStyle/>
          <a:p>
            <a:r>
              <a:rPr lang="en-US" altLang="zh-CN" dirty="0"/>
              <a:t>Task 3: Real –time Risk Management Platform</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15</a:t>
            </a:fld>
            <a:endParaRPr lang="en-US" dirty="0"/>
          </a:p>
        </p:txBody>
      </p:sp>
      <p:sp>
        <p:nvSpPr>
          <p:cNvPr id="227" name="Google Shape;927;p25">
            <a:extLst>
              <a:ext uri="{FF2B5EF4-FFF2-40B4-BE49-F238E27FC236}">
                <a16:creationId xmlns:a16="http://schemas.microsoft.com/office/drawing/2014/main" id="{65DCA480-0C43-4F73-AD93-05A6A3E33842}"/>
              </a:ext>
            </a:extLst>
          </p:cNvPr>
          <p:cNvSpPr txBox="1"/>
          <p:nvPr/>
        </p:nvSpPr>
        <p:spPr>
          <a:xfrm>
            <a:off x="8896226" y="3720947"/>
            <a:ext cx="2640475" cy="1022179"/>
          </a:xfrm>
          <a:prstGeom prst="rect">
            <a:avLst/>
          </a:prstGeom>
          <a:noFill/>
          <a:ln>
            <a:noFill/>
          </a:ln>
        </p:spPr>
        <p:txBody>
          <a:bodyPr spcFirstLastPara="1" wrap="square" lIns="91425" tIns="91425" rIns="91425" bIns="91425" anchor="ctr" anchorCtr="0">
            <a:noAutofit/>
          </a:bodyPr>
          <a:lstStyle/>
          <a:p>
            <a:pPr>
              <a:buClr>
                <a:srgbClr val="000000"/>
              </a:buClr>
            </a:pPr>
            <a:endParaRPr lang="en-US" altLang="zh-CN" sz="1600" dirty="0"/>
          </a:p>
          <a:p>
            <a:pPr>
              <a:buClr>
                <a:srgbClr val="000000"/>
              </a:buClr>
            </a:pPr>
            <a:endParaRPr lang="en-US" altLang="zh-CN" sz="1600" dirty="0"/>
          </a:p>
          <a:p>
            <a:pPr>
              <a:buClr>
                <a:srgbClr val="000000"/>
              </a:buClr>
            </a:pPr>
            <a:endParaRPr lang="en-US" altLang="zh-CN" sz="1600" dirty="0"/>
          </a:p>
          <a:p>
            <a:pPr>
              <a:buClr>
                <a:srgbClr val="000000"/>
              </a:buClr>
            </a:pPr>
            <a:r>
              <a:rPr lang="en-US" altLang="zh-CN" sz="1600" dirty="0"/>
              <a:t>Prof. Guo, Song will lead the development of real-time risk management platform based on digital twins. </a:t>
            </a:r>
          </a:p>
          <a:p>
            <a:pPr>
              <a:buClr>
                <a:srgbClr val="000000"/>
              </a:buClr>
            </a:pPr>
            <a:endParaRPr lang="en-US" altLang="zh-CN" sz="1600" dirty="0"/>
          </a:p>
          <a:p>
            <a:pPr>
              <a:buClr>
                <a:srgbClr val="000000"/>
              </a:buClr>
            </a:pPr>
            <a:r>
              <a:rPr lang="en-US" altLang="zh-CN" sz="1600" dirty="0"/>
              <a:t>Dr</a:t>
            </a:r>
            <a:r>
              <a:rPr lang="en-HK" altLang="zh-CN" sz="1600" dirty="0"/>
              <a:t>.</a:t>
            </a:r>
            <a:r>
              <a:rPr lang="zh-CN" altLang="en-US" sz="1600" dirty="0"/>
              <a:t> </a:t>
            </a:r>
            <a:r>
              <a:rPr lang="en-HK" altLang="zh-CN" sz="1600" dirty="0"/>
              <a:t>Li,</a:t>
            </a:r>
            <a:r>
              <a:rPr lang="zh-CN" altLang="en-US" sz="1600" dirty="0"/>
              <a:t> </a:t>
            </a:r>
            <a:r>
              <a:rPr lang="en-HK" altLang="zh-CN" sz="1600" dirty="0"/>
              <a:t>Ping</a:t>
            </a:r>
            <a:r>
              <a:rPr lang="en-US" altLang="zh-CN" sz="1600" dirty="0"/>
              <a:t>, will assist on Al algorithms for  Effective Risk Detection</a:t>
            </a:r>
          </a:p>
          <a:p>
            <a:pPr>
              <a:buClr>
                <a:srgbClr val="000000"/>
              </a:buClr>
            </a:pPr>
            <a:endParaRPr lang="en-US" altLang="zh-CN" sz="1600" dirty="0"/>
          </a:p>
        </p:txBody>
      </p:sp>
      <p:grpSp>
        <p:nvGrpSpPr>
          <p:cNvPr id="50" name="Group 49">
            <a:extLst>
              <a:ext uri="{FF2B5EF4-FFF2-40B4-BE49-F238E27FC236}">
                <a16:creationId xmlns:a16="http://schemas.microsoft.com/office/drawing/2014/main" id="{43763703-D469-4435-B968-20C280D24F35}"/>
              </a:ext>
            </a:extLst>
          </p:cNvPr>
          <p:cNvGrpSpPr/>
          <p:nvPr/>
        </p:nvGrpSpPr>
        <p:grpSpPr>
          <a:xfrm>
            <a:off x="612901" y="1313949"/>
            <a:ext cx="7860103" cy="4739224"/>
            <a:chOff x="612901" y="1313949"/>
            <a:chExt cx="7860103" cy="4739224"/>
          </a:xfrm>
        </p:grpSpPr>
        <p:sp>
          <p:nvSpPr>
            <p:cNvPr id="459" name="Rectangle 458">
              <a:extLst>
                <a:ext uri="{FF2B5EF4-FFF2-40B4-BE49-F238E27FC236}">
                  <a16:creationId xmlns:a16="http://schemas.microsoft.com/office/drawing/2014/main" id="{0215DDD7-41CA-4B16-BDC7-24682AC02A68}"/>
                </a:ext>
              </a:extLst>
            </p:cNvPr>
            <p:cNvSpPr/>
            <p:nvPr/>
          </p:nvSpPr>
          <p:spPr>
            <a:xfrm>
              <a:off x="626904" y="1632483"/>
              <a:ext cx="7846100" cy="3007867"/>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55" name="TextBox 454">
              <a:extLst>
                <a:ext uri="{FF2B5EF4-FFF2-40B4-BE49-F238E27FC236}">
                  <a16:creationId xmlns:a16="http://schemas.microsoft.com/office/drawing/2014/main" id="{BCF31EB4-C9E5-42F5-961D-067BE6C2F905}"/>
                </a:ext>
              </a:extLst>
            </p:cNvPr>
            <p:cNvSpPr txBox="1"/>
            <p:nvPr/>
          </p:nvSpPr>
          <p:spPr>
            <a:xfrm>
              <a:off x="1514996" y="4662042"/>
              <a:ext cx="2012977" cy="400110"/>
            </a:xfrm>
            <a:prstGeom prst="rect">
              <a:avLst/>
            </a:prstGeom>
            <a:noFill/>
          </p:spPr>
          <p:txBody>
            <a:bodyPr wrap="square" rtlCol="0">
              <a:spAutoFit/>
            </a:bodyPr>
            <a:lstStyle/>
            <a:p>
              <a:pPr algn="ctr"/>
              <a:r>
                <a:rPr lang="en-US" sz="1000" kern="0" dirty="0">
                  <a:latin typeface="Arial" panose="020B0604020202020204" pitchFamily="34" charset="0"/>
                </a:rPr>
                <a:t>state of </a:t>
              </a:r>
            </a:p>
            <a:p>
              <a:pPr algn="ctr"/>
              <a:r>
                <a:rPr lang="en-HK" altLang="zh-CN" sz="1000" kern="0" dirty="0">
                  <a:latin typeface="Arial" panose="020B0604020202020204" pitchFamily="34" charset="0"/>
                </a:rPr>
                <a:t>digital entity </a:t>
              </a:r>
              <a:endParaRPr lang="en-HK" sz="1000" kern="0" dirty="0">
                <a:latin typeface="Arial" panose="020B0604020202020204" pitchFamily="34" charset="0"/>
              </a:endParaRPr>
            </a:p>
          </p:txBody>
        </p:sp>
        <p:sp>
          <p:nvSpPr>
            <p:cNvPr id="129" name="右箭头 19">
              <a:extLst>
                <a:ext uri="{FF2B5EF4-FFF2-40B4-BE49-F238E27FC236}">
                  <a16:creationId xmlns:a16="http://schemas.microsoft.com/office/drawing/2014/main" id="{F9D5CB74-EB6D-4A7D-87E7-E51E03D7285C}"/>
                </a:ext>
              </a:extLst>
            </p:cNvPr>
            <p:cNvSpPr/>
            <p:nvPr/>
          </p:nvSpPr>
          <p:spPr>
            <a:xfrm rot="16200000">
              <a:off x="1928757" y="4716142"/>
              <a:ext cx="237958" cy="264682"/>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48" name="Picture 147">
              <a:extLst>
                <a:ext uri="{FF2B5EF4-FFF2-40B4-BE49-F238E27FC236}">
                  <a16:creationId xmlns:a16="http://schemas.microsoft.com/office/drawing/2014/main" id="{50AFD2C0-40A8-4D44-944B-281602EBFDA4}"/>
                </a:ext>
              </a:extLst>
            </p:cNvPr>
            <p:cNvPicPr>
              <a:picLocks noChangeAspect="1"/>
            </p:cNvPicPr>
            <p:nvPr/>
          </p:nvPicPr>
          <p:blipFill rotWithShape="1">
            <a:blip r:embed="rId6"/>
            <a:srcRect l="8068" r="30634" b="4262"/>
            <a:stretch/>
          </p:blipFill>
          <p:spPr>
            <a:xfrm>
              <a:off x="804564" y="3284961"/>
              <a:ext cx="2478481" cy="1060804"/>
            </a:xfrm>
            <a:prstGeom prst="rect">
              <a:avLst/>
            </a:prstGeom>
          </p:spPr>
        </p:pic>
        <p:sp>
          <p:nvSpPr>
            <p:cNvPr id="127" name="Rectangle 126">
              <a:extLst>
                <a:ext uri="{FF2B5EF4-FFF2-40B4-BE49-F238E27FC236}">
                  <a16:creationId xmlns:a16="http://schemas.microsoft.com/office/drawing/2014/main" id="{ACF23C29-765E-4D6A-8933-C4E1AE7B61F1}"/>
                </a:ext>
              </a:extLst>
            </p:cNvPr>
            <p:cNvSpPr/>
            <p:nvPr/>
          </p:nvSpPr>
          <p:spPr>
            <a:xfrm>
              <a:off x="4611980" y="5090131"/>
              <a:ext cx="3844146" cy="715516"/>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61" name="Picture 560">
              <a:extLst>
                <a:ext uri="{FF2B5EF4-FFF2-40B4-BE49-F238E27FC236}">
                  <a16:creationId xmlns:a16="http://schemas.microsoft.com/office/drawing/2014/main" id="{9BF15294-0ACF-4FED-81FE-5A97586DB8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53" y="5237670"/>
              <a:ext cx="358896" cy="381882"/>
            </a:xfrm>
            <a:prstGeom prst="rect">
              <a:avLst/>
            </a:prstGeom>
          </p:spPr>
        </p:pic>
        <p:grpSp>
          <p:nvGrpSpPr>
            <p:cNvPr id="562" name="Group 561">
              <a:extLst>
                <a:ext uri="{FF2B5EF4-FFF2-40B4-BE49-F238E27FC236}">
                  <a16:creationId xmlns:a16="http://schemas.microsoft.com/office/drawing/2014/main" id="{D189EDC1-AFC6-47C7-BA12-8C59B04A8939}"/>
                </a:ext>
              </a:extLst>
            </p:cNvPr>
            <p:cNvGrpSpPr/>
            <p:nvPr/>
          </p:nvGrpSpPr>
          <p:grpSpPr>
            <a:xfrm>
              <a:off x="6337963" y="5271872"/>
              <a:ext cx="218623" cy="336189"/>
              <a:chOff x="1132973" y="945628"/>
              <a:chExt cx="2108060" cy="4230323"/>
            </a:xfrm>
          </p:grpSpPr>
          <p:sp>
            <p:nvSpPr>
              <p:cNvPr id="564" name="ï$ḻiḍê">
                <a:extLst>
                  <a:ext uri="{FF2B5EF4-FFF2-40B4-BE49-F238E27FC236}">
                    <a16:creationId xmlns:a16="http://schemas.microsoft.com/office/drawing/2014/main" id="{757E6FEF-B66E-4599-9098-B643AE1FA703}"/>
                  </a:ext>
                </a:extLst>
              </p:cNvPr>
              <p:cNvSpPr/>
              <p:nvPr/>
            </p:nvSpPr>
            <p:spPr bwMode="auto">
              <a:xfrm>
                <a:off x="1132973" y="945628"/>
                <a:ext cx="2108060" cy="4230323"/>
              </a:xfrm>
              <a:custGeom>
                <a:avLst/>
                <a:gdLst>
                  <a:gd name="T0" fmla="*/ 1330 w 1330"/>
                  <a:gd name="T1" fmla="*/ 634 h 2667"/>
                  <a:gd name="T2" fmla="*/ 1315 w 1330"/>
                  <a:gd name="T3" fmla="*/ 634 h 2667"/>
                  <a:gd name="T4" fmla="*/ 1315 w 1330"/>
                  <a:gd name="T5" fmla="*/ 233 h 2667"/>
                  <a:gd name="T6" fmla="*/ 1083 w 1330"/>
                  <a:gd name="T7" fmla="*/ 0 h 2667"/>
                  <a:gd name="T8" fmla="*/ 233 w 1330"/>
                  <a:gd name="T9" fmla="*/ 0 h 2667"/>
                  <a:gd name="T10" fmla="*/ 0 w 1330"/>
                  <a:gd name="T11" fmla="*/ 233 h 2667"/>
                  <a:gd name="T12" fmla="*/ 0 w 1330"/>
                  <a:gd name="T13" fmla="*/ 2435 h 2667"/>
                  <a:gd name="T14" fmla="*/ 233 w 1330"/>
                  <a:gd name="T15" fmla="*/ 2667 h 2667"/>
                  <a:gd name="T16" fmla="*/ 233 w 1330"/>
                  <a:gd name="T17" fmla="*/ 2667 h 2667"/>
                  <a:gd name="T18" fmla="*/ 1083 w 1330"/>
                  <a:gd name="T19" fmla="*/ 2667 h 2667"/>
                  <a:gd name="T20" fmla="*/ 1315 w 1330"/>
                  <a:gd name="T21" fmla="*/ 2435 h 2667"/>
                  <a:gd name="T22" fmla="*/ 1315 w 1330"/>
                  <a:gd name="T23" fmla="*/ 920 h 2667"/>
                  <a:gd name="T24" fmla="*/ 1330 w 1330"/>
                  <a:gd name="T25" fmla="*/ 920 h 2667"/>
                  <a:gd name="T26" fmla="*/ 1330 w 1330"/>
                  <a:gd name="T27" fmla="*/ 634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0" h="2667">
                    <a:moveTo>
                      <a:pt x="1330" y="634"/>
                    </a:moveTo>
                    <a:cubicBezTo>
                      <a:pt x="1315" y="634"/>
                      <a:pt x="1315" y="634"/>
                      <a:pt x="1315" y="634"/>
                    </a:cubicBezTo>
                    <a:cubicBezTo>
                      <a:pt x="1315" y="233"/>
                      <a:pt x="1315" y="233"/>
                      <a:pt x="1315" y="233"/>
                    </a:cubicBezTo>
                    <a:cubicBezTo>
                      <a:pt x="1315" y="104"/>
                      <a:pt x="1211" y="0"/>
                      <a:pt x="1083" y="0"/>
                    </a:cubicBezTo>
                    <a:cubicBezTo>
                      <a:pt x="233" y="0"/>
                      <a:pt x="233" y="0"/>
                      <a:pt x="233" y="0"/>
                    </a:cubicBezTo>
                    <a:cubicBezTo>
                      <a:pt x="104" y="0"/>
                      <a:pt x="0" y="104"/>
                      <a:pt x="0" y="233"/>
                    </a:cubicBezTo>
                    <a:cubicBezTo>
                      <a:pt x="0" y="2435"/>
                      <a:pt x="0" y="2435"/>
                      <a:pt x="0" y="2435"/>
                    </a:cubicBezTo>
                    <a:cubicBezTo>
                      <a:pt x="0" y="2563"/>
                      <a:pt x="104" y="2667"/>
                      <a:pt x="233" y="2667"/>
                    </a:cubicBezTo>
                    <a:cubicBezTo>
                      <a:pt x="233" y="2667"/>
                      <a:pt x="233" y="2667"/>
                      <a:pt x="233" y="2667"/>
                    </a:cubicBezTo>
                    <a:cubicBezTo>
                      <a:pt x="1083" y="2667"/>
                      <a:pt x="1083" y="2667"/>
                      <a:pt x="1083" y="2667"/>
                    </a:cubicBezTo>
                    <a:cubicBezTo>
                      <a:pt x="1211" y="2667"/>
                      <a:pt x="1315" y="2563"/>
                      <a:pt x="1315" y="2435"/>
                    </a:cubicBezTo>
                    <a:cubicBezTo>
                      <a:pt x="1315" y="920"/>
                      <a:pt x="1315" y="920"/>
                      <a:pt x="1315" y="920"/>
                    </a:cubicBezTo>
                    <a:cubicBezTo>
                      <a:pt x="1330" y="920"/>
                      <a:pt x="1330" y="920"/>
                      <a:pt x="1330" y="920"/>
                    </a:cubicBezTo>
                    <a:cubicBezTo>
                      <a:pt x="1330" y="634"/>
                      <a:pt x="1330" y="634"/>
                      <a:pt x="1330" y="634"/>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5" name="ïṥḷíḓé">
                <a:extLst>
                  <a:ext uri="{FF2B5EF4-FFF2-40B4-BE49-F238E27FC236}">
                    <a16:creationId xmlns:a16="http://schemas.microsoft.com/office/drawing/2014/main" id="{B137826B-D1D3-4D56-9B9B-8F10E856FC5F}"/>
                  </a:ext>
                </a:extLst>
              </p:cNvPr>
              <p:cNvSpPr/>
              <p:nvPr/>
            </p:nvSpPr>
            <p:spPr bwMode="auto">
              <a:xfrm>
                <a:off x="1234420" y="1042003"/>
                <a:ext cx="1905167" cy="4038589"/>
              </a:xfrm>
              <a:custGeom>
                <a:avLst/>
                <a:gdLst>
                  <a:gd name="T0" fmla="*/ 1202 w 1202"/>
                  <a:gd name="T1" fmla="*/ 173 h 2546"/>
                  <a:gd name="T2" fmla="*/ 1202 w 1202"/>
                  <a:gd name="T3" fmla="*/ 2372 h 2546"/>
                  <a:gd name="T4" fmla="*/ 1028 w 1202"/>
                  <a:gd name="T5" fmla="*/ 2546 h 2546"/>
                  <a:gd name="T6" fmla="*/ 174 w 1202"/>
                  <a:gd name="T7" fmla="*/ 2546 h 2546"/>
                  <a:gd name="T8" fmla="*/ 0 w 1202"/>
                  <a:gd name="T9" fmla="*/ 2372 h 2546"/>
                  <a:gd name="T10" fmla="*/ 0 w 1202"/>
                  <a:gd name="T11" fmla="*/ 173 h 2546"/>
                  <a:gd name="T12" fmla="*/ 174 w 1202"/>
                  <a:gd name="T13" fmla="*/ 0 h 2546"/>
                  <a:gd name="T14" fmla="*/ 278 w 1202"/>
                  <a:gd name="T15" fmla="*/ 0 h 2546"/>
                  <a:gd name="T16" fmla="*/ 323 w 1202"/>
                  <a:gd name="T17" fmla="*/ 107 h 2546"/>
                  <a:gd name="T18" fmla="*/ 354 w 1202"/>
                  <a:gd name="T19" fmla="*/ 113 h 2546"/>
                  <a:gd name="T20" fmla="*/ 841 w 1202"/>
                  <a:gd name="T21" fmla="*/ 113 h 2546"/>
                  <a:gd name="T22" fmla="*/ 923 w 1202"/>
                  <a:gd name="T23" fmla="*/ 31 h 2546"/>
                  <a:gd name="T24" fmla="*/ 917 w 1202"/>
                  <a:gd name="T25" fmla="*/ 0 h 2546"/>
                  <a:gd name="T26" fmla="*/ 1028 w 1202"/>
                  <a:gd name="T27" fmla="*/ 0 h 2546"/>
                  <a:gd name="T28" fmla="*/ 1202 w 1202"/>
                  <a:gd name="T29" fmla="*/ 173 h 2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2" h="2546">
                    <a:moveTo>
                      <a:pt x="1202" y="173"/>
                    </a:moveTo>
                    <a:cubicBezTo>
                      <a:pt x="1202" y="2372"/>
                      <a:pt x="1202" y="2372"/>
                      <a:pt x="1202" y="2372"/>
                    </a:cubicBezTo>
                    <a:cubicBezTo>
                      <a:pt x="1202" y="2468"/>
                      <a:pt x="1124" y="2546"/>
                      <a:pt x="1028" y="2546"/>
                    </a:cubicBezTo>
                    <a:cubicBezTo>
                      <a:pt x="174" y="2546"/>
                      <a:pt x="174" y="2546"/>
                      <a:pt x="174" y="2546"/>
                    </a:cubicBezTo>
                    <a:cubicBezTo>
                      <a:pt x="78" y="2546"/>
                      <a:pt x="0" y="2468"/>
                      <a:pt x="0" y="2372"/>
                    </a:cubicBezTo>
                    <a:cubicBezTo>
                      <a:pt x="0" y="173"/>
                      <a:pt x="0" y="173"/>
                      <a:pt x="0" y="173"/>
                    </a:cubicBezTo>
                    <a:cubicBezTo>
                      <a:pt x="0" y="77"/>
                      <a:pt x="78" y="0"/>
                      <a:pt x="174" y="0"/>
                    </a:cubicBezTo>
                    <a:cubicBezTo>
                      <a:pt x="278" y="0"/>
                      <a:pt x="278" y="0"/>
                      <a:pt x="278" y="0"/>
                    </a:cubicBezTo>
                    <a:cubicBezTo>
                      <a:pt x="260" y="42"/>
                      <a:pt x="281" y="90"/>
                      <a:pt x="323" y="107"/>
                    </a:cubicBezTo>
                    <a:cubicBezTo>
                      <a:pt x="333" y="111"/>
                      <a:pt x="343" y="113"/>
                      <a:pt x="354" y="113"/>
                    </a:cubicBezTo>
                    <a:cubicBezTo>
                      <a:pt x="841" y="113"/>
                      <a:pt x="841" y="113"/>
                      <a:pt x="841" y="113"/>
                    </a:cubicBezTo>
                    <a:cubicBezTo>
                      <a:pt x="887" y="113"/>
                      <a:pt x="924" y="76"/>
                      <a:pt x="923" y="31"/>
                    </a:cubicBezTo>
                    <a:cubicBezTo>
                      <a:pt x="923" y="20"/>
                      <a:pt x="921" y="10"/>
                      <a:pt x="917" y="0"/>
                    </a:cubicBezTo>
                    <a:cubicBezTo>
                      <a:pt x="1028" y="0"/>
                      <a:pt x="1028" y="0"/>
                      <a:pt x="1028" y="0"/>
                    </a:cubicBezTo>
                    <a:cubicBezTo>
                      <a:pt x="1124" y="0"/>
                      <a:pt x="1202" y="77"/>
                      <a:pt x="1202"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6" name="îśḷïḍé">
                <a:extLst>
                  <a:ext uri="{FF2B5EF4-FFF2-40B4-BE49-F238E27FC236}">
                    <a16:creationId xmlns:a16="http://schemas.microsoft.com/office/drawing/2014/main" id="{4F805A11-09C9-40DC-9C07-B2811D3F595B}"/>
                  </a:ext>
                </a:extLst>
              </p:cNvPr>
              <p:cNvSpPr/>
              <p:nvPr/>
            </p:nvSpPr>
            <p:spPr bwMode="auto">
              <a:xfrm>
                <a:off x="1831941" y="3400636"/>
                <a:ext cx="28405" cy="556942"/>
              </a:xfrm>
              <a:custGeom>
                <a:avLst/>
                <a:gdLst>
                  <a:gd name="T0" fmla="*/ 28 w 28"/>
                  <a:gd name="T1" fmla="*/ 549 h 549"/>
                  <a:gd name="T2" fmla="*/ 0 w 28"/>
                  <a:gd name="T3" fmla="*/ 549 h 549"/>
                  <a:gd name="T4" fmla="*/ 9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9"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7" name="ïṩľïḍe">
                <a:extLst>
                  <a:ext uri="{FF2B5EF4-FFF2-40B4-BE49-F238E27FC236}">
                    <a16:creationId xmlns:a16="http://schemas.microsoft.com/office/drawing/2014/main" id="{CE831A78-9752-4977-8C69-7C282263395B}"/>
                  </a:ext>
                </a:extLst>
              </p:cNvPr>
              <p:cNvSpPr/>
              <p:nvPr/>
            </p:nvSpPr>
            <p:spPr bwMode="auto">
              <a:xfrm>
                <a:off x="1703103" y="2783840"/>
                <a:ext cx="266805" cy="723315"/>
              </a:xfrm>
              <a:custGeom>
                <a:avLst/>
                <a:gdLst>
                  <a:gd name="T0" fmla="*/ 114 w 168"/>
                  <a:gd name="T1" fmla="*/ 168 h 456"/>
                  <a:gd name="T2" fmla="*/ 143 w 168"/>
                  <a:gd name="T3" fmla="*/ 123 h 456"/>
                  <a:gd name="T4" fmla="*/ 113 w 168"/>
                  <a:gd name="T5" fmla="*/ 53 h 456"/>
                  <a:gd name="T6" fmla="*/ 95 w 168"/>
                  <a:gd name="T7" fmla="*/ 69 h 456"/>
                  <a:gd name="T8" fmla="*/ 109 w 168"/>
                  <a:gd name="T9" fmla="*/ 46 h 456"/>
                  <a:gd name="T10" fmla="*/ 84 w 168"/>
                  <a:gd name="T11" fmla="*/ 0 h 456"/>
                  <a:gd name="T12" fmla="*/ 7 w 168"/>
                  <a:gd name="T13" fmla="*/ 189 h 456"/>
                  <a:gd name="T14" fmla="*/ 44 w 168"/>
                  <a:gd name="T15" fmla="*/ 247 h 456"/>
                  <a:gd name="T16" fmla="*/ 3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5" y="99"/>
                      <a:pt x="125" y="76"/>
                      <a:pt x="113" y="53"/>
                    </a:cubicBezTo>
                    <a:cubicBezTo>
                      <a:pt x="95" y="69"/>
                      <a:pt x="95" y="69"/>
                      <a:pt x="95" y="69"/>
                    </a:cubicBezTo>
                    <a:cubicBezTo>
                      <a:pt x="109" y="46"/>
                      <a:pt x="109" y="46"/>
                      <a:pt x="109" y="46"/>
                    </a:cubicBezTo>
                    <a:cubicBezTo>
                      <a:pt x="95" y="18"/>
                      <a:pt x="84" y="0"/>
                      <a:pt x="84" y="0"/>
                    </a:cubicBezTo>
                    <a:cubicBezTo>
                      <a:pt x="84" y="0"/>
                      <a:pt x="26" y="92"/>
                      <a:pt x="7" y="189"/>
                    </a:cubicBezTo>
                    <a:cubicBezTo>
                      <a:pt x="44" y="247"/>
                      <a:pt x="44" y="247"/>
                      <a:pt x="44" y="247"/>
                    </a:cubicBezTo>
                    <a:cubicBezTo>
                      <a:pt x="3" y="213"/>
                      <a:pt x="3" y="213"/>
                      <a:pt x="3"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8" name="íśľïḍê">
                <a:extLst>
                  <a:ext uri="{FF2B5EF4-FFF2-40B4-BE49-F238E27FC236}">
                    <a16:creationId xmlns:a16="http://schemas.microsoft.com/office/drawing/2014/main" id="{86AF7CF3-974D-4570-8306-6E8366236333}"/>
                  </a:ext>
                </a:extLst>
              </p:cNvPr>
              <p:cNvSpPr/>
              <p:nvPr/>
            </p:nvSpPr>
            <p:spPr bwMode="auto">
              <a:xfrm>
                <a:off x="2573515" y="3400636"/>
                <a:ext cx="28405" cy="556942"/>
              </a:xfrm>
              <a:custGeom>
                <a:avLst/>
                <a:gdLst>
                  <a:gd name="T0" fmla="*/ 28 w 28"/>
                  <a:gd name="T1" fmla="*/ 549 h 549"/>
                  <a:gd name="T2" fmla="*/ 0 w 28"/>
                  <a:gd name="T3" fmla="*/ 549 h 549"/>
                  <a:gd name="T4" fmla="*/ 10 w 28"/>
                  <a:gd name="T5" fmla="*/ 0 h 549"/>
                  <a:gd name="T6" fmla="*/ 19 w 28"/>
                  <a:gd name="T7" fmla="*/ 0 h 549"/>
                  <a:gd name="T8" fmla="*/ 28 w 28"/>
                  <a:gd name="T9" fmla="*/ 549 h 549"/>
                </a:gdLst>
                <a:ahLst/>
                <a:cxnLst>
                  <a:cxn ang="0">
                    <a:pos x="T0" y="T1"/>
                  </a:cxn>
                  <a:cxn ang="0">
                    <a:pos x="T2" y="T3"/>
                  </a:cxn>
                  <a:cxn ang="0">
                    <a:pos x="T4" y="T5"/>
                  </a:cxn>
                  <a:cxn ang="0">
                    <a:pos x="T6" y="T7"/>
                  </a:cxn>
                  <a:cxn ang="0">
                    <a:pos x="T8" y="T9"/>
                  </a:cxn>
                </a:cxnLst>
                <a:rect l="0" t="0" r="r" b="b"/>
                <a:pathLst>
                  <a:path w="28" h="549">
                    <a:moveTo>
                      <a:pt x="28" y="549"/>
                    </a:moveTo>
                    <a:lnTo>
                      <a:pt x="0" y="549"/>
                    </a:lnTo>
                    <a:lnTo>
                      <a:pt x="10" y="0"/>
                    </a:lnTo>
                    <a:lnTo>
                      <a:pt x="19" y="0"/>
                    </a:lnTo>
                    <a:lnTo>
                      <a:pt x="28" y="5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69" name="ïsḻide">
                <a:extLst>
                  <a:ext uri="{FF2B5EF4-FFF2-40B4-BE49-F238E27FC236}">
                    <a16:creationId xmlns:a16="http://schemas.microsoft.com/office/drawing/2014/main" id="{C835CF74-4229-423F-B6F3-1839823DA94C}"/>
                  </a:ext>
                </a:extLst>
              </p:cNvPr>
              <p:cNvSpPr/>
              <p:nvPr/>
            </p:nvSpPr>
            <p:spPr bwMode="auto">
              <a:xfrm>
                <a:off x="2445692" y="2783840"/>
                <a:ext cx="265790" cy="723315"/>
              </a:xfrm>
              <a:custGeom>
                <a:avLst/>
                <a:gdLst>
                  <a:gd name="T0" fmla="*/ 114 w 168"/>
                  <a:gd name="T1" fmla="*/ 168 h 456"/>
                  <a:gd name="T2" fmla="*/ 143 w 168"/>
                  <a:gd name="T3" fmla="*/ 123 h 456"/>
                  <a:gd name="T4" fmla="*/ 113 w 168"/>
                  <a:gd name="T5" fmla="*/ 53 h 456"/>
                  <a:gd name="T6" fmla="*/ 94 w 168"/>
                  <a:gd name="T7" fmla="*/ 69 h 456"/>
                  <a:gd name="T8" fmla="*/ 109 w 168"/>
                  <a:gd name="T9" fmla="*/ 46 h 456"/>
                  <a:gd name="T10" fmla="*/ 84 w 168"/>
                  <a:gd name="T11" fmla="*/ 0 h 456"/>
                  <a:gd name="T12" fmla="*/ 6 w 168"/>
                  <a:gd name="T13" fmla="*/ 189 h 456"/>
                  <a:gd name="T14" fmla="*/ 44 w 168"/>
                  <a:gd name="T15" fmla="*/ 247 h 456"/>
                  <a:gd name="T16" fmla="*/ 2 w 168"/>
                  <a:gd name="T17" fmla="*/ 213 h 456"/>
                  <a:gd name="T18" fmla="*/ 0 w 168"/>
                  <a:gd name="T19" fmla="*/ 247 h 456"/>
                  <a:gd name="T20" fmla="*/ 84 w 168"/>
                  <a:gd name="T21" fmla="*/ 456 h 456"/>
                  <a:gd name="T22" fmla="*/ 168 w 168"/>
                  <a:gd name="T23" fmla="*/ 247 h 456"/>
                  <a:gd name="T24" fmla="*/ 149 w 168"/>
                  <a:gd name="T25" fmla="*/ 140 h 456"/>
                  <a:gd name="T26" fmla="*/ 114 w 168"/>
                  <a:gd name="T27" fmla="*/ 1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56">
                    <a:moveTo>
                      <a:pt x="114" y="168"/>
                    </a:moveTo>
                    <a:cubicBezTo>
                      <a:pt x="143" y="123"/>
                      <a:pt x="143" y="123"/>
                      <a:pt x="143" y="123"/>
                    </a:cubicBezTo>
                    <a:cubicBezTo>
                      <a:pt x="134" y="99"/>
                      <a:pt x="124" y="76"/>
                      <a:pt x="113" y="53"/>
                    </a:cubicBezTo>
                    <a:cubicBezTo>
                      <a:pt x="94" y="69"/>
                      <a:pt x="94" y="69"/>
                      <a:pt x="94" y="69"/>
                    </a:cubicBezTo>
                    <a:cubicBezTo>
                      <a:pt x="109" y="46"/>
                      <a:pt x="109" y="46"/>
                      <a:pt x="109" y="46"/>
                    </a:cubicBezTo>
                    <a:cubicBezTo>
                      <a:pt x="95" y="18"/>
                      <a:pt x="84" y="0"/>
                      <a:pt x="84" y="0"/>
                    </a:cubicBezTo>
                    <a:cubicBezTo>
                      <a:pt x="84" y="0"/>
                      <a:pt x="26" y="92"/>
                      <a:pt x="6" y="189"/>
                    </a:cubicBezTo>
                    <a:cubicBezTo>
                      <a:pt x="44" y="247"/>
                      <a:pt x="44" y="247"/>
                      <a:pt x="44" y="247"/>
                    </a:cubicBezTo>
                    <a:cubicBezTo>
                      <a:pt x="2" y="213"/>
                      <a:pt x="2" y="213"/>
                      <a:pt x="2" y="213"/>
                    </a:cubicBezTo>
                    <a:cubicBezTo>
                      <a:pt x="1" y="225"/>
                      <a:pt x="0" y="236"/>
                      <a:pt x="0" y="247"/>
                    </a:cubicBezTo>
                    <a:cubicBezTo>
                      <a:pt x="0" y="362"/>
                      <a:pt x="38" y="456"/>
                      <a:pt x="84" y="456"/>
                    </a:cubicBezTo>
                    <a:cubicBezTo>
                      <a:pt x="130" y="456"/>
                      <a:pt x="168" y="362"/>
                      <a:pt x="168" y="247"/>
                    </a:cubicBezTo>
                    <a:cubicBezTo>
                      <a:pt x="168" y="212"/>
                      <a:pt x="160" y="174"/>
                      <a:pt x="149" y="140"/>
                    </a:cubicBezTo>
                    <a:lnTo>
                      <a:pt x="114"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0" name="íṡlîḋè">
                <a:extLst>
                  <a:ext uri="{FF2B5EF4-FFF2-40B4-BE49-F238E27FC236}">
                    <a16:creationId xmlns:a16="http://schemas.microsoft.com/office/drawing/2014/main" id="{49F3BE02-6081-40F8-9BDC-634AE90E977D}"/>
                  </a:ext>
                </a:extLst>
              </p:cNvPr>
              <p:cNvSpPr/>
              <p:nvPr/>
            </p:nvSpPr>
            <p:spPr bwMode="auto">
              <a:xfrm>
                <a:off x="1576295" y="1587785"/>
                <a:ext cx="525493" cy="523464"/>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1" name="îSḷïḑé">
                <a:extLst>
                  <a:ext uri="{FF2B5EF4-FFF2-40B4-BE49-F238E27FC236}">
                    <a16:creationId xmlns:a16="http://schemas.microsoft.com/office/drawing/2014/main" id="{AC65A84A-5CFE-4331-91C9-9F61312B0340}"/>
                  </a:ext>
                </a:extLst>
              </p:cNvPr>
              <p:cNvSpPr/>
              <p:nvPr/>
            </p:nvSpPr>
            <p:spPr bwMode="auto">
              <a:xfrm>
                <a:off x="2142367" y="2728045"/>
                <a:ext cx="58839" cy="1148375"/>
              </a:xfrm>
              <a:custGeom>
                <a:avLst/>
                <a:gdLst>
                  <a:gd name="T0" fmla="*/ 58 w 58"/>
                  <a:gd name="T1" fmla="*/ 1132 h 1132"/>
                  <a:gd name="T2" fmla="*/ 0 w 58"/>
                  <a:gd name="T3" fmla="*/ 1132 h 1132"/>
                  <a:gd name="T4" fmla="*/ 19 w 58"/>
                  <a:gd name="T5" fmla="*/ 0 h 1132"/>
                  <a:gd name="T6" fmla="*/ 39 w 58"/>
                  <a:gd name="T7" fmla="*/ 0 h 1132"/>
                  <a:gd name="T8" fmla="*/ 58 w 58"/>
                  <a:gd name="T9" fmla="*/ 1132 h 1132"/>
                </a:gdLst>
                <a:ahLst/>
                <a:cxnLst>
                  <a:cxn ang="0">
                    <a:pos x="T0" y="T1"/>
                  </a:cxn>
                  <a:cxn ang="0">
                    <a:pos x="T2" y="T3"/>
                  </a:cxn>
                  <a:cxn ang="0">
                    <a:pos x="T4" y="T5"/>
                  </a:cxn>
                  <a:cxn ang="0">
                    <a:pos x="T6" y="T7"/>
                  </a:cxn>
                  <a:cxn ang="0">
                    <a:pos x="T8" y="T9"/>
                  </a:cxn>
                </a:cxnLst>
                <a:rect l="0" t="0" r="r" b="b"/>
                <a:pathLst>
                  <a:path w="58" h="1132">
                    <a:moveTo>
                      <a:pt x="58" y="1132"/>
                    </a:moveTo>
                    <a:lnTo>
                      <a:pt x="0" y="1132"/>
                    </a:lnTo>
                    <a:lnTo>
                      <a:pt x="19" y="0"/>
                    </a:lnTo>
                    <a:lnTo>
                      <a:pt x="39" y="0"/>
                    </a:lnTo>
                    <a:lnTo>
                      <a:pt x="58" y="11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2" name="îSļïḑê">
                <a:extLst>
                  <a:ext uri="{FF2B5EF4-FFF2-40B4-BE49-F238E27FC236}">
                    <a16:creationId xmlns:a16="http://schemas.microsoft.com/office/drawing/2014/main" id="{48C6A41F-00DA-4B4C-B2C9-C1B18140ACD2}"/>
                  </a:ext>
                </a:extLst>
              </p:cNvPr>
              <p:cNvSpPr/>
              <p:nvPr/>
            </p:nvSpPr>
            <p:spPr bwMode="auto">
              <a:xfrm>
                <a:off x="1877591" y="1457934"/>
                <a:ext cx="548826" cy="1488222"/>
              </a:xfrm>
              <a:custGeom>
                <a:avLst/>
                <a:gdLst>
                  <a:gd name="T0" fmla="*/ 235 w 346"/>
                  <a:gd name="T1" fmla="*/ 345 h 938"/>
                  <a:gd name="T2" fmla="*/ 295 w 346"/>
                  <a:gd name="T3" fmla="*/ 253 h 938"/>
                  <a:gd name="T4" fmla="*/ 233 w 346"/>
                  <a:gd name="T5" fmla="*/ 109 h 938"/>
                  <a:gd name="T6" fmla="*/ 195 w 346"/>
                  <a:gd name="T7" fmla="*/ 141 h 938"/>
                  <a:gd name="T8" fmla="*/ 225 w 346"/>
                  <a:gd name="T9" fmla="*/ 93 h 938"/>
                  <a:gd name="T10" fmla="*/ 173 w 346"/>
                  <a:gd name="T11" fmla="*/ 0 h 938"/>
                  <a:gd name="T12" fmla="*/ 13 w 346"/>
                  <a:gd name="T13" fmla="*/ 389 h 938"/>
                  <a:gd name="T14" fmla="*/ 90 w 346"/>
                  <a:gd name="T15" fmla="*/ 507 h 938"/>
                  <a:gd name="T16" fmla="*/ 5 w 346"/>
                  <a:gd name="T17" fmla="*/ 439 h 938"/>
                  <a:gd name="T18" fmla="*/ 0 w 346"/>
                  <a:gd name="T19" fmla="*/ 509 h 938"/>
                  <a:gd name="T20" fmla="*/ 173 w 346"/>
                  <a:gd name="T21" fmla="*/ 938 h 938"/>
                  <a:gd name="T22" fmla="*/ 346 w 346"/>
                  <a:gd name="T23" fmla="*/ 509 h 938"/>
                  <a:gd name="T24" fmla="*/ 307 w 346"/>
                  <a:gd name="T25" fmla="*/ 288 h 938"/>
                  <a:gd name="T26" fmla="*/ 235 w 346"/>
                  <a:gd name="T27" fmla="*/ 34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938">
                    <a:moveTo>
                      <a:pt x="235" y="345"/>
                    </a:moveTo>
                    <a:cubicBezTo>
                      <a:pt x="295" y="253"/>
                      <a:pt x="295" y="253"/>
                      <a:pt x="295" y="253"/>
                    </a:cubicBezTo>
                    <a:cubicBezTo>
                      <a:pt x="277" y="204"/>
                      <a:pt x="257" y="156"/>
                      <a:pt x="233" y="109"/>
                    </a:cubicBezTo>
                    <a:cubicBezTo>
                      <a:pt x="195" y="141"/>
                      <a:pt x="195" y="141"/>
                      <a:pt x="195" y="141"/>
                    </a:cubicBezTo>
                    <a:cubicBezTo>
                      <a:pt x="225" y="93"/>
                      <a:pt x="225" y="93"/>
                      <a:pt x="225" y="93"/>
                    </a:cubicBezTo>
                    <a:cubicBezTo>
                      <a:pt x="196" y="36"/>
                      <a:pt x="173" y="0"/>
                      <a:pt x="173" y="0"/>
                    </a:cubicBezTo>
                    <a:cubicBezTo>
                      <a:pt x="173" y="0"/>
                      <a:pt x="53" y="189"/>
                      <a:pt x="13" y="389"/>
                    </a:cubicBezTo>
                    <a:cubicBezTo>
                      <a:pt x="90" y="507"/>
                      <a:pt x="90" y="507"/>
                      <a:pt x="90" y="507"/>
                    </a:cubicBezTo>
                    <a:cubicBezTo>
                      <a:pt x="5" y="439"/>
                      <a:pt x="5" y="439"/>
                      <a:pt x="5" y="439"/>
                    </a:cubicBezTo>
                    <a:cubicBezTo>
                      <a:pt x="2" y="462"/>
                      <a:pt x="0" y="486"/>
                      <a:pt x="0" y="509"/>
                    </a:cubicBezTo>
                    <a:cubicBezTo>
                      <a:pt x="0" y="746"/>
                      <a:pt x="78" y="938"/>
                      <a:pt x="173" y="938"/>
                    </a:cubicBezTo>
                    <a:cubicBezTo>
                      <a:pt x="269" y="938"/>
                      <a:pt x="346" y="746"/>
                      <a:pt x="346" y="509"/>
                    </a:cubicBezTo>
                    <a:cubicBezTo>
                      <a:pt x="346" y="436"/>
                      <a:pt x="330" y="359"/>
                      <a:pt x="307" y="288"/>
                    </a:cubicBezTo>
                    <a:lnTo>
                      <a:pt x="235" y="3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3" name="íšḷïḑe">
                <a:extLst>
                  <a:ext uri="{FF2B5EF4-FFF2-40B4-BE49-F238E27FC236}">
                    <a16:creationId xmlns:a16="http://schemas.microsoft.com/office/drawing/2014/main" id="{23680109-DBCF-47F2-9C3C-819F21926F17}"/>
                  </a:ext>
                </a:extLst>
              </p:cNvPr>
              <p:cNvSpPr/>
              <p:nvPr/>
            </p:nvSpPr>
            <p:spPr bwMode="auto">
              <a:xfrm>
                <a:off x="1194856" y="3483822"/>
                <a:ext cx="1984295" cy="1625174"/>
              </a:xfrm>
              <a:custGeom>
                <a:avLst/>
                <a:gdLst>
                  <a:gd name="T0" fmla="*/ 1252 w 1252"/>
                  <a:gd name="T1" fmla="*/ 352 h 1025"/>
                  <a:gd name="T2" fmla="*/ 1252 w 1252"/>
                  <a:gd name="T3" fmla="*/ 844 h 1025"/>
                  <a:gd name="T4" fmla="*/ 1071 w 1252"/>
                  <a:gd name="T5" fmla="*/ 1025 h 1025"/>
                  <a:gd name="T6" fmla="*/ 181 w 1252"/>
                  <a:gd name="T7" fmla="*/ 1025 h 1025"/>
                  <a:gd name="T8" fmla="*/ 0 w 1252"/>
                  <a:gd name="T9" fmla="*/ 844 h 1025"/>
                  <a:gd name="T10" fmla="*/ 0 w 1252"/>
                  <a:gd name="T11" fmla="*/ 400 h 1025"/>
                  <a:gd name="T12" fmla="*/ 1200 w 1252"/>
                  <a:gd name="T13" fmla="*/ 304 h 1025"/>
                  <a:gd name="T14" fmla="*/ 1252 w 1252"/>
                  <a:gd name="T15" fmla="*/ 352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2" h="1025">
                    <a:moveTo>
                      <a:pt x="1252" y="352"/>
                    </a:moveTo>
                    <a:cubicBezTo>
                      <a:pt x="1252" y="844"/>
                      <a:pt x="1252" y="844"/>
                      <a:pt x="1252" y="844"/>
                    </a:cubicBezTo>
                    <a:cubicBezTo>
                      <a:pt x="1252" y="944"/>
                      <a:pt x="1171" y="1025"/>
                      <a:pt x="1071" y="1025"/>
                    </a:cubicBezTo>
                    <a:cubicBezTo>
                      <a:pt x="181" y="1025"/>
                      <a:pt x="181" y="1025"/>
                      <a:pt x="181" y="1025"/>
                    </a:cubicBezTo>
                    <a:cubicBezTo>
                      <a:pt x="81" y="1025"/>
                      <a:pt x="0" y="944"/>
                      <a:pt x="0" y="844"/>
                    </a:cubicBezTo>
                    <a:cubicBezTo>
                      <a:pt x="0" y="400"/>
                      <a:pt x="0" y="400"/>
                      <a:pt x="0" y="400"/>
                    </a:cubicBezTo>
                    <a:cubicBezTo>
                      <a:pt x="305" y="42"/>
                      <a:pt x="842" y="0"/>
                      <a:pt x="1200" y="304"/>
                    </a:cubicBezTo>
                    <a:cubicBezTo>
                      <a:pt x="1218" y="320"/>
                      <a:pt x="1235" y="336"/>
                      <a:pt x="1252" y="352"/>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4" name="íSlîḍé">
                <a:extLst>
                  <a:ext uri="{FF2B5EF4-FFF2-40B4-BE49-F238E27FC236}">
                    <a16:creationId xmlns:a16="http://schemas.microsoft.com/office/drawing/2014/main" id="{85A04228-446B-4540-9212-2F13DFE15210}"/>
                  </a:ext>
                </a:extLst>
              </p:cNvPr>
              <p:cNvSpPr/>
              <p:nvPr/>
            </p:nvSpPr>
            <p:spPr bwMode="auto">
              <a:xfrm>
                <a:off x="1787304" y="4010330"/>
                <a:ext cx="802443" cy="802443"/>
              </a:xfrm>
              <a:prstGeom prst="ellipse">
                <a:avLst/>
              </a:prstGeom>
              <a:solidFill>
                <a:srgbClr val="4347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5" name="ïṥlîḑe">
                <a:extLst>
                  <a:ext uri="{FF2B5EF4-FFF2-40B4-BE49-F238E27FC236}">
                    <a16:creationId xmlns:a16="http://schemas.microsoft.com/office/drawing/2014/main" id="{EEDFB145-75A4-4B24-85A0-F1594A05395C}"/>
                  </a:ext>
                </a:extLst>
              </p:cNvPr>
              <p:cNvSpPr/>
              <p:nvPr/>
            </p:nvSpPr>
            <p:spPr bwMode="auto">
              <a:xfrm>
                <a:off x="1866432" y="4087429"/>
                <a:ext cx="645200" cy="646215"/>
              </a:xfrm>
              <a:prstGeom prst="ellipse">
                <a:avLst/>
              </a:prstGeom>
              <a:solidFill>
                <a:srgbClr val="536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6" name="íṡliḍè">
                <a:extLst>
                  <a:ext uri="{FF2B5EF4-FFF2-40B4-BE49-F238E27FC236}">
                    <a16:creationId xmlns:a16="http://schemas.microsoft.com/office/drawing/2014/main" id="{08E3902A-5CC9-42A8-A7CE-0B8C056C81F1}"/>
                  </a:ext>
                </a:extLst>
              </p:cNvPr>
              <p:cNvSpPr/>
              <p:nvPr/>
            </p:nvSpPr>
            <p:spPr bwMode="auto">
              <a:xfrm>
                <a:off x="2037877" y="4229455"/>
                <a:ext cx="361150" cy="319557"/>
              </a:xfrm>
              <a:custGeom>
                <a:avLst/>
                <a:gdLst>
                  <a:gd name="T0" fmla="*/ 111 w 356"/>
                  <a:gd name="T1" fmla="*/ 315 h 315"/>
                  <a:gd name="T2" fmla="*/ 0 w 356"/>
                  <a:gd name="T3" fmla="*/ 172 h 315"/>
                  <a:gd name="T4" fmla="*/ 64 w 356"/>
                  <a:gd name="T5" fmla="*/ 120 h 315"/>
                  <a:gd name="T6" fmla="*/ 117 w 356"/>
                  <a:gd name="T7" fmla="*/ 189 h 315"/>
                  <a:gd name="T8" fmla="*/ 297 w 356"/>
                  <a:gd name="T9" fmla="*/ 0 h 315"/>
                  <a:gd name="T10" fmla="*/ 356 w 356"/>
                  <a:gd name="T11" fmla="*/ 56 h 315"/>
                  <a:gd name="T12" fmla="*/ 111 w 356"/>
                  <a:gd name="T13" fmla="*/ 315 h 315"/>
                </a:gdLst>
                <a:ahLst/>
                <a:cxnLst>
                  <a:cxn ang="0">
                    <a:pos x="T0" y="T1"/>
                  </a:cxn>
                  <a:cxn ang="0">
                    <a:pos x="T2" y="T3"/>
                  </a:cxn>
                  <a:cxn ang="0">
                    <a:pos x="T4" y="T5"/>
                  </a:cxn>
                  <a:cxn ang="0">
                    <a:pos x="T6" y="T7"/>
                  </a:cxn>
                  <a:cxn ang="0">
                    <a:pos x="T8" y="T9"/>
                  </a:cxn>
                  <a:cxn ang="0">
                    <a:pos x="T10" y="T11"/>
                  </a:cxn>
                  <a:cxn ang="0">
                    <a:pos x="T12" y="T13"/>
                  </a:cxn>
                </a:cxnLst>
                <a:rect l="0" t="0" r="r" b="b"/>
                <a:pathLst>
                  <a:path w="356" h="315">
                    <a:moveTo>
                      <a:pt x="111" y="315"/>
                    </a:moveTo>
                    <a:lnTo>
                      <a:pt x="0" y="172"/>
                    </a:lnTo>
                    <a:lnTo>
                      <a:pt x="64" y="120"/>
                    </a:lnTo>
                    <a:lnTo>
                      <a:pt x="117" y="189"/>
                    </a:lnTo>
                    <a:lnTo>
                      <a:pt x="297" y="0"/>
                    </a:lnTo>
                    <a:lnTo>
                      <a:pt x="356" y="56"/>
                    </a:lnTo>
                    <a:lnTo>
                      <a:pt x="111" y="3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nvGrpSpPr>
            <p:cNvPr id="577" name="c569f952-4d85-4c00-b240-6a87172c600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E9683A-0C48-40AB-90E4-1117A0ABFA5C}"/>
                </a:ext>
              </a:extLst>
            </p:cNvPr>
            <p:cNvGrpSpPr>
              <a:grpSpLocks noChangeAspect="1"/>
            </p:cNvGrpSpPr>
            <p:nvPr>
              <p:custDataLst>
                <p:tags r:id="rId2"/>
              </p:custDataLst>
            </p:nvPr>
          </p:nvGrpSpPr>
          <p:grpSpPr bwMode="auto">
            <a:xfrm>
              <a:off x="5426683" y="5217382"/>
              <a:ext cx="583018" cy="406050"/>
              <a:chOff x="2584" y="1301"/>
              <a:chExt cx="2514" cy="1718"/>
            </a:xfrm>
          </p:grpSpPr>
          <p:sp>
            <p:nvSpPr>
              <p:cNvPr id="578" name="íṥḷïḍè">
                <a:extLst>
                  <a:ext uri="{FF2B5EF4-FFF2-40B4-BE49-F238E27FC236}">
                    <a16:creationId xmlns:a16="http://schemas.microsoft.com/office/drawing/2014/main" id="{E699B390-338B-4EF9-9025-9C84EE314379}"/>
                  </a:ext>
                </a:extLst>
              </p:cNvPr>
              <p:cNvSpPr/>
              <p:nvPr/>
            </p:nvSpPr>
            <p:spPr bwMode="auto">
              <a:xfrm>
                <a:off x="3434" y="1671"/>
                <a:ext cx="445" cy="849"/>
              </a:xfrm>
              <a:custGeom>
                <a:avLst/>
                <a:gdLst>
                  <a:gd name="T0" fmla="*/ 120 w 214"/>
                  <a:gd name="T1" fmla="*/ 0 h 408"/>
                  <a:gd name="T2" fmla="*/ 2 w 214"/>
                  <a:gd name="T3" fmla="*/ 147 h 408"/>
                  <a:gd name="T4" fmla="*/ 2 w 214"/>
                  <a:gd name="T5" fmla="*/ 388 h 408"/>
                  <a:gd name="T6" fmla="*/ 21 w 214"/>
                  <a:gd name="T7" fmla="*/ 408 h 408"/>
                  <a:gd name="T8" fmla="*/ 21 w 214"/>
                  <a:gd name="T9" fmla="*/ 408 h 408"/>
                  <a:gd name="T10" fmla="*/ 40 w 214"/>
                  <a:gd name="T11" fmla="*/ 388 h 408"/>
                  <a:gd name="T12" fmla="*/ 40 w 214"/>
                  <a:gd name="T13" fmla="*/ 204 h 408"/>
                  <a:gd name="T14" fmla="*/ 86 w 214"/>
                  <a:gd name="T15" fmla="*/ 116 h 408"/>
                  <a:gd name="T16" fmla="*/ 214 w 214"/>
                  <a:gd name="T17" fmla="*/ 26 h 408"/>
                  <a:gd name="T18" fmla="*/ 120 w 214"/>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8">
                    <a:moveTo>
                      <a:pt x="120" y="0"/>
                    </a:moveTo>
                    <a:cubicBezTo>
                      <a:pt x="120" y="0"/>
                      <a:pt x="4" y="101"/>
                      <a:pt x="2" y="147"/>
                    </a:cubicBezTo>
                    <a:cubicBezTo>
                      <a:pt x="0" y="183"/>
                      <a:pt x="1" y="346"/>
                      <a:pt x="2" y="388"/>
                    </a:cubicBezTo>
                    <a:cubicBezTo>
                      <a:pt x="2" y="399"/>
                      <a:pt x="10" y="408"/>
                      <a:pt x="21" y="408"/>
                    </a:cubicBezTo>
                    <a:cubicBezTo>
                      <a:pt x="21" y="408"/>
                      <a:pt x="21" y="408"/>
                      <a:pt x="21" y="408"/>
                    </a:cubicBezTo>
                    <a:cubicBezTo>
                      <a:pt x="32" y="408"/>
                      <a:pt x="40" y="399"/>
                      <a:pt x="40" y="388"/>
                    </a:cubicBezTo>
                    <a:cubicBezTo>
                      <a:pt x="40" y="204"/>
                      <a:pt x="40" y="204"/>
                      <a:pt x="40" y="204"/>
                    </a:cubicBezTo>
                    <a:cubicBezTo>
                      <a:pt x="40" y="169"/>
                      <a:pt x="58" y="137"/>
                      <a:pt x="86" y="116"/>
                    </a:cubicBezTo>
                    <a:cubicBezTo>
                      <a:pt x="214" y="26"/>
                      <a:pt x="214" y="26"/>
                      <a:pt x="214" y="26"/>
                    </a:cubicBezTo>
                    <a:lnTo>
                      <a:pt x="12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79" name="íSļïḓe">
                <a:extLst>
                  <a:ext uri="{FF2B5EF4-FFF2-40B4-BE49-F238E27FC236}">
                    <a16:creationId xmlns:a16="http://schemas.microsoft.com/office/drawing/2014/main" id="{6979A709-7E2E-42EC-99B1-3C958C65DA12}"/>
                  </a:ext>
                </a:extLst>
              </p:cNvPr>
              <p:cNvSpPr/>
              <p:nvPr/>
            </p:nvSpPr>
            <p:spPr bwMode="auto">
              <a:xfrm>
                <a:off x="3813" y="1671"/>
                <a:ext cx="443" cy="849"/>
              </a:xfrm>
              <a:custGeom>
                <a:avLst/>
                <a:gdLst>
                  <a:gd name="T0" fmla="*/ 94 w 213"/>
                  <a:gd name="T1" fmla="*/ 0 h 408"/>
                  <a:gd name="T2" fmla="*/ 212 w 213"/>
                  <a:gd name="T3" fmla="*/ 147 h 408"/>
                  <a:gd name="T4" fmla="*/ 212 w 213"/>
                  <a:gd name="T5" fmla="*/ 388 h 408"/>
                  <a:gd name="T6" fmla="*/ 192 w 213"/>
                  <a:gd name="T7" fmla="*/ 408 h 408"/>
                  <a:gd name="T8" fmla="*/ 192 w 213"/>
                  <a:gd name="T9" fmla="*/ 408 h 408"/>
                  <a:gd name="T10" fmla="*/ 173 w 213"/>
                  <a:gd name="T11" fmla="*/ 388 h 408"/>
                  <a:gd name="T12" fmla="*/ 173 w 213"/>
                  <a:gd name="T13" fmla="*/ 204 h 408"/>
                  <a:gd name="T14" fmla="*/ 127 w 213"/>
                  <a:gd name="T15" fmla="*/ 116 h 408"/>
                  <a:gd name="T16" fmla="*/ 0 w 213"/>
                  <a:gd name="T17" fmla="*/ 26 h 408"/>
                  <a:gd name="T18" fmla="*/ 94 w 213"/>
                  <a:gd name="T1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08">
                    <a:moveTo>
                      <a:pt x="94" y="0"/>
                    </a:moveTo>
                    <a:cubicBezTo>
                      <a:pt x="94" y="0"/>
                      <a:pt x="209" y="101"/>
                      <a:pt x="212" y="147"/>
                    </a:cubicBezTo>
                    <a:cubicBezTo>
                      <a:pt x="213" y="183"/>
                      <a:pt x="212" y="346"/>
                      <a:pt x="212" y="388"/>
                    </a:cubicBezTo>
                    <a:cubicBezTo>
                      <a:pt x="212" y="399"/>
                      <a:pt x="203" y="408"/>
                      <a:pt x="192" y="408"/>
                    </a:cubicBezTo>
                    <a:cubicBezTo>
                      <a:pt x="192" y="408"/>
                      <a:pt x="192" y="408"/>
                      <a:pt x="192" y="408"/>
                    </a:cubicBezTo>
                    <a:cubicBezTo>
                      <a:pt x="182" y="408"/>
                      <a:pt x="173" y="399"/>
                      <a:pt x="173" y="388"/>
                    </a:cubicBezTo>
                    <a:cubicBezTo>
                      <a:pt x="173" y="204"/>
                      <a:pt x="173" y="204"/>
                      <a:pt x="173" y="204"/>
                    </a:cubicBezTo>
                    <a:cubicBezTo>
                      <a:pt x="173" y="169"/>
                      <a:pt x="156" y="137"/>
                      <a:pt x="127" y="116"/>
                    </a:cubicBezTo>
                    <a:cubicBezTo>
                      <a:pt x="0" y="26"/>
                      <a:pt x="0" y="26"/>
                      <a:pt x="0" y="26"/>
                    </a:cubicBezTo>
                    <a:lnTo>
                      <a:pt x="94"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0" name="íṥḷide">
                <a:extLst>
                  <a:ext uri="{FF2B5EF4-FFF2-40B4-BE49-F238E27FC236}">
                    <a16:creationId xmlns:a16="http://schemas.microsoft.com/office/drawing/2014/main" id="{69B3920C-8A4A-416D-99F8-C9FCC5FF72EC}"/>
                  </a:ext>
                </a:extLst>
              </p:cNvPr>
              <p:cNvSpPr/>
              <p:nvPr/>
            </p:nvSpPr>
            <p:spPr bwMode="auto">
              <a:xfrm>
                <a:off x="3339" y="2326"/>
                <a:ext cx="1027" cy="693"/>
              </a:xfrm>
              <a:prstGeom prst="rect">
                <a:avLst/>
              </a:prstGeom>
              <a:solidFill>
                <a:srgbClr val="E292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1" name="iṧḷiďe">
                <a:extLst>
                  <a:ext uri="{FF2B5EF4-FFF2-40B4-BE49-F238E27FC236}">
                    <a16:creationId xmlns:a16="http://schemas.microsoft.com/office/drawing/2014/main" id="{6672B3F1-0FBF-499F-94CB-DB1EA8DBB2AC}"/>
                  </a:ext>
                </a:extLst>
              </p:cNvPr>
              <p:cNvSpPr/>
              <p:nvPr/>
            </p:nvSpPr>
            <p:spPr bwMode="auto">
              <a:xfrm>
                <a:off x="3339" y="2326"/>
                <a:ext cx="628" cy="693"/>
              </a:xfrm>
              <a:prstGeom prst="rect">
                <a:avLst/>
              </a:prstGeom>
              <a:solidFill>
                <a:srgbClr val="FFB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2" name="íṧľíḑe">
                <a:extLst>
                  <a:ext uri="{FF2B5EF4-FFF2-40B4-BE49-F238E27FC236}">
                    <a16:creationId xmlns:a16="http://schemas.microsoft.com/office/drawing/2014/main" id="{71742C9F-0143-4BF7-8068-DBC50FE083BF}"/>
                  </a:ext>
                </a:extLst>
              </p:cNvPr>
              <p:cNvSpPr/>
              <p:nvPr/>
            </p:nvSpPr>
            <p:spPr bwMode="auto">
              <a:xfrm>
                <a:off x="3526" y="2326"/>
                <a:ext cx="212" cy="300"/>
              </a:xfrm>
              <a:prstGeom prst="rect">
                <a:avLst/>
              </a:prstGeom>
              <a:solidFill>
                <a:srgbClr val="AA64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3" name="îśļíḑe">
                <a:extLst>
                  <a:ext uri="{FF2B5EF4-FFF2-40B4-BE49-F238E27FC236}">
                    <a16:creationId xmlns:a16="http://schemas.microsoft.com/office/drawing/2014/main" id="{0ABEF64F-29E4-4379-A00A-1E895E0C349C}"/>
                  </a:ext>
                </a:extLst>
              </p:cNvPr>
              <p:cNvSpPr/>
              <p:nvPr/>
            </p:nvSpPr>
            <p:spPr bwMode="auto">
              <a:xfrm>
                <a:off x="3717" y="2832"/>
                <a:ext cx="98" cy="110"/>
              </a:xfrm>
              <a:custGeom>
                <a:avLst/>
                <a:gdLst>
                  <a:gd name="T0" fmla="*/ 25 w 47"/>
                  <a:gd name="T1" fmla="*/ 2 h 53"/>
                  <a:gd name="T2" fmla="*/ 25 w 47"/>
                  <a:gd name="T3" fmla="*/ 1 h 53"/>
                  <a:gd name="T4" fmla="*/ 23 w 47"/>
                  <a:gd name="T5" fmla="*/ 0 h 53"/>
                  <a:gd name="T6" fmla="*/ 21 w 47"/>
                  <a:gd name="T7" fmla="*/ 1 h 53"/>
                  <a:gd name="T8" fmla="*/ 21 w 47"/>
                  <a:gd name="T9" fmla="*/ 2 h 53"/>
                  <a:gd name="T10" fmla="*/ 0 w 47"/>
                  <a:gd name="T11" fmla="*/ 21 h 53"/>
                  <a:gd name="T12" fmla="*/ 21 w 47"/>
                  <a:gd name="T13" fmla="*/ 21 h 53"/>
                  <a:gd name="T14" fmla="*/ 21 w 47"/>
                  <a:gd name="T15" fmla="*/ 46 h 53"/>
                  <a:gd name="T16" fmla="*/ 18 w 47"/>
                  <a:gd name="T17" fmla="*/ 50 h 53"/>
                  <a:gd name="T18" fmla="*/ 14 w 47"/>
                  <a:gd name="T19" fmla="*/ 46 h 53"/>
                  <a:gd name="T20" fmla="*/ 14 w 47"/>
                  <a:gd name="T21" fmla="*/ 40 h 53"/>
                  <a:gd name="T22" fmla="*/ 12 w 47"/>
                  <a:gd name="T23" fmla="*/ 38 h 53"/>
                  <a:gd name="T24" fmla="*/ 10 w 47"/>
                  <a:gd name="T25" fmla="*/ 40 h 53"/>
                  <a:gd name="T26" fmla="*/ 10 w 47"/>
                  <a:gd name="T27" fmla="*/ 46 h 53"/>
                  <a:gd name="T28" fmla="*/ 18 w 47"/>
                  <a:gd name="T29" fmla="*/ 53 h 53"/>
                  <a:gd name="T30" fmla="*/ 25 w 47"/>
                  <a:gd name="T31" fmla="*/ 46 h 53"/>
                  <a:gd name="T32" fmla="*/ 25 w 47"/>
                  <a:gd name="T33" fmla="*/ 21 h 53"/>
                  <a:gd name="T34" fmla="*/ 47 w 47"/>
                  <a:gd name="T35" fmla="*/ 21 h 53"/>
                  <a:gd name="T36" fmla="*/ 25 w 47"/>
                  <a:gd name="T3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3">
                    <a:moveTo>
                      <a:pt x="25" y="2"/>
                    </a:moveTo>
                    <a:cubicBezTo>
                      <a:pt x="25" y="1"/>
                      <a:pt x="25" y="1"/>
                      <a:pt x="25" y="1"/>
                    </a:cubicBezTo>
                    <a:cubicBezTo>
                      <a:pt x="25" y="0"/>
                      <a:pt x="24" y="0"/>
                      <a:pt x="23" y="0"/>
                    </a:cubicBezTo>
                    <a:cubicBezTo>
                      <a:pt x="22" y="0"/>
                      <a:pt x="21" y="0"/>
                      <a:pt x="21" y="1"/>
                    </a:cubicBezTo>
                    <a:cubicBezTo>
                      <a:pt x="21" y="2"/>
                      <a:pt x="21" y="2"/>
                      <a:pt x="21" y="2"/>
                    </a:cubicBezTo>
                    <a:cubicBezTo>
                      <a:pt x="11" y="3"/>
                      <a:pt x="2" y="11"/>
                      <a:pt x="0" y="21"/>
                    </a:cubicBezTo>
                    <a:cubicBezTo>
                      <a:pt x="21" y="21"/>
                      <a:pt x="21" y="21"/>
                      <a:pt x="21" y="21"/>
                    </a:cubicBezTo>
                    <a:cubicBezTo>
                      <a:pt x="21" y="46"/>
                      <a:pt x="21" y="46"/>
                      <a:pt x="21" y="46"/>
                    </a:cubicBezTo>
                    <a:cubicBezTo>
                      <a:pt x="21" y="48"/>
                      <a:pt x="20" y="50"/>
                      <a:pt x="18" y="50"/>
                    </a:cubicBezTo>
                    <a:cubicBezTo>
                      <a:pt x="16" y="50"/>
                      <a:pt x="14" y="48"/>
                      <a:pt x="14" y="46"/>
                    </a:cubicBezTo>
                    <a:cubicBezTo>
                      <a:pt x="14" y="40"/>
                      <a:pt x="14" y="40"/>
                      <a:pt x="14" y="40"/>
                    </a:cubicBezTo>
                    <a:cubicBezTo>
                      <a:pt x="14" y="39"/>
                      <a:pt x="13" y="38"/>
                      <a:pt x="12" y="38"/>
                    </a:cubicBezTo>
                    <a:cubicBezTo>
                      <a:pt x="11" y="38"/>
                      <a:pt x="10" y="39"/>
                      <a:pt x="10" y="40"/>
                    </a:cubicBezTo>
                    <a:cubicBezTo>
                      <a:pt x="10" y="46"/>
                      <a:pt x="10" y="46"/>
                      <a:pt x="10" y="46"/>
                    </a:cubicBezTo>
                    <a:cubicBezTo>
                      <a:pt x="10" y="50"/>
                      <a:pt x="14" y="53"/>
                      <a:pt x="18" y="53"/>
                    </a:cubicBezTo>
                    <a:cubicBezTo>
                      <a:pt x="22" y="53"/>
                      <a:pt x="25" y="50"/>
                      <a:pt x="25" y="46"/>
                    </a:cubicBezTo>
                    <a:cubicBezTo>
                      <a:pt x="25" y="21"/>
                      <a:pt x="25" y="21"/>
                      <a:pt x="25" y="21"/>
                    </a:cubicBezTo>
                    <a:cubicBezTo>
                      <a:pt x="47" y="21"/>
                      <a:pt x="47" y="21"/>
                      <a:pt x="47" y="21"/>
                    </a:cubicBezTo>
                    <a:cubicBezTo>
                      <a:pt x="45" y="11"/>
                      <a:pt x="36" y="3"/>
                      <a:pt x="25" y="2"/>
                    </a:cubicBez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4" name="íŝļïḋè">
                <a:extLst>
                  <a:ext uri="{FF2B5EF4-FFF2-40B4-BE49-F238E27FC236}">
                    <a16:creationId xmlns:a16="http://schemas.microsoft.com/office/drawing/2014/main" id="{E0CF785D-BD38-47C3-862C-F14BB96AFB1C}"/>
                  </a:ext>
                </a:extLst>
              </p:cNvPr>
              <p:cNvSpPr/>
              <p:nvPr/>
            </p:nvSpPr>
            <p:spPr bwMode="auto">
              <a:xfrm>
                <a:off x="3830" y="2932"/>
                <a:ext cx="93" cy="6"/>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5" name="iṧḻiḍe">
                <a:extLst>
                  <a:ext uri="{FF2B5EF4-FFF2-40B4-BE49-F238E27FC236}">
                    <a16:creationId xmlns:a16="http://schemas.microsoft.com/office/drawing/2014/main" id="{E0A4DCF2-8CD7-41B5-9233-50BECD78DE03}"/>
                  </a:ext>
                </a:extLst>
              </p:cNvPr>
              <p:cNvSpPr/>
              <p:nvPr/>
            </p:nvSpPr>
            <p:spPr bwMode="auto">
              <a:xfrm>
                <a:off x="3827" y="2834"/>
                <a:ext cx="46" cy="93"/>
              </a:xfrm>
              <a:custGeom>
                <a:avLst/>
                <a:gdLst>
                  <a:gd name="T0" fmla="*/ 17 w 46"/>
                  <a:gd name="T1" fmla="*/ 93 h 93"/>
                  <a:gd name="T2" fmla="*/ 30 w 46"/>
                  <a:gd name="T3" fmla="*/ 93 h 93"/>
                  <a:gd name="T4" fmla="*/ 30 w 46"/>
                  <a:gd name="T5" fmla="*/ 23 h 93"/>
                  <a:gd name="T6" fmla="*/ 46 w 46"/>
                  <a:gd name="T7" fmla="*/ 23 h 93"/>
                  <a:gd name="T8" fmla="*/ 23 w 46"/>
                  <a:gd name="T9" fmla="*/ 0 h 93"/>
                  <a:gd name="T10" fmla="*/ 0 w 46"/>
                  <a:gd name="T11" fmla="*/ 23 h 93"/>
                  <a:gd name="T12" fmla="*/ 17 w 46"/>
                  <a:gd name="T13" fmla="*/ 23 h 93"/>
                  <a:gd name="T14" fmla="*/ 17 w 46"/>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3">
                    <a:moveTo>
                      <a:pt x="17" y="93"/>
                    </a:moveTo>
                    <a:lnTo>
                      <a:pt x="30" y="93"/>
                    </a:lnTo>
                    <a:lnTo>
                      <a:pt x="30" y="23"/>
                    </a:lnTo>
                    <a:lnTo>
                      <a:pt x="46" y="23"/>
                    </a:lnTo>
                    <a:lnTo>
                      <a:pt x="23" y="0"/>
                    </a:lnTo>
                    <a:lnTo>
                      <a:pt x="0" y="23"/>
                    </a:lnTo>
                    <a:lnTo>
                      <a:pt x="17" y="23"/>
                    </a:lnTo>
                    <a:lnTo>
                      <a:pt x="17"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6" name="í$liďé">
                <a:extLst>
                  <a:ext uri="{FF2B5EF4-FFF2-40B4-BE49-F238E27FC236}">
                    <a16:creationId xmlns:a16="http://schemas.microsoft.com/office/drawing/2014/main" id="{D1C5DA61-07B5-432D-B8E8-3A4A7E8FBCDC}"/>
                  </a:ext>
                </a:extLst>
              </p:cNvPr>
              <p:cNvSpPr/>
              <p:nvPr/>
            </p:nvSpPr>
            <p:spPr bwMode="auto">
              <a:xfrm>
                <a:off x="3882" y="2834"/>
                <a:ext cx="45" cy="93"/>
              </a:xfrm>
              <a:custGeom>
                <a:avLst/>
                <a:gdLst>
                  <a:gd name="T0" fmla="*/ 16 w 45"/>
                  <a:gd name="T1" fmla="*/ 93 h 93"/>
                  <a:gd name="T2" fmla="*/ 27 w 45"/>
                  <a:gd name="T3" fmla="*/ 93 h 93"/>
                  <a:gd name="T4" fmla="*/ 27 w 45"/>
                  <a:gd name="T5" fmla="*/ 23 h 93"/>
                  <a:gd name="T6" fmla="*/ 45 w 45"/>
                  <a:gd name="T7" fmla="*/ 23 h 93"/>
                  <a:gd name="T8" fmla="*/ 22 w 45"/>
                  <a:gd name="T9" fmla="*/ 0 h 93"/>
                  <a:gd name="T10" fmla="*/ 0 w 45"/>
                  <a:gd name="T11" fmla="*/ 23 h 93"/>
                  <a:gd name="T12" fmla="*/ 16 w 45"/>
                  <a:gd name="T13" fmla="*/ 23 h 93"/>
                  <a:gd name="T14" fmla="*/ 16 w 4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3">
                    <a:moveTo>
                      <a:pt x="16" y="93"/>
                    </a:moveTo>
                    <a:lnTo>
                      <a:pt x="27" y="93"/>
                    </a:lnTo>
                    <a:lnTo>
                      <a:pt x="27" y="23"/>
                    </a:lnTo>
                    <a:lnTo>
                      <a:pt x="45" y="23"/>
                    </a:lnTo>
                    <a:lnTo>
                      <a:pt x="22" y="0"/>
                    </a:lnTo>
                    <a:lnTo>
                      <a:pt x="0" y="23"/>
                    </a:lnTo>
                    <a:lnTo>
                      <a:pt x="16" y="23"/>
                    </a:lnTo>
                    <a:lnTo>
                      <a:pt x="16" y="93"/>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7" name="î$ļîḋé">
                <a:extLst>
                  <a:ext uri="{FF2B5EF4-FFF2-40B4-BE49-F238E27FC236}">
                    <a16:creationId xmlns:a16="http://schemas.microsoft.com/office/drawing/2014/main" id="{7BDD808C-EF29-425A-BC85-1E80DA3CA228}"/>
                  </a:ext>
                </a:extLst>
              </p:cNvPr>
              <p:cNvSpPr/>
              <p:nvPr/>
            </p:nvSpPr>
            <p:spPr bwMode="auto">
              <a:xfrm>
                <a:off x="3372" y="2703"/>
                <a:ext cx="227" cy="156"/>
              </a:xfrm>
              <a:custGeom>
                <a:avLst/>
                <a:gdLst>
                  <a:gd name="T0" fmla="*/ 227 w 227"/>
                  <a:gd name="T1" fmla="*/ 137 h 156"/>
                  <a:gd name="T2" fmla="*/ 12 w 227"/>
                  <a:gd name="T3" fmla="*/ 156 h 156"/>
                  <a:gd name="T4" fmla="*/ 0 w 227"/>
                  <a:gd name="T5" fmla="*/ 18 h 156"/>
                  <a:gd name="T6" fmla="*/ 214 w 227"/>
                  <a:gd name="T7" fmla="*/ 0 h 156"/>
                  <a:gd name="T8" fmla="*/ 227 w 227"/>
                  <a:gd name="T9" fmla="*/ 137 h 156"/>
                </a:gdLst>
                <a:ahLst/>
                <a:cxnLst>
                  <a:cxn ang="0">
                    <a:pos x="T0" y="T1"/>
                  </a:cxn>
                  <a:cxn ang="0">
                    <a:pos x="T2" y="T3"/>
                  </a:cxn>
                  <a:cxn ang="0">
                    <a:pos x="T4" y="T5"/>
                  </a:cxn>
                  <a:cxn ang="0">
                    <a:pos x="T6" y="T7"/>
                  </a:cxn>
                  <a:cxn ang="0">
                    <a:pos x="T8" y="T9"/>
                  </a:cxn>
                </a:cxnLst>
                <a:rect l="0" t="0" r="r" b="b"/>
                <a:pathLst>
                  <a:path w="227" h="156">
                    <a:moveTo>
                      <a:pt x="227" y="137"/>
                    </a:moveTo>
                    <a:lnTo>
                      <a:pt x="12" y="156"/>
                    </a:lnTo>
                    <a:lnTo>
                      <a:pt x="0" y="18"/>
                    </a:lnTo>
                    <a:lnTo>
                      <a:pt x="214" y="0"/>
                    </a:lnTo>
                    <a:lnTo>
                      <a:pt x="227" y="137"/>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8" name="ïşľíḍè">
                <a:extLst>
                  <a:ext uri="{FF2B5EF4-FFF2-40B4-BE49-F238E27FC236}">
                    <a16:creationId xmlns:a16="http://schemas.microsoft.com/office/drawing/2014/main" id="{3100B23C-D5EE-4098-9CA2-8BF493920F8E}"/>
                  </a:ext>
                </a:extLst>
              </p:cNvPr>
              <p:cNvSpPr/>
              <p:nvPr/>
            </p:nvSpPr>
            <p:spPr bwMode="auto">
              <a:xfrm>
                <a:off x="3389" y="2734"/>
                <a:ext cx="31" cy="89"/>
              </a:xfrm>
              <a:custGeom>
                <a:avLst/>
                <a:gdLst>
                  <a:gd name="T0" fmla="*/ 31 w 31"/>
                  <a:gd name="T1" fmla="*/ 87 h 89"/>
                  <a:gd name="T2" fmla="*/ 8 w 31"/>
                  <a:gd name="T3" fmla="*/ 89 h 89"/>
                  <a:gd name="T4" fmla="*/ 0 w 31"/>
                  <a:gd name="T5" fmla="*/ 2 h 89"/>
                  <a:gd name="T6" fmla="*/ 23 w 31"/>
                  <a:gd name="T7" fmla="*/ 0 h 89"/>
                  <a:gd name="T8" fmla="*/ 31 w 31"/>
                  <a:gd name="T9" fmla="*/ 87 h 89"/>
                </a:gdLst>
                <a:ahLst/>
                <a:cxnLst>
                  <a:cxn ang="0">
                    <a:pos x="T0" y="T1"/>
                  </a:cxn>
                  <a:cxn ang="0">
                    <a:pos x="T2" y="T3"/>
                  </a:cxn>
                  <a:cxn ang="0">
                    <a:pos x="T4" y="T5"/>
                  </a:cxn>
                  <a:cxn ang="0">
                    <a:pos x="T6" y="T7"/>
                  </a:cxn>
                  <a:cxn ang="0">
                    <a:pos x="T8" y="T9"/>
                  </a:cxn>
                </a:cxnLst>
                <a:rect l="0" t="0" r="r" b="b"/>
                <a:pathLst>
                  <a:path w="31" h="89">
                    <a:moveTo>
                      <a:pt x="31" y="87"/>
                    </a:moveTo>
                    <a:lnTo>
                      <a:pt x="8" y="89"/>
                    </a:lnTo>
                    <a:lnTo>
                      <a:pt x="0" y="2"/>
                    </a:lnTo>
                    <a:lnTo>
                      <a:pt x="23" y="0"/>
                    </a:lnTo>
                    <a:lnTo>
                      <a:pt x="31"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89" name="îṧ1îḓè">
                <a:extLst>
                  <a:ext uri="{FF2B5EF4-FFF2-40B4-BE49-F238E27FC236}">
                    <a16:creationId xmlns:a16="http://schemas.microsoft.com/office/drawing/2014/main" id="{9B4FF835-A642-4806-956F-C33136D4A59B}"/>
                  </a:ext>
                </a:extLst>
              </p:cNvPr>
              <p:cNvSpPr/>
              <p:nvPr/>
            </p:nvSpPr>
            <p:spPr bwMode="auto">
              <a:xfrm>
                <a:off x="3513" y="2724"/>
                <a:ext cx="21" cy="87"/>
              </a:xfrm>
              <a:custGeom>
                <a:avLst/>
                <a:gdLst>
                  <a:gd name="T0" fmla="*/ 21 w 21"/>
                  <a:gd name="T1" fmla="*/ 85 h 87"/>
                  <a:gd name="T2" fmla="*/ 9 w 21"/>
                  <a:gd name="T3" fmla="*/ 87 h 87"/>
                  <a:gd name="T4" fmla="*/ 0 w 21"/>
                  <a:gd name="T5" fmla="*/ 2 h 87"/>
                  <a:gd name="T6" fmla="*/ 15 w 21"/>
                  <a:gd name="T7" fmla="*/ 0 h 87"/>
                  <a:gd name="T8" fmla="*/ 21 w 21"/>
                  <a:gd name="T9" fmla="*/ 85 h 87"/>
                </a:gdLst>
                <a:ahLst/>
                <a:cxnLst>
                  <a:cxn ang="0">
                    <a:pos x="T0" y="T1"/>
                  </a:cxn>
                  <a:cxn ang="0">
                    <a:pos x="T2" y="T3"/>
                  </a:cxn>
                  <a:cxn ang="0">
                    <a:pos x="T4" y="T5"/>
                  </a:cxn>
                  <a:cxn ang="0">
                    <a:pos x="T6" y="T7"/>
                  </a:cxn>
                  <a:cxn ang="0">
                    <a:pos x="T8" y="T9"/>
                  </a:cxn>
                </a:cxnLst>
                <a:rect l="0" t="0" r="r" b="b"/>
                <a:pathLst>
                  <a:path w="21" h="87">
                    <a:moveTo>
                      <a:pt x="21" y="85"/>
                    </a:moveTo>
                    <a:lnTo>
                      <a:pt x="9" y="87"/>
                    </a:lnTo>
                    <a:lnTo>
                      <a:pt x="0" y="2"/>
                    </a:lnTo>
                    <a:lnTo>
                      <a:pt x="15" y="0"/>
                    </a:lnTo>
                    <a:lnTo>
                      <a:pt x="21"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0" name="îśļíde">
                <a:extLst>
                  <a:ext uri="{FF2B5EF4-FFF2-40B4-BE49-F238E27FC236}">
                    <a16:creationId xmlns:a16="http://schemas.microsoft.com/office/drawing/2014/main" id="{C41D4A57-85CF-4921-B198-C6A78562CF51}"/>
                  </a:ext>
                </a:extLst>
              </p:cNvPr>
              <p:cNvSpPr/>
              <p:nvPr/>
            </p:nvSpPr>
            <p:spPr bwMode="auto">
              <a:xfrm>
                <a:off x="3536" y="2721"/>
                <a:ext cx="34" cy="88"/>
              </a:xfrm>
              <a:custGeom>
                <a:avLst/>
                <a:gdLst>
                  <a:gd name="T0" fmla="*/ 34 w 34"/>
                  <a:gd name="T1" fmla="*/ 86 h 88"/>
                  <a:gd name="T2" fmla="*/ 9 w 34"/>
                  <a:gd name="T3" fmla="*/ 88 h 88"/>
                  <a:gd name="T4" fmla="*/ 0 w 34"/>
                  <a:gd name="T5" fmla="*/ 3 h 88"/>
                  <a:gd name="T6" fmla="*/ 25 w 34"/>
                  <a:gd name="T7" fmla="*/ 0 h 88"/>
                  <a:gd name="T8" fmla="*/ 34 w 34"/>
                  <a:gd name="T9" fmla="*/ 86 h 88"/>
                </a:gdLst>
                <a:ahLst/>
                <a:cxnLst>
                  <a:cxn ang="0">
                    <a:pos x="T0" y="T1"/>
                  </a:cxn>
                  <a:cxn ang="0">
                    <a:pos x="T2" y="T3"/>
                  </a:cxn>
                  <a:cxn ang="0">
                    <a:pos x="T4" y="T5"/>
                  </a:cxn>
                  <a:cxn ang="0">
                    <a:pos x="T6" y="T7"/>
                  </a:cxn>
                  <a:cxn ang="0">
                    <a:pos x="T8" y="T9"/>
                  </a:cxn>
                </a:cxnLst>
                <a:rect l="0" t="0" r="r" b="b"/>
                <a:pathLst>
                  <a:path w="34" h="88">
                    <a:moveTo>
                      <a:pt x="34" y="86"/>
                    </a:moveTo>
                    <a:lnTo>
                      <a:pt x="9" y="88"/>
                    </a:lnTo>
                    <a:lnTo>
                      <a:pt x="0" y="3"/>
                    </a:lnTo>
                    <a:lnTo>
                      <a:pt x="25" y="0"/>
                    </a:lnTo>
                    <a:lnTo>
                      <a:pt x="34"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1" name="iśľídè">
                <a:extLst>
                  <a:ext uri="{FF2B5EF4-FFF2-40B4-BE49-F238E27FC236}">
                    <a16:creationId xmlns:a16="http://schemas.microsoft.com/office/drawing/2014/main" id="{D88A2B74-28F0-4804-93A9-DB47F12F4EE6}"/>
                  </a:ext>
                </a:extLst>
              </p:cNvPr>
              <p:cNvSpPr/>
              <p:nvPr/>
            </p:nvSpPr>
            <p:spPr bwMode="auto">
              <a:xfrm>
                <a:off x="3420" y="2732"/>
                <a:ext cx="19" cy="87"/>
              </a:xfrm>
              <a:custGeom>
                <a:avLst/>
                <a:gdLst>
                  <a:gd name="T0" fmla="*/ 19 w 19"/>
                  <a:gd name="T1" fmla="*/ 87 h 87"/>
                  <a:gd name="T2" fmla="*/ 8 w 19"/>
                  <a:gd name="T3" fmla="*/ 87 h 87"/>
                  <a:gd name="T4" fmla="*/ 0 w 19"/>
                  <a:gd name="T5" fmla="*/ 2 h 87"/>
                  <a:gd name="T6" fmla="*/ 10 w 19"/>
                  <a:gd name="T7" fmla="*/ 0 h 87"/>
                  <a:gd name="T8" fmla="*/ 19 w 19"/>
                  <a:gd name="T9" fmla="*/ 87 h 87"/>
                </a:gdLst>
                <a:ahLst/>
                <a:cxnLst>
                  <a:cxn ang="0">
                    <a:pos x="T0" y="T1"/>
                  </a:cxn>
                  <a:cxn ang="0">
                    <a:pos x="T2" y="T3"/>
                  </a:cxn>
                  <a:cxn ang="0">
                    <a:pos x="T4" y="T5"/>
                  </a:cxn>
                  <a:cxn ang="0">
                    <a:pos x="T6" y="T7"/>
                  </a:cxn>
                  <a:cxn ang="0">
                    <a:pos x="T8" y="T9"/>
                  </a:cxn>
                </a:cxnLst>
                <a:rect l="0" t="0" r="r" b="b"/>
                <a:pathLst>
                  <a:path w="19" h="87">
                    <a:moveTo>
                      <a:pt x="19" y="87"/>
                    </a:moveTo>
                    <a:lnTo>
                      <a:pt x="8" y="87"/>
                    </a:lnTo>
                    <a:lnTo>
                      <a:pt x="0" y="2"/>
                    </a:lnTo>
                    <a:lnTo>
                      <a:pt x="10" y="0"/>
                    </a:lnTo>
                    <a:lnTo>
                      <a:pt x="19"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2" name="ïṩľïḓè">
                <a:extLst>
                  <a:ext uri="{FF2B5EF4-FFF2-40B4-BE49-F238E27FC236}">
                    <a16:creationId xmlns:a16="http://schemas.microsoft.com/office/drawing/2014/main" id="{7947768B-F5F3-4905-9FD1-CC07A8AD1531}"/>
                  </a:ext>
                </a:extLst>
              </p:cNvPr>
              <p:cNvSpPr/>
              <p:nvPr/>
            </p:nvSpPr>
            <p:spPr bwMode="auto">
              <a:xfrm>
                <a:off x="3441" y="2730"/>
                <a:ext cx="20" cy="87"/>
              </a:xfrm>
              <a:custGeom>
                <a:avLst/>
                <a:gdLst>
                  <a:gd name="T0" fmla="*/ 20 w 20"/>
                  <a:gd name="T1" fmla="*/ 87 h 87"/>
                  <a:gd name="T2" fmla="*/ 8 w 20"/>
                  <a:gd name="T3" fmla="*/ 87 h 87"/>
                  <a:gd name="T4" fmla="*/ 0 w 20"/>
                  <a:gd name="T5" fmla="*/ 2 h 87"/>
                  <a:gd name="T6" fmla="*/ 14 w 20"/>
                  <a:gd name="T7" fmla="*/ 0 h 87"/>
                  <a:gd name="T8" fmla="*/ 20 w 20"/>
                  <a:gd name="T9" fmla="*/ 87 h 87"/>
                </a:gdLst>
                <a:ahLst/>
                <a:cxnLst>
                  <a:cxn ang="0">
                    <a:pos x="T0" y="T1"/>
                  </a:cxn>
                  <a:cxn ang="0">
                    <a:pos x="T2" y="T3"/>
                  </a:cxn>
                  <a:cxn ang="0">
                    <a:pos x="T4" y="T5"/>
                  </a:cxn>
                  <a:cxn ang="0">
                    <a:pos x="T6" y="T7"/>
                  </a:cxn>
                  <a:cxn ang="0">
                    <a:pos x="T8" y="T9"/>
                  </a:cxn>
                </a:cxnLst>
                <a:rect l="0" t="0" r="r" b="b"/>
                <a:pathLst>
                  <a:path w="20" h="87">
                    <a:moveTo>
                      <a:pt x="20" y="87"/>
                    </a:moveTo>
                    <a:lnTo>
                      <a:pt x="8" y="87"/>
                    </a:lnTo>
                    <a:lnTo>
                      <a:pt x="0" y="2"/>
                    </a:lnTo>
                    <a:lnTo>
                      <a:pt x="14" y="0"/>
                    </a:lnTo>
                    <a:lnTo>
                      <a:pt x="20" y="87"/>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3" name="îṣľïdè">
                <a:extLst>
                  <a:ext uri="{FF2B5EF4-FFF2-40B4-BE49-F238E27FC236}">
                    <a16:creationId xmlns:a16="http://schemas.microsoft.com/office/drawing/2014/main" id="{487F7284-79ED-4CDA-8A3B-22A94AA399E0}"/>
                  </a:ext>
                </a:extLst>
              </p:cNvPr>
              <p:cNvSpPr/>
              <p:nvPr/>
            </p:nvSpPr>
            <p:spPr bwMode="auto">
              <a:xfrm>
                <a:off x="3497" y="2726"/>
                <a:ext cx="16" cy="87"/>
              </a:xfrm>
              <a:custGeom>
                <a:avLst/>
                <a:gdLst>
                  <a:gd name="T0" fmla="*/ 16 w 16"/>
                  <a:gd name="T1" fmla="*/ 85 h 87"/>
                  <a:gd name="T2" fmla="*/ 6 w 16"/>
                  <a:gd name="T3" fmla="*/ 87 h 87"/>
                  <a:gd name="T4" fmla="*/ 0 w 16"/>
                  <a:gd name="T5" fmla="*/ 0 h 87"/>
                  <a:gd name="T6" fmla="*/ 8 w 16"/>
                  <a:gd name="T7" fmla="*/ 0 h 87"/>
                  <a:gd name="T8" fmla="*/ 16 w 16"/>
                  <a:gd name="T9" fmla="*/ 85 h 87"/>
                </a:gdLst>
                <a:ahLst/>
                <a:cxnLst>
                  <a:cxn ang="0">
                    <a:pos x="T0" y="T1"/>
                  </a:cxn>
                  <a:cxn ang="0">
                    <a:pos x="T2" y="T3"/>
                  </a:cxn>
                  <a:cxn ang="0">
                    <a:pos x="T4" y="T5"/>
                  </a:cxn>
                  <a:cxn ang="0">
                    <a:pos x="T6" y="T7"/>
                  </a:cxn>
                  <a:cxn ang="0">
                    <a:pos x="T8" y="T9"/>
                  </a:cxn>
                </a:cxnLst>
                <a:rect l="0" t="0" r="r" b="b"/>
                <a:pathLst>
                  <a:path w="16" h="87">
                    <a:moveTo>
                      <a:pt x="16" y="85"/>
                    </a:moveTo>
                    <a:lnTo>
                      <a:pt x="6" y="87"/>
                    </a:lnTo>
                    <a:lnTo>
                      <a:pt x="0" y="0"/>
                    </a:lnTo>
                    <a:lnTo>
                      <a:pt x="8" y="0"/>
                    </a:lnTo>
                    <a:lnTo>
                      <a:pt x="16"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4" name="ïŝľíḑé">
                <a:extLst>
                  <a:ext uri="{FF2B5EF4-FFF2-40B4-BE49-F238E27FC236}">
                    <a16:creationId xmlns:a16="http://schemas.microsoft.com/office/drawing/2014/main" id="{A46E0976-E8CA-49E2-8723-DBBD74E5BAC5}"/>
                  </a:ext>
                </a:extLst>
              </p:cNvPr>
              <p:cNvSpPr/>
              <p:nvPr/>
            </p:nvSpPr>
            <p:spPr bwMode="auto">
              <a:xfrm>
                <a:off x="3466" y="2730"/>
                <a:ext cx="12" cy="85"/>
              </a:xfrm>
              <a:custGeom>
                <a:avLst/>
                <a:gdLst>
                  <a:gd name="T0" fmla="*/ 12 w 12"/>
                  <a:gd name="T1" fmla="*/ 85 h 85"/>
                  <a:gd name="T2" fmla="*/ 8 w 12"/>
                  <a:gd name="T3" fmla="*/ 85 h 85"/>
                  <a:gd name="T4" fmla="*/ 0 w 12"/>
                  <a:gd name="T5" fmla="*/ 0 h 85"/>
                  <a:gd name="T6" fmla="*/ 4 w 12"/>
                  <a:gd name="T7" fmla="*/ 0 h 85"/>
                  <a:gd name="T8" fmla="*/ 12 w 12"/>
                  <a:gd name="T9" fmla="*/ 85 h 85"/>
                </a:gdLst>
                <a:ahLst/>
                <a:cxnLst>
                  <a:cxn ang="0">
                    <a:pos x="T0" y="T1"/>
                  </a:cxn>
                  <a:cxn ang="0">
                    <a:pos x="T2" y="T3"/>
                  </a:cxn>
                  <a:cxn ang="0">
                    <a:pos x="T4" y="T5"/>
                  </a:cxn>
                  <a:cxn ang="0">
                    <a:pos x="T6" y="T7"/>
                  </a:cxn>
                  <a:cxn ang="0">
                    <a:pos x="T8" y="T9"/>
                  </a:cxn>
                </a:cxnLst>
                <a:rect l="0" t="0" r="r" b="b"/>
                <a:pathLst>
                  <a:path w="12" h="85">
                    <a:moveTo>
                      <a:pt x="12" y="85"/>
                    </a:moveTo>
                    <a:lnTo>
                      <a:pt x="8" y="85"/>
                    </a:lnTo>
                    <a:lnTo>
                      <a:pt x="0" y="0"/>
                    </a:lnTo>
                    <a:lnTo>
                      <a:pt x="4" y="0"/>
                    </a:lnTo>
                    <a:lnTo>
                      <a:pt x="12"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5" name="iŝľïḑé">
                <a:extLst>
                  <a:ext uri="{FF2B5EF4-FFF2-40B4-BE49-F238E27FC236}">
                    <a16:creationId xmlns:a16="http://schemas.microsoft.com/office/drawing/2014/main" id="{36CC67B3-DB71-4B93-980A-09F71C520DF5}"/>
                  </a:ext>
                </a:extLst>
              </p:cNvPr>
              <p:cNvSpPr/>
              <p:nvPr/>
            </p:nvSpPr>
            <p:spPr bwMode="auto">
              <a:xfrm>
                <a:off x="3570" y="2719"/>
                <a:ext cx="12" cy="88"/>
              </a:xfrm>
              <a:custGeom>
                <a:avLst/>
                <a:gdLst>
                  <a:gd name="T0" fmla="*/ 12 w 12"/>
                  <a:gd name="T1" fmla="*/ 86 h 88"/>
                  <a:gd name="T2" fmla="*/ 6 w 12"/>
                  <a:gd name="T3" fmla="*/ 88 h 88"/>
                  <a:gd name="T4" fmla="*/ 0 w 12"/>
                  <a:gd name="T5" fmla="*/ 0 h 88"/>
                  <a:gd name="T6" fmla="*/ 4 w 12"/>
                  <a:gd name="T7" fmla="*/ 0 h 88"/>
                  <a:gd name="T8" fmla="*/ 12 w 12"/>
                  <a:gd name="T9" fmla="*/ 86 h 88"/>
                </a:gdLst>
                <a:ahLst/>
                <a:cxnLst>
                  <a:cxn ang="0">
                    <a:pos x="T0" y="T1"/>
                  </a:cxn>
                  <a:cxn ang="0">
                    <a:pos x="T2" y="T3"/>
                  </a:cxn>
                  <a:cxn ang="0">
                    <a:pos x="T4" y="T5"/>
                  </a:cxn>
                  <a:cxn ang="0">
                    <a:pos x="T6" y="T7"/>
                  </a:cxn>
                  <a:cxn ang="0">
                    <a:pos x="T8" y="T9"/>
                  </a:cxn>
                </a:cxnLst>
                <a:rect l="0" t="0" r="r" b="b"/>
                <a:pathLst>
                  <a:path w="12" h="88">
                    <a:moveTo>
                      <a:pt x="12" y="86"/>
                    </a:moveTo>
                    <a:lnTo>
                      <a:pt x="6" y="88"/>
                    </a:lnTo>
                    <a:lnTo>
                      <a:pt x="0" y="0"/>
                    </a:lnTo>
                    <a:lnTo>
                      <a:pt x="4" y="0"/>
                    </a:lnTo>
                    <a:lnTo>
                      <a:pt x="12" y="8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6" name="iṡ1íḑê">
                <a:extLst>
                  <a:ext uri="{FF2B5EF4-FFF2-40B4-BE49-F238E27FC236}">
                    <a16:creationId xmlns:a16="http://schemas.microsoft.com/office/drawing/2014/main" id="{16BFEF9F-A556-4992-9CBE-FA31AFB4BF08}"/>
                  </a:ext>
                </a:extLst>
              </p:cNvPr>
              <p:cNvSpPr/>
              <p:nvPr/>
            </p:nvSpPr>
            <p:spPr bwMode="auto">
              <a:xfrm>
                <a:off x="3478" y="2728"/>
                <a:ext cx="17" cy="87"/>
              </a:xfrm>
              <a:custGeom>
                <a:avLst/>
                <a:gdLst>
                  <a:gd name="T0" fmla="*/ 17 w 17"/>
                  <a:gd name="T1" fmla="*/ 85 h 87"/>
                  <a:gd name="T2" fmla="*/ 6 w 17"/>
                  <a:gd name="T3" fmla="*/ 87 h 87"/>
                  <a:gd name="T4" fmla="*/ 0 w 17"/>
                  <a:gd name="T5" fmla="*/ 0 h 87"/>
                  <a:gd name="T6" fmla="*/ 10 w 17"/>
                  <a:gd name="T7" fmla="*/ 0 h 87"/>
                  <a:gd name="T8" fmla="*/ 17 w 17"/>
                  <a:gd name="T9" fmla="*/ 85 h 87"/>
                </a:gdLst>
                <a:ahLst/>
                <a:cxnLst>
                  <a:cxn ang="0">
                    <a:pos x="T0" y="T1"/>
                  </a:cxn>
                  <a:cxn ang="0">
                    <a:pos x="T2" y="T3"/>
                  </a:cxn>
                  <a:cxn ang="0">
                    <a:pos x="T4" y="T5"/>
                  </a:cxn>
                  <a:cxn ang="0">
                    <a:pos x="T6" y="T7"/>
                  </a:cxn>
                  <a:cxn ang="0">
                    <a:pos x="T8" y="T9"/>
                  </a:cxn>
                </a:cxnLst>
                <a:rect l="0" t="0" r="r" b="b"/>
                <a:pathLst>
                  <a:path w="17" h="87">
                    <a:moveTo>
                      <a:pt x="17" y="85"/>
                    </a:moveTo>
                    <a:lnTo>
                      <a:pt x="6" y="87"/>
                    </a:lnTo>
                    <a:lnTo>
                      <a:pt x="0" y="0"/>
                    </a:lnTo>
                    <a:lnTo>
                      <a:pt x="10" y="0"/>
                    </a:lnTo>
                    <a:lnTo>
                      <a:pt x="17" y="85"/>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7" name="íṡḻiḑê">
                <a:extLst>
                  <a:ext uri="{FF2B5EF4-FFF2-40B4-BE49-F238E27FC236}">
                    <a16:creationId xmlns:a16="http://schemas.microsoft.com/office/drawing/2014/main" id="{AC9144FD-321F-4B6C-AB2B-2F2E3B3718D3}"/>
                  </a:ext>
                </a:extLst>
              </p:cNvPr>
              <p:cNvSpPr/>
              <p:nvPr/>
            </p:nvSpPr>
            <p:spPr bwMode="auto">
              <a:xfrm>
                <a:off x="3301" y="1694"/>
                <a:ext cx="445" cy="847"/>
              </a:xfrm>
              <a:custGeom>
                <a:avLst/>
                <a:gdLst>
                  <a:gd name="T0" fmla="*/ 120 w 214"/>
                  <a:gd name="T1" fmla="*/ 0 h 407"/>
                  <a:gd name="T2" fmla="*/ 1 w 214"/>
                  <a:gd name="T3" fmla="*/ 147 h 407"/>
                  <a:gd name="T4" fmla="*/ 1 w 214"/>
                  <a:gd name="T5" fmla="*/ 388 h 407"/>
                  <a:gd name="T6" fmla="*/ 21 w 214"/>
                  <a:gd name="T7" fmla="*/ 407 h 407"/>
                  <a:gd name="T8" fmla="*/ 21 w 214"/>
                  <a:gd name="T9" fmla="*/ 407 h 407"/>
                  <a:gd name="T10" fmla="*/ 40 w 214"/>
                  <a:gd name="T11" fmla="*/ 388 h 407"/>
                  <a:gd name="T12" fmla="*/ 40 w 214"/>
                  <a:gd name="T13" fmla="*/ 204 h 407"/>
                  <a:gd name="T14" fmla="*/ 86 w 214"/>
                  <a:gd name="T15" fmla="*/ 116 h 407"/>
                  <a:gd name="T16" fmla="*/ 214 w 214"/>
                  <a:gd name="T17" fmla="*/ 26 h 407"/>
                  <a:gd name="T18" fmla="*/ 120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120" y="0"/>
                    </a:moveTo>
                    <a:cubicBezTo>
                      <a:pt x="120" y="0"/>
                      <a:pt x="4" y="101"/>
                      <a:pt x="1" y="147"/>
                    </a:cubicBezTo>
                    <a:cubicBezTo>
                      <a:pt x="0" y="182"/>
                      <a:pt x="1" y="346"/>
                      <a:pt x="1" y="388"/>
                    </a:cubicBezTo>
                    <a:cubicBezTo>
                      <a:pt x="1" y="399"/>
                      <a:pt x="10" y="407"/>
                      <a:pt x="21" y="407"/>
                    </a:cubicBezTo>
                    <a:cubicBezTo>
                      <a:pt x="21" y="407"/>
                      <a:pt x="21" y="407"/>
                      <a:pt x="21" y="407"/>
                    </a:cubicBezTo>
                    <a:cubicBezTo>
                      <a:pt x="31" y="407"/>
                      <a:pt x="40" y="399"/>
                      <a:pt x="40" y="388"/>
                    </a:cubicBezTo>
                    <a:cubicBezTo>
                      <a:pt x="40" y="204"/>
                      <a:pt x="40" y="204"/>
                      <a:pt x="40" y="204"/>
                    </a:cubicBezTo>
                    <a:cubicBezTo>
                      <a:pt x="40" y="169"/>
                      <a:pt x="57" y="136"/>
                      <a:pt x="86" y="116"/>
                    </a:cubicBezTo>
                    <a:cubicBezTo>
                      <a:pt x="214" y="26"/>
                      <a:pt x="214" y="26"/>
                      <a:pt x="214" y="26"/>
                    </a:cubicBezTo>
                    <a:lnTo>
                      <a:pt x="12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8" name="iṣḻîde">
                <a:extLst>
                  <a:ext uri="{FF2B5EF4-FFF2-40B4-BE49-F238E27FC236}">
                    <a16:creationId xmlns:a16="http://schemas.microsoft.com/office/drawing/2014/main" id="{5B320566-C763-46B3-8CE3-EC5F70DD46C0}"/>
                  </a:ext>
                </a:extLst>
              </p:cNvPr>
              <p:cNvSpPr/>
              <p:nvPr/>
            </p:nvSpPr>
            <p:spPr bwMode="auto">
              <a:xfrm>
                <a:off x="3954" y="1694"/>
                <a:ext cx="445" cy="847"/>
              </a:xfrm>
              <a:custGeom>
                <a:avLst/>
                <a:gdLst>
                  <a:gd name="T0" fmla="*/ 94 w 214"/>
                  <a:gd name="T1" fmla="*/ 0 h 407"/>
                  <a:gd name="T2" fmla="*/ 212 w 214"/>
                  <a:gd name="T3" fmla="*/ 147 h 407"/>
                  <a:gd name="T4" fmla="*/ 212 w 214"/>
                  <a:gd name="T5" fmla="*/ 388 h 407"/>
                  <a:gd name="T6" fmla="*/ 193 w 214"/>
                  <a:gd name="T7" fmla="*/ 407 h 407"/>
                  <a:gd name="T8" fmla="*/ 193 w 214"/>
                  <a:gd name="T9" fmla="*/ 407 h 407"/>
                  <a:gd name="T10" fmla="*/ 173 w 214"/>
                  <a:gd name="T11" fmla="*/ 388 h 407"/>
                  <a:gd name="T12" fmla="*/ 173 w 214"/>
                  <a:gd name="T13" fmla="*/ 204 h 407"/>
                  <a:gd name="T14" fmla="*/ 127 w 214"/>
                  <a:gd name="T15" fmla="*/ 116 h 407"/>
                  <a:gd name="T16" fmla="*/ 0 w 214"/>
                  <a:gd name="T17" fmla="*/ 26 h 407"/>
                  <a:gd name="T18" fmla="*/ 94 w 214"/>
                  <a:gd name="T1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07">
                    <a:moveTo>
                      <a:pt x="94" y="0"/>
                    </a:moveTo>
                    <a:cubicBezTo>
                      <a:pt x="94" y="0"/>
                      <a:pt x="209" y="101"/>
                      <a:pt x="212" y="147"/>
                    </a:cubicBezTo>
                    <a:cubicBezTo>
                      <a:pt x="214" y="182"/>
                      <a:pt x="212" y="346"/>
                      <a:pt x="212" y="388"/>
                    </a:cubicBezTo>
                    <a:cubicBezTo>
                      <a:pt x="212" y="399"/>
                      <a:pt x="203" y="407"/>
                      <a:pt x="193" y="407"/>
                    </a:cubicBezTo>
                    <a:cubicBezTo>
                      <a:pt x="193" y="407"/>
                      <a:pt x="193" y="407"/>
                      <a:pt x="193" y="407"/>
                    </a:cubicBezTo>
                    <a:cubicBezTo>
                      <a:pt x="182" y="407"/>
                      <a:pt x="173" y="399"/>
                      <a:pt x="173" y="388"/>
                    </a:cubicBezTo>
                    <a:cubicBezTo>
                      <a:pt x="173" y="204"/>
                      <a:pt x="173" y="204"/>
                      <a:pt x="173" y="204"/>
                    </a:cubicBezTo>
                    <a:cubicBezTo>
                      <a:pt x="173" y="169"/>
                      <a:pt x="156" y="136"/>
                      <a:pt x="127" y="116"/>
                    </a:cubicBezTo>
                    <a:cubicBezTo>
                      <a:pt x="0" y="26"/>
                      <a:pt x="0" y="26"/>
                      <a:pt x="0" y="26"/>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599" name="ïṥliḋè">
                <a:extLst>
                  <a:ext uri="{FF2B5EF4-FFF2-40B4-BE49-F238E27FC236}">
                    <a16:creationId xmlns:a16="http://schemas.microsoft.com/office/drawing/2014/main" id="{79A28187-6AC8-4E9F-9F06-CAEDAC745386}"/>
                  </a:ext>
                </a:extLst>
              </p:cNvPr>
              <p:cNvSpPr/>
              <p:nvPr/>
            </p:nvSpPr>
            <p:spPr bwMode="auto">
              <a:xfrm>
                <a:off x="3709" y="2075"/>
                <a:ext cx="264" cy="191"/>
              </a:xfrm>
              <a:custGeom>
                <a:avLst/>
                <a:gdLst>
                  <a:gd name="T0" fmla="*/ 127 w 127"/>
                  <a:gd name="T1" fmla="*/ 16 h 92"/>
                  <a:gd name="T2" fmla="*/ 127 w 127"/>
                  <a:gd name="T3" fmla="*/ 76 h 92"/>
                  <a:gd name="T4" fmla="*/ 111 w 127"/>
                  <a:gd name="T5" fmla="*/ 92 h 92"/>
                  <a:gd name="T6" fmla="*/ 16 w 127"/>
                  <a:gd name="T7" fmla="*/ 92 h 92"/>
                  <a:gd name="T8" fmla="*/ 0 w 127"/>
                  <a:gd name="T9" fmla="*/ 76 h 92"/>
                  <a:gd name="T10" fmla="*/ 0 w 127"/>
                  <a:gd name="T11" fmla="*/ 16 h 92"/>
                  <a:gd name="T12" fmla="*/ 16 w 127"/>
                  <a:gd name="T13" fmla="*/ 0 h 92"/>
                  <a:gd name="T14" fmla="*/ 111 w 127"/>
                  <a:gd name="T15" fmla="*/ 0 h 92"/>
                  <a:gd name="T16" fmla="*/ 127 w 127"/>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92">
                    <a:moveTo>
                      <a:pt x="127" y="16"/>
                    </a:moveTo>
                    <a:cubicBezTo>
                      <a:pt x="127" y="76"/>
                      <a:pt x="127" y="76"/>
                      <a:pt x="127" y="76"/>
                    </a:cubicBezTo>
                    <a:cubicBezTo>
                      <a:pt x="127" y="85"/>
                      <a:pt x="120" y="92"/>
                      <a:pt x="111" y="92"/>
                    </a:cubicBezTo>
                    <a:cubicBezTo>
                      <a:pt x="16" y="92"/>
                      <a:pt x="16" y="92"/>
                      <a:pt x="16" y="92"/>
                    </a:cubicBezTo>
                    <a:cubicBezTo>
                      <a:pt x="7" y="92"/>
                      <a:pt x="0" y="85"/>
                      <a:pt x="0" y="76"/>
                    </a:cubicBezTo>
                    <a:cubicBezTo>
                      <a:pt x="0" y="16"/>
                      <a:pt x="0" y="16"/>
                      <a:pt x="0" y="16"/>
                    </a:cubicBezTo>
                    <a:cubicBezTo>
                      <a:pt x="0" y="7"/>
                      <a:pt x="7" y="0"/>
                      <a:pt x="16" y="0"/>
                    </a:cubicBezTo>
                    <a:cubicBezTo>
                      <a:pt x="111" y="0"/>
                      <a:pt x="111" y="0"/>
                      <a:pt x="111" y="0"/>
                    </a:cubicBezTo>
                    <a:cubicBezTo>
                      <a:pt x="120" y="0"/>
                      <a:pt x="127" y="7"/>
                      <a:pt x="127" y="16"/>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0" name="îṧḷîḍè">
                <a:extLst>
                  <a:ext uri="{FF2B5EF4-FFF2-40B4-BE49-F238E27FC236}">
                    <a16:creationId xmlns:a16="http://schemas.microsoft.com/office/drawing/2014/main" id="{579FF3CE-BFC8-4812-8BD4-3FACAB5228AC}"/>
                  </a:ext>
                </a:extLst>
              </p:cNvPr>
              <p:cNvSpPr/>
              <p:nvPr/>
            </p:nvSpPr>
            <p:spPr bwMode="auto">
              <a:xfrm>
                <a:off x="3709" y="2139"/>
                <a:ext cx="264" cy="60"/>
              </a:xfrm>
              <a:prstGeom prst="rect">
                <a:avLst/>
              </a:prstGeom>
              <a:solidFill>
                <a:srgbClr val="FF6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1" name="ïšḻïďè">
                <a:extLst>
                  <a:ext uri="{FF2B5EF4-FFF2-40B4-BE49-F238E27FC236}">
                    <a16:creationId xmlns:a16="http://schemas.microsoft.com/office/drawing/2014/main" id="{432E0C4E-26D6-4428-B919-0BBF102F1315}"/>
                  </a:ext>
                </a:extLst>
              </p:cNvPr>
              <p:cNvSpPr/>
              <p:nvPr/>
            </p:nvSpPr>
            <p:spPr bwMode="auto">
              <a:xfrm>
                <a:off x="3705" y="1902"/>
                <a:ext cx="270" cy="144"/>
              </a:xfrm>
              <a:custGeom>
                <a:avLst/>
                <a:gdLst>
                  <a:gd name="T0" fmla="*/ 130 w 130"/>
                  <a:gd name="T1" fmla="*/ 0 h 69"/>
                  <a:gd name="T2" fmla="*/ 0 w 130"/>
                  <a:gd name="T3" fmla="*/ 0 h 69"/>
                  <a:gd name="T4" fmla="*/ 11 w 130"/>
                  <a:gd name="T5" fmla="*/ 48 h 69"/>
                  <a:gd name="T6" fmla="*/ 36 w 130"/>
                  <a:gd name="T7" fmla="*/ 69 h 69"/>
                  <a:gd name="T8" fmla="*/ 95 w 130"/>
                  <a:gd name="T9" fmla="*/ 69 h 69"/>
                  <a:gd name="T10" fmla="*/ 120 w 130"/>
                  <a:gd name="T11" fmla="*/ 48 h 69"/>
                  <a:gd name="T12" fmla="*/ 130 w 13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30" h="69">
                    <a:moveTo>
                      <a:pt x="130" y="0"/>
                    </a:move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lnTo>
                      <a:pt x="13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2" name="is1íḓé">
                <a:extLst>
                  <a:ext uri="{FF2B5EF4-FFF2-40B4-BE49-F238E27FC236}">
                    <a16:creationId xmlns:a16="http://schemas.microsoft.com/office/drawing/2014/main" id="{E6BECC89-1CD5-4336-A726-8CE7636C7905}"/>
                  </a:ext>
                </a:extLst>
              </p:cNvPr>
              <p:cNvSpPr/>
              <p:nvPr/>
            </p:nvSpPr>
            <p:spPr bwMode="auto">
              <a:xfrm>
                <a:off x="3705" y="1902"/>
                <a:ext cx="270" cy="144"/>
              </a:xfrm>
              <a:custGeom>
                <a:avLst/>
                <a:gdLst>
                  <a:gd name="T0" fmla="*/ 120 w 130"/>
                  <a:gd name="T1" fmla="*/ 42 h 69"/>
                  <a:gd name="T2" fmla="*/ 95 w 130"/>
                  <a:gd name="T3" fmla="*/ 62 h 69"/>
                  <a:gd name="T4" fmla="*/ 36 w 130"/>
                  <a:gd name="T5" fmla="*/ 62 h 69"/>
                  <a:gd name="T6" fmla="*/ 11 w 130"/>
                  <a:gd name="T7" fmla="*/ 42 h 69"/>
                  <a:gd name="T8" fmla="*/ 2 w 130"/>
                  <a:gd name="T9" fmla="*/ 0 h 69"/>
                  <a:gd name="T10" fmla="*/ 0 w 130"/>
                  <a:gd name="T11" fmla="*/ 0 h 69"/>
                  <a:gd name="T12" fmla="*/ 11 w 130"/>
                  <a:gd name="T13" fmla="*/ 48 h 69"/>
                  <a:gd name="T14" fmla="*/ 36 w 130"/>
                  <a:gd name="T15" fmla="*/ 69 h 69"/>
                  <a:gd name="T16" fmla="*/ 95 w 130"/>
                  <a:gd name="T17" fmla="*/ 69 h 69"/>
                  <a:gd name="T18" fmla="*/ 120 w 130"/>
                  <a:gd name="T19" fmla="*/ 48 h 69"/>
                  <a:gd name="T20" fmla="*/ 130 w 130"/>
                  <a:gd name="T21" fmla="*/ 0 h 69"/>
                  <a:gd name="T22" fmla="*/ 129 w 130"/>
                  <a:gd name="T23" fmla="*/ 0 h 69"/>
                  <a:gd name="T24" fmla="*/ 120 w 130"/>
                  <a:gd name="T25" fmla="*/ 4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69">
                    <a:moveTo>
                      <a:pt x="120" y="42"/>
                    </a:moveTo>
                    <a:cubicBezTo>
                      <a:pt x="117" y="54"/>
                      <a:pt x="107" y="62"/>
                      <a:pt x="95" y="62"/>
                    </a:cubicBezTo>
                    <a:cubicBezTo>
                      <a:pt x="36" y="62"/>
                      <a:pt x="36" y="62"/>
                      <a:pt x="36" y="62"/>
                    </a:cubicBezTo>
                    <a:cubicBezTo>
                      <a:pt x="24" y="62"/>
                      <a:pt x="13" y="54"/>
                      <a:pt x="11" y="42"/>
                    </a:cubicBezTo>
                    <a:cubicBezTo>
                      <a:pt x="2" y="0"/>
                      <a:pt x="2" y="0"/>
                      <a:pt x="2" y="0"/>
                    </a:cubicBezTo>
                    <a:cubicBezTo>
                      <a:pt x="0" y="0"/>
                      <a:pt x="0" y="0"/>
                      <a:pt x="0" y="0"/>
                    </a:cubicBezTo>
                    <a:cubicBezTo>
                      <a:pt x="11" y="48"/>
                      <a:pt x="11" y="48"/>
                      <a:pt x="11" y="48"/>
                    </a:cubicBezTo>
                    <a:cubicBezTo>
                      <a:pt x="13" y="60"/>
                      <a:pt x="24" y="69"/>
                      <a:pt x="36" y="69"/>
                    </a:cubicBezTo>
                    <a:cubicBezTo>
                      <a:pt x="95" y="69"/>
                      <a:pt x="95" y="69"/>
                      <a:pt x="95" y="69"/>
                    </a:cubicBezTo>
                    <a:cubicBezTo>
                      <a:pt x="107" y="69"/>
                      <a:pt x="117" y="60"/>
                      <a:pt x="120" y="48"/>
                    </a:cubicBezTo>
                    <a:cubicBezTo>
                      <a:pt x="130" y="0"/>
                      <a:pt x="130" y="0"/>
                      <a:pt x="130" y="0"/>
                    </a:cubicBezTo>
                    <a:cubicBezTo>
                      <a:pt x="129" y="0"/>
                      <a:pt x="129" y="0"/>
                      <a:pt x="129" y="0"/>
                    </a:cubicBezTo>
                    <a:lnTo>
                      <a:pt x="120" y="42"/>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3" name="íš1îḋê">
                <a:extLst>
                  <a:ext uri="{FF2B5EF4-FFF2-40B4-BE49-F238E27FC236}">
                    <a16:creationId xmlns:a16="http://schemas.microsoft.com/office/drawing/2014/main" id="{5797D0BD-292D-49E1-A02F-F7A3CB7A2389}"/>
                  </a:ext>
                </a:extLst>
              </p:cNvPr>
              <p:cNvSpPr/>
              <p:nvPr/>
            </p:nvSpPr>
            <p:spPr bwMode="auto">
              <a:xfrm>
                <a:off x="3805" y="2046"/>
                <a:ext cx="70" cy="29"/>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4" name="îṡļide">
                <a:extLst>
                  <a:ext uri="{FF2B5EF4-FFF2-40B4-BE49-F238E27FC236}">
                    <a16:creationId xmlns:a16="http://schemas.microsoft.com/office/drawing/2014/main" id="{A895F52E-4E18-48B4-8F19-21760E58E95B}"/>
                  </a:ext>
                </a:extLst>
              </p:cNvPr>
              <p:cNvSpPr/>
              <p:nvPr/>
            </p:nvSpPr>
            <p:spPr bwMode="auto">
              <a:xfrm>
                <a:off x="3805" y="2062"/>
                <a:ext cx="70" cy="13"/>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5" name="íṧ1îḓê">
                <a:extLst>
                  <a:ext uri="{FF2B5EF4-FFF2-40B4-BE49-F238E27FC236}">
                    <a16:creationId xmlns:a16="http://schemas.microsoft.com/office/drawing/2014/main" id="{4BE1AA18-C260-43A8-B3C9-E11EDED052FA}"/>
                  </a:ext>
                </a:extLst>
              </p:cNvPr>
              <p:cNvSpPr/>
              <p:nvPr/>
            </p:nvSpPr>
            <p:spPr bwMode="auto">
              <a:xfrm>
                <a:off x="3763" y="2089"/>
                <a:ext cx="156" cy="158"/>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6" name="iṣḻídé">
                <a:extLst>
                  <a:ext uri="{FF2B5EF4-FFF2-40B4-BE49-F238E27FC236}">
                    <a16:creationId xmlns:a16="http://schemas.microsoft.com/office/drawing/2014/main" id="{80C4C303-A0FC-4DC0-9A12-5822A1715868}"/>
                  </a:ext>
                </a:extLst>
              </p:cNvPr>
              <p:cNvSpPr/>
              <p:nvPr/>
            </p:nvSpPr>
            <p:spPr bwMode="auto">
              <a:xfrm>
                <a:off x="3786" y="2114"/>
                <a:ext cx="110" cy="108"/>
              </a:xfrm>
              <a:prstGeom prst="ellipse">
                <a:avLst/>
              </a:prstGeom>
              <a:solidFill>
                <a:srgbClr val="5D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7" name="iśḷíḍê">
                <a:extLst>
                  <a:ext uri="{FF2B5EF4-FFF2-40B4-BE49-F238E27FC236}">
                    <a16:creationId xmlns:a16="http://schemas.microsoft.com/office/drawing/2014/main" id="{0A600DD9-0ACE-4250-987C-FE2865467F93}"/>
                  </a:ext>
                </a:extLst>
              </p:cNvPr>
              <p:cNvSpPr/>
              <p:nvPr/>
            </p:nvSpPr>
            <p:spPr bwMode="auto">
              <a:xfrm>
                <a:off x="3805" y="2133"/>
                <a:ext cx="70" cy="71"/>
              </a:xfrm>
              <a:prstGeom prst="ellipse">
                <a:avLst/>
              </a:pr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8" name="iṥḷîḓè">
                <a:extLst>
                  <a:ext uri="{FF2B5EF4-FFF2-40B4-BE49-F238E27FC236}">
                    <a16:creationId xmlns:a16="http://schemas.microsoft.com/office/drawing/2014/main" id="{F1CBC1CE-097C-48A4-A779-DE88931C03E2}"/>
                  </a:ext>
                </a:extLst>
              </p:cNvPr>
              <p:cNvSpPr/>
              <p:nvPr/>
            </p:nvSpPr>
            <p:spPr bwMode="auto">
              <a:xfrm>
                <a:off x="3817" y="2141"/>
                <a:ext cx="25" cy="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09" name="i$ľïďe">
                <a:extLst>
                  <a:ext uri="{FF2B5EF4-FFF2-40B4-BE49-F238E27FC236}">
                    <a16:creationId xmlns:a16="http://schemas.microsoft.com/office/drawing/2014/main" id="{3382FF35-472D-4C45-87E2-F8380AF6FE70}"/>
                  </a:ext>
                </a:extLst>
              </p:cNvPr>
              <p:cNvSpPr/>
              <p:nvPr/>
            </p:nvSpPr>
            <p:spPr bwMode="auto">
              <a:xfrm>
                <a:off x="3844" y="2166"/>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0" name="ïṧḻïḍe">
                <a:extLst>
                  <a:ext uri="{FF2B5EF4-FFF2-40B4-BE49-F238E27FC236}">
                    <a16:creationId xmlns:a16="http://schemas.microsoft.com/office/drawing/2014/main" id="{37A4DA16-C8C0-4C2B-9793-A3A95C99928C}"/>
                  </a:ext>
                </a:extLst>
              </p:cNvPr>
              <p:cNvSpPr/>
              <p:nvPr/>
            </p:nvSpPr>
            <p:spPr bwMode="auto">
              <a:xfrm>
                <a:off x="3640" y="1301"/>
                <a:ext cx="402" cy="98"/>
              </a:xfrm>
              <a:custGeom>
                <a:avLst/>
                <a:gdLst>
                  <a:gd name="T0" fmla="*/ 139 w 193"/>
                  <a:gd name="T1" fmla="*/ 0 h 47"/>
                  <a:gd name="T2" fmla="*/ 54 w 193"/>
                  <a:gd name="T3" fmla="*/ 0 h 47"/>
                  <a:gd name="T4" fmla="*/ 32 w 193"/>
                  <a:gd name="T5" fmla="*/ 10 h 47"/>
                  <a:gd name="T6" fmla="*/ 0 w 193"/>
                  <a:gd name="T7" fmla="*/ 47 h 47"/>
                  <a:gd name="T8" fmla="*/ 193 w 193"/>
                  <a:gd name="T9" fmla="*/ 47 h 47"/>
                  <a:gd name="T10" fmla="*/ 161 w 193"/>
                  <a:gd name="T11" fmla="*/ 10 h 47"/>
                  <a:gd name="T12" fmla="*/ 139 w 19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93" h="47">
                    <a:moveTo>
                      <a:pt x="139" y="0"/>
                    </a:moveTo>
                    <a:cubicBezTo>
                      <a:pt x="54" y="0"/>
                      <a:pt x="54" y="0"/>
                      <a:pt x="54" y="0"/>
                    </a:cubicBezTo>
                    <a:cubicBezTo>
                      <a:pt x="45" y="0"/>
                      <a:pt x="37" y="3"/>
                      <a:pt x="32" y="10"/>
                    </a:cubicBezTo>
                    <a:cubicBezTo>
                      <a:pt x="0" y="47"/>
                      <a:pt x="0" y="47"/>
                      <a:pt x="0" y="47"/>
                    </a:cubicBezTo>
                    <a:cubicBezTo>
                      <a:pt x="193" y="47"/>
                      <a:pt x="193" y="47"/>
                      <a:pt x="193" y="47"/>
                    </a:cubicBezTo>
                    <a:cubicBezTo>
                      <a:pt x="161" y="10"/>
                      <a:pt x="161" y="10"/>
                      <a:pt x="161" y="10"/>
                    </a:cubicBezTo>
                    <a:cubicBezTo>
                      <a:pt x="156" y="3"/>
                      <a:pt x="148" y="0"/>
                      <a:pt x="139" y="0"/>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1" name="íṥľíḋe">
                <a:extLst>
                  <a:ext uri="{FF2B5EF4-FFF2-40B4-BE49-F238E27FC236}">
                    <a16:creationId xmlns:a16="http://schemas.microsoft.com/office/drawing/2014/main" id="{DD7B3B11-14F9-4880-B679-67E32CC5123B}"/>
                  </a:ext>
                </a:extLst>
              </p:cNvPr>
              <p:cNvSpPr/>
              <p:nvPr/>
            </p:nvSpPr>
            <p:spPr bwMode="auto">
              <a:xfrm>
                <a:off x="2906" y="1453"/>
                <a:ext cx="146" cy="123"/>
              </a:xfrm>
              <a:custGeom>
                <a:avLst/>
                <a:gdLst>
                  <a:gd name="T0" fmla="*/ 70 w 70"/>
                  <a:gd name="T1" fmla="*/ 17 h 59"/>
                  <a:gd name="T2" fmla="*/ 52 w 70"/>
                  <a:gd name="T3" fmla="*/ 0 h 59"/>
                  <a:gd name="T4" fmla="*/ 17 w 70"/>
                  <a:gd name="T5" fmla="*/ 0 h 59"/>
                  <a:gd name="T6" fmla="*/ 0 w 70"/>
                  <a:gd name="T7" fmla="*/ 17 h 59"/>
                  <a:gd name="T8" fmla="*/ 0 w 70"/>
                  <a:gd name="T9" fmla="*/ 18 h 59"/>
                  <a:gd name="T10" fmla="*/ 0 w 70"/>
                  <a:gd name="T11" fmla="*/ 34 h 59"/>
                  <a:gd name="T12" fmla="*/ 0 w 70"/>
                  <a:gd name="T13" fmla="*/ 59 h 59"/>
                  <a:gd name="T14" fmla="*/ 70 w 70"/>
                  <a:gd name="T15" fmla="*/ 59 h 59"/>
                  <a:gd name="T16" fmla="*/ 70 w 70"/>
                  <a:gd name="T17" fmla="*/ 34 h 59"/>
                  <a:gd name="T18" fmla="*/ 70 w 70"/>
                  <a:gd name="T19" fmla="*/ 18 h 59"/>
                  <a:gd name="T20" fmla="*/ 7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70" y="17"/>
                    </a:moveTo>
                    <a:cubicBezTo>
                      <a:pt x="69" y="8"/>
                      <a:pt x="61" y="0"/>
                      <a:pt x="52" y="0"/>
                    </a:cubicBezTo>
                    <a:cubicBezTo>
                      <a:pt x="17" y="0"/>
                      <a:pt x="17" y="0"/>
                      <a:pt x="17" y="0"/>
                    </a:cubicBezTo>
                    <a:cubicBezTo>
                      <a:pt x="8" y="0"/>
                      <a:pt x="0" y="8"/>
                      <a:pt x="0" y="17"/>
                    </a:cubicBezTo>
                    <a:cubicBezTo>
                      <a:pt x="0" y="17"/>
                      <a:pt x="0" y="18"/>
                      <a:pt x="0" y="18"/>
                    </a:cubicBezTo>
                    <a:cubicBezTo>
                      <a:pt x="0" y="34"/>
                      <a:pt x="0" y="34"/>
                      <a:pt x="0" y="34"/>
                    </a:cubicBezTo>
                    <a:cubicBezTo>
                      <a:pt x="0" y="59"/>
                      <a:pt x="0" y="59"/>
                      <a:pt x="0" y="59"/>
                    </a:cubicBezTo>
                    <a:cubicBezTo>
                      <a:pt x="70" y="59"/>
                      <a:pt x="70" y="59"/>
                      <a:pt x="70" y="59"/>
                    </a:cubicBezTo>
                    <a:cubicBezTo>
                      <a:pt x="70" y="34"/>
                      <a:pt x="70" y="34"/>
                      <a:pt x="70" y="34"/>
                    </a:cubicBezTo>
                    <a:cubicBezTo>
                      <a:pt x="70" y="18"/>
                      <a:pt x="70" y="18"/>
                      <a:pt x="70" y="18"/>
                    </a:cubicBezTo>
                    <a:cubicBezTo>
                      <a:pt x="70" y="18"/>
                      <a:pt x="70" y="17"/>
                      <a:pt x="7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2" name="îşḷîḑê">
                <a:extLst>
                  <a:ext uri="{FF2B5EF4-FFF2-40B4-BE49-F238E27FC236}">
                    <a16:creationId xmlns:a16="http://schemas.microsoft.com/office/drawing/2014/main" id="{DCDCB5E7-11D6-4AF2-B22F-594920D53F11}"/>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3" name="í$ḻîdé">
                <a:extLst>
                  <a:ext uri="{FF2B5EF4-FFF2-40B4-BE49-F238E27FC236}">
                    <a16:creationId xmlns:a16="http://schemas.microsoft.com/office/drawing/2014/main" id="{A7C0023F-FB73-4DF2-8CF3-B5CFD3A2EBE3}"/>
                  </a:ext>
                </a:extLst>
              </p:cNvPr>
              <p:cNvSpPr/>
              <p:nvPr/>
            </p:nvSpPr>
            <p:spPr bwMode="auto">
              <a:xfrm>
                <a:off x="2906" y="1488"/>
                <a:ext cx="146" cy="36"/>
              </a:xfrm>
              <a:custGeom>
                <a:avLst/>
                <a:gdLst>
                  <a:gd name="T0" fmla="*/ 70 w 70"/>
                  <a:gd name="T1" fmla="*/ 0 h 17"/>
                  <a:gd name="T2" fmla="*/ 0 w 70"/>
                  <a:gd name="T3" fmla="*/ 0 h 17"/>
                  <a:gd name="T4" fmla="*/ 0 w 70"/>
                  <a:gd name="T5" fmla="*/ 1 h 17"/>
                  <a:gd name="T6" fmla="*/ 0 w 70"/>
                  <a:gd name="T7" fmla="*/ 17 h 17"/>
                  <a:gd name="T8" fmla="*/ 70 w 70"/>
                  <a:gd name="T9" fmla="*/ 17 h 17"/>
                  <a:gd name="T10" fmla="*/ 70 w 70"/>
                  <a:gd name="T11" fmla="*/ 1 h 17"/>
                  <a:gd name="T12" fmla="*/ 7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70" y="0"/>
                    </a:moveTo>
                    <a:cubicBezTo>
                      <a:pt x="0" y="0"/>
                      <a:pt x="0" y="0"/>
                      <a:pt x="0" y="0"/>
                    </a:cubicBezTo>
                    <a:cubicBezTo>
                      <a:pt x="0" y="0"/>
                      <a:pt x="0" y="1"/>
                      <a:pt x="0" y="1"/>
                    </a:cubicBezTo>
                    <a:cubicBezTo>
                      <a:pt x="0" y="17"/>
                      <a:pt x="0" y="17"/>
                      <a:pt x="0" y="17"/>
                    </a:cubicBezTo>
                    <a:cubicBezTo>
                      <a:pt x="70" y="17"/>
                      <a:pt x="70" y="17"/>
                      <a:pt x="70" y="17"/>
                    </a:cubicBezTo>
                    <a:cubicBezTo>
                      <a:pt x="70" y="1"/>
                      <a:pt x="70" y="1"/>
                      <a:pt x="70" y="1"/>
                    </a:cubicBezTo>
                    <a:cubicBezTo>
                      <a:pt x="70" y="1"/>
                      <a:pt x="70" y="0"/>
                      <a:pt x="7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4" name="iŝḻîḍè">
                <a:extLst>
                  <a:ext uri="{FF2B5EF4-FFF2-40B4-BE49-F238E27FC236}">
                    <a16:creationId xmlns:a16="http://schemas.microsoft.com/office/drawing/2014/main" id="{4BE69366-68A5-45C3-9D33-1DF5C3F20AFB}"/>
                  </a:ext>
                </a:extLst>
              </p:cNvPr>
              <p:cNvSpPr/>
              <p:nvPr/>
            </p:nvSpPr>
            <p:spPr bwMode="auto">
              <a:xfrm>
                <a:off x="2954" y="1363"/>
                <a:ext cx="44" cy="90"/>
              </a:xfrm>
              <a:custGeom>
                <a:avLst/>
                <a:gdLst>
                  <a:gd name="T0" fmla="*/ 21 w 21"/>
                  <a:gd name="T1" fmla="*/ 5 h 43"/>
                  <a:gd name="T2" fmla="*/ 21 w 21"/>
                  <a:gd name="T3" fmla="*/ 43 h 43"/>
                  <a:gd name="T4" fmla="*/ 0 w 21"/>
                  <a:gd name="T5" fmla="*/ 43 h 43"/>
                  <a:gd name="T6" fmla="*/ 0 w 21"/>
                  <a:gd name="T7" fmla="*/ 5 h 43"/>
                  <a:gd name="T8" fmla="*/ 6 w 21"/>
                  <a:gd name="T9" fmla="*/ 0 h 43"/>
                  <a:gd name="T10" fmla="*/ 15 w 21"/>
                  <a:gd name="T11" fmla="*/ 0 h 43"/>
                  <a:gd name="T12" fmla="*/ 21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21" y="5"/>
                    </a:moveTo>
                    <a:cubicBezTo>
                      <a:pt x="21" y="43"/>
                      <a:pt x="21" y="43"/>
                      <a:pt x="21" y="43"/>
                    </a:cubicBezTo>
                    <a:cubicBezTo>
                      <a:pt x="0" y="43"/>
                      <a:pt x="0" y="43"/>
                      <a:pt x="0" y="43"/>
                    </a:cubicBezTo>
                    <a:cubicBezTo>
                      <a:pt x="0" y="5"/>
                      <a:pt x="0" y="5"/>
                      <a:pt x="0" y="5"/>
                    </a:cubicBezTo>
                    <a:cubicBezTo>
                      <a:pt x="0" y="2"/>
                      <a:pt x="2" y="0"/>
                      <a:pt x="6" y="0"/>
                    </a:cubicBezTo>
                    <a:cubicBezTo>
                      <a:pt x="15" y="0"/>
                      <a:pt x="15" y="0"/>
                      <a:pt x="15" y="0"/>
                    </a:cubicBezTo>
                    <a:cubicBezTo>
                      <a:pt x="18" y="0"/>
                      <a:pt x="21" y="2"/>
                      <a:pt x="21"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5" name="íṩḷïḓè">
                <a:extLst>
                  <a:ext uri="{FF2B5EF4-FFF2-40B4-BE49-F238E27FC236}">
                    <a16:creationId xmlns:a16="http://schemas.microsoft.com/office/drawing/2014/main" id="{EAD8F072-BFD9-42F6-9240-10DDC5F90427}"/>
                  </a:ext>
                </a:extLst>
              </p:cNvPr>
              <p:cNvSpPr/>
              <p:nvPr/>
            </p:nvSpPr>
            <p:spPr bwMode="auto">
              <a:xfrm>
                <a:off x="295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6" name="ï$ḷîdê">
                <a:extLst>
                  <a:ext uri="{FF2B5EF4-FFF2-40B4-BE49-F238E27FC236}">
                    <a16:creationId xmlns:a16="http://schemas.microsoft.com/office/drawing/2014/main" id="{4CE67428-EC74-475C-84C8-A24D9254CE83}"/>
                  </a:ext>
                </a:extLst>
              </p:cNvPr>
              <p:cNvSpPr/>
              <p:nvPr/>
            </p:nvSpPr>
            <p:spPr bwMode="auto">
              <a:xfrm>
                <a:off x="295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7" name="îṧlîďê">
                <a:extLst>
                  <a:ext uri="{FF2B5EF4-FFF2-40B4-BE49-F238E27FC236}">
                    <a16:creationId xmlns:a16="http://schemas.microsoft.com/office/drawing/2014/main" id="{318A6826-6EBC-482B-AE03-1B9BC00D2B2C}"/>
                  </a:ext>
                </a:extLst>
              </p:cNvPr>
              <p:cNvSpPr/>
              <p:nvPr/>
            </p:nvSpPr>
            <p:spPr bwMode="auto">
              <a:xfrm>
                <a:off x="258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8" name="ïŝḷîḑé">
                <a:extLst>
                  <a:ext uri="{FF2B5EF4-FFF2-40B4-BE49-F238E27FC236}">
                    <a16:creationId xmlns:a16="http://schemas.microsoft.com/office/drawing/2014/main" id="{130581A1-3983-41C2-ADFD-BA1E5FEC8135}"/>
                  </a:ext>
                </a:extLst>
              </p:cNvPr>
              <p:cNvSpPr/>
              <p:nvPr/>
            </p:nvSpPr>
            <p:spPr bwMode="auto">
              <a:xfrm>
                <a:off x="294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19" name="i$ḷíḑê">
                <a:extLst>
                  <a:ext uri="{FF2B5EF4-FFF2-40B4-BE49-F238E27FC236}">
                    <a16:creationId xmlns:a16="http://schemas.microsoft.com/office/drawing/2014/main" id="{A268A9D7-52DF-4328-907D-A55C6630206B}"/>
                  </a:ext>
                </a:extLst>
              </p:cNvPr>
              <p:cNvSpPr/>
              <p:nvPr/>
            </p:nvSpPr>
            <p:spPr bwMode="auto">
              <a:xfrm>
                <a:off x="299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0" name="iṧ1ïdê">
                <a:extLst>
                  <a:ext uri="{FF2B5EF4-FFF2-40B4-BE49-F238E27FC236}">
                    <a16:creationId xmlns:a16="http://schemas.microsoft.com/office/drawing/2014/main" id="{DCF65414-64CF-451E-AD40-B9D920E05FAC}"/>
                  </a:ext>
                </a:extLst>
              </p:cNvPr>
              <p:cNvSpPr/>
              <p:nvPr/>
            </p:nvSpPr>
            <p:spPr bwMode="auto">
              <a:xfrm>
                <a:off x="299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1" name="íšlíḓè">
                <a:extLst>
                  <a:ext uri="{FF2B5EF4-FFF2-40B4-BE49-F238E27FC236}">
                    <a16:creationId xmlns:a16="http://schemas.microsoft.com/office/drawing/2014/main" id="{883B4235-8EC6-4CC1-952A-B6A35981051E}"/>
                  </a:ext>
                </a:extLst>
              </p:cNvPr>
              <p:cNvSpPr/>
              <p:nvPr/>
            </p:nvSpPr>
            <p:spPr bwMode="auto">
              <a:xfrm>
                <a:off x="2883" y="1636"/>
                <a:ext cx="196" cy="145"/>
              </a:xfrm>
              <a:custGeom>
                <a:avLst/>
                <a:gdLst>
                  <a:gd name="T0" fmla="*/ 94 w 94"/>
                  <a:gd name="T1" fmla="*/ 0 h 70"/>
                  <a:gd name="T2" fmla="*/ 87 w 94"/>
                  <a:gd name="T3" fmla="*/ 40 h 70"/>
                  <a:gd name="T4" fmla="*/ 87 w 94"/>
                  <a:gd name="T5" fmla="*/ 42 h 70"/>
                  <a:gd name="T6" fmla="*/ 67 w 94"/>
                  <a:gd name="T7" fmla="*/ 70 h 70"/>
                  <a:gd name="T8" fmla="*/ 28 w 94"/>
                  <a:gd name="T9" fmla="*/ 70 h 70"/>
                  <a:gd name="T10" fmla="*/ 8 w 94"/>
                  <a:gd name="T11" fmla="*/ 43 h 70"/>
                  <a:gd name="T12" fmla="*/ 5 w 94"/>
                  <a:gd name="T13" fmla="*/ 25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7" y="40"/>
                      <a:pt x="87" y="40"/>
                      <a:pt x="87" y="40"/>
                    </a:cubicBezTo>
                    <a:cubicBezTo>
                      <a:pt x="87" y="42"/>
                      <a:pt x="87" y="42"/>
                      <a:pt x="87" y="42"/>
                    </a:cubicBezTo>
                    <a:cubicBezTo>
                      <a:pt x="84" y="59"/>
                      <a:pt x="76" y="70"/>
                      <a:pt x="67" y="70"/>
                    </a:cubicBezTo>
                    <a:cubicBezTo>
                      <a:pt x="28" y="70"/>
                      <a:pt x="28" y="70"/>
                      <a:pt x="28" y="70"/>
                    </a:cubicBezTo>
                    <a:cubicBezTo>
                      <a:pt x="19" y="70"/>
                      <a:pt x="11" y="59"/>
                      <a:pt x="8" y="43"/>
                    </a:cubicBezTo>
                    <a:cubicBezTo>
                      <a:pt x="5" y="25"/>
                      <a:pt x="5" y="25"/>
                      <a:pt x="5" y="25"/>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2" name="iŝ1ïdè">
                <a:extLst>
                  <a:ext uri="{FF2B5EF4-FFF2-40B4-BE49-F238E27FC236}">
                    <a16:creationId xmlns:a16="http://schemas.microsoft.com/office/drawing/2014/main" id="{0B0857E8-1E24-4F3E-B711-F1280F852EE1}"/>
                  </a:ext>
                </a:extLst>
              </p:cNvPr>
              <p:cNvSpPr/>
              <p:nvPr/>
            </p:nvSpPr>
            <p:spPr bwMode="auto">
              <a:xfrm>
                <a:off x="2883" y="1636"/>
                <a:ext cx="196" cy="87"/>
              </a:xfrm>
              <a:custGeom>
                <a:avLst/>
                <a:gdLst>
                  <a:gd name="T0" fmla="*/ 196 w 196"/>
                  <a:gd name="T1" fmla="*/ 0 h 87"/>
                  <a:gd name="T2" fmla="*/ 181 w 196"/>
                  <a:gd name="T3" fmla="*/ 87 h 87"/>
                  <a:gd name="T4" fmla="*/ 11 w 196"/>
                  <a:gd name="T5" fmla="*/ 56 h 87"/>
                  <a:gd name="T6" fmla="*/ 0 w 196"/>
                  <a:gd name="T7" fmla="*/ 0 h 87"/>
                  <a:gd name="T8" fmla="*/ 196 w 196"/>
                  <a:gd name="T9" fmla="*/ 0 h 87"/>
                </a:gdLst>
                <a:ahLst/>
                <a:cxnLst>
                  <a:cxn ang="0">
                    <a:pos x="T0" y="T1"/>
                  </a:cxn>
                  <a:cxn ang="0">
                    <a:pos x="T2" y="T3"/>
                  </a:cxn>
                  <a:cxn ang="0">
                    <a:pos x="T4" y="T5"/>
                  </a:cxn>
                  <a:cxn ang="0">
                    <a:pos x="T6" y="T7"/>
                  </a:cxn>
                  <a:cxn ang="0">
                    <a:pos x="T8" y="T9"/>
                  </a:cxn>
                </a:cxnLst>
                <a:rect l="0" t="0" r="r" b="b"/>
                <a:pathLst>
                  <a:path w="196" h="87">
                    <a:moveTo>
                      <a:pt x="196" y="0"/>
                    </a:moveTo>
                    <a:lnTo>
                      <a:pt x="181" y="87"/>
                    </a:lnTo>
                    <a:lnTo>
                      <a:pt x="11" y="56"/>
                    </a:lnTo>
                    <a:lnTo>
                      <a:pt x="0" y="0"/>
                    </a:lnTo>
                    <a:lnTo>
                      <a:pt x="196"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3" name="iṥḷiḓê">
                <a:extLst>
                  <a:ext uri="{FF2B5EF4-FFF2-40B4-BE49-F238E27FC236}">
                    <a16:creationId xmlns:a16="http://schemas.microsoft.com/office/drawing/2014/main" id="{741F2B6A-6728-4969-B82B-20110A7B54EB}"/>
                  </a:ext>
                </a:extLst>
              </p:cNvPr>
              <p:cNvSpPr/>
              <p:nvPr/>
            </p:nvSpPr>
            <p:spPr bwMode="auto">
              <a:xfrm>
                <a:off x="2906" y="1561"/>
                <a:ext cx="146" cy="15"/>
              </a:xfrm>
              <a:custGeom>
                <a:avLst/>
                <a:gdLst>
                  <a:gd name="T0" fmla="*/ 146 w 146"/>
                  <a:gd name="T1" fmla="*/ 0 h 15"/>
                  <a:gd name="T2" fmla="*/ 146 w 146"/>
                  <a:gd name="T3" fmla="*/ 15 h 15"/>
                  <a:gd name="T4" fmla="*/ 0 w 146"/>
                  <a:gd name="T5" fmla="*/ 15 h 15"/>
                  <a:gd name="T6" fmla="*/ 0 w 146"/>
                  <a:gd name="T7" fmla="*/ 2 h 15"/>
                  <a:gd name="T8" fmla="*/ 146 w 146"/>
                  <a:gd name="T9" fmla="*/ 0 h 15"/>
                </a:gdLst>
                <a:ahLst/>
                <a:cxnLst>
                  <a:cxn ang="0">
                    <a:pos x="T0" y="T1"/>
                  </a:cxn>
                  <a:cxn ang="0">
                    <a:pos x="T2" y="T3"/>
                  </a:cxn>
                  <a:cxn ang="0">
                    <a:pos x="T4" y="T5"/>
                  </a:cxn>
                  <a:cxn ang="0">
                    <a:pos x="T6" y="T7"/>
                  </a:cxn>
                  <a:cxn ang="0">
                    <a:pos x="T8" y="T9"/>
                  </a:cxn>
                </a:cxnLst>
                <a:rect l="0" t="0" r="r" b="b"/>
                <a:pathLst>
                  <a:path w="146" h="15">
                    <a:moveTo>
                      <a:pt x="146" y="0"/>
                    </a:moveTo>
                    <a:lnTo>
                      <a:pt x="146" y="15"/>
                    </a:lnTo>
                    <a:lnTo>
                      <a:pt x="0" y="15"/>
                    </a:lnTo>
                    <a:lnTo>
                      <a:pt x="0" y="2"/>
                    </a:lnTo>
                    <a:lnTo>
                      <a:pt x="14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4" name="ïŝḻiḓè">
                <a:extLst>
                  <a:ext uri="{FF2B5EF4-FFF2-40B4-BE49-F238E27FC236}">
                    <a16:creationId xmlns:a16="http://schemas.microsoft.com/office/drawing/2014/main" id="{EFF015B4-5E93-4C1F-9F37-C919A10913B5}"/>
                  </a:ext>
                </a:extLst>
              </p:cNvPr>
              <p:cNvSpPr/>
              <p:nvPr/>
            </p:nvSpPr>
            <p:spPr bwMode="auto">
              <a:xfrm>
                <a:off x="2883" y="1636"/>
                <a:ext cx="196" cy="83"/>
              </a:xfrm>
              <a:custGeom>
                <a:avLst/>
                <a:gdLst>
                  <a:gd name="T0" fmla="*/ 196 w 196"/>
                  <a:gd name="T1" fmla="*/ 0 h 83"/>
                  <a:gd name="T2" fmla="*/ 181 w 196"/>
                  <a:gd name="T3" fmla="*/ 83 h 83"/>
                  <a:gd name="T4" fmla="*/ 11 w 196"/>
                  <a:gd name="T5" fmla="*/ 52 h 83"/>
                  <a:gd name="T6" fmla="*/ 0 w 196"/>
                  <a:gd name="T7" fmla="*/ 0 h 83"/>
                  <a:gd name="T8" fmla="*/ 196 w 196"/>
                  <a:gd name="T9" fmla="*/ 0 h 83"/>
                </a:gdLst>
                <a:ahLst/>
                <a:cxnLst>
                  <a:cxn ang="0">
                    <a:pos x="T0" y="T1"/>
                  </a:cxn>
                  <a:cxn ang="0">
                    <a:pos x="T2" y="T3"/>
                  </a:cxn>
                  <a:cxn ang="0">
                    <a:pos x="T4" y="T5"/>
                  </a:cxn>
                  <a:cxn ang="0">
                    <a:pos x="T6" y="T7"/>
                  </a:cxn>
                  <a:cxn ang="0">
                    <a:pos x="T8" y="T9"/>
                  </a:cxn>
                </a:cxnLst>
                <a:rect l="0" t="0" r="r" b="b"/>
                <a:pathLst>
                  <a:path w="196" h="83">
                    <a:moveTo>
                      <a:pt x="196" y="0"/>
                    </a:moveTo>
                    <a:lnTo>
                      <a:pt x="181" y="83"/>
                    </a:lnTo>
                    <a:lnTo>
                      <a:pt x="11" y="52"/>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5" name="îṩļiḍè">
                <a:extLst>
                  <a:ext uri="{FF2B5EF4-FFF2-40B4-BE49-F238E27FC236}">
                    <a16:creationId xmlns:a16="http://schemas.microsoft.com/office/drawing/2014/main" id="{C85CB7E6-EF21-416B-B67F-3D901DE600FD}"/>
                  </a:ext>
                </a:extLst>
              </p:cNvPr>
              <p:cNvSpPr/>
              <p:nvPr/>
            </p:nvSpPr>
            <p:spPr bwMode="auto">
              <a:xfrm>
                <a:off x="4630" y="1453"/>
                <a:ext cx="146" cy="123"/>
              </a:xfrm>
              <a:custGeom>
                <a:avLst/>
                <a:gdLst>
                  <a:gd name="T0" fmla="*/ 0 w 70"/>
                  <a:gd name="T1" fmla="*/ 17 h 59"/>
                  <a:gd name="T2" fmla="*/ 18 w 70"/>
                  <a:gd name="T3" fmla="*/ 0 h 59"/>
                  <a:gd name="T4" fmla="*/ 53 w 70"/>
                  <a:gd name="T5" fmla="*/ 0 h 59"/>
                  <a:gd name="T6" fmla="*/ 70 w 70"/>
                  <a:gd name="T7" fmla="*/ 17 h 59"/>
                  <a:gd name="T8" fmla="*/ 70 w 70"/>
                  <a:gd name="T9" fmla="*/ 18 h 59"/>
                  <a:gd name="T10" fmla="*/ 70 w 70"/>
                  <a:gd name="T11" fmla="*/ 34 h 59"/>
                  <a:gd name="T12" fmla="*/ 70 w 70"/>
                  <a:gd name="T13" fmla="*/ 59 h 59"/>
                  <a:gd name="T14" fmla="*/ 0 w 70"/>
                  <a:gd name="T15" fmla="*/ 59 h 59"/>
                  <a:gd name="T16" fmla="*/ 0 w 70"/>
                  <a:gd name="T17" fmla="*/ 34 h 59"/>
                  <a:gd name="T18" fmla="*/ 0 w 70"/>
                  <a:gd name="T19" fmla="*/ 18 h 59"/>
                  <a:gd name="T20" fmla="*/ 0 w 70"/>
                  <a:gd name="T2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59">
                    <a:moveTo>
                      <a:pt x="0" y="17"/>
                    </a:moveTo>
                    <a:cubicBezTo>
                      <a:pt x="1" y="8"/>
                      <a:pt x="8" y="0"/>
                      <a:pt x="18" y="0"/>
                    </a:cubicBezTo>
                    <a:cubicBezTo>
                      <a:pt x="53" y="0"/>
                      <a:pt x="53" y="0"/>
                      <a:pt x="53" y="0"/>
                    </a:cubicBezTo>
                    <a:cubicBezTo>
                      <a:pt x="62" y="0"/>
                      <a:pt x="70" y="8"/>
                      <a:pt x="70" y="17"/>
                    </a:cubicBezTo>
                    <a:cubicBezTo>
                      <a:pt x="70" y="17"/>
                      <a:pt x="70" y="18"/>
                      <a:pt x="70" y="18"/>
                    </a:cubicBezTo>
                    <a:cubicBezTo>
                      <a:pt x="70" y="34"/>
                      <a:pt x="70" y="34"/>
                      <a:pt x="70" y="34"/>
                    </a:cubicBezTo>
                    <a:cubicBezTo>
                      <a:pt x="70" y="59"/>
                      <a:pt x="70" y="59"/>
                      <a:pt x="70" y="59"/>
                    </a:cubicBezTo>
                    <a:cubicBezTo>
                      <a:pt x="0" y="59"/>
                      <a:pt x="0" y="59"/>
                      <a:pt x="0" y="59"/>
                    </a:cubicBezTo>
                    <a:cubicBezTo>
                      <a:pt x="0" y="34"/>
                      <a:pt x="0" y="34"/>
                      <a:pt x="0" y="34"/>
                    </a:cubicBezTo>
                    <a:cubicBezTo>
                      <a:pt x="0" y="18"/>
                      <a:pt x="0" y="18"/>
                      <a:pt x="0" y="18"/>
                    </a:cubicBezTo>
                    <a:cubicBezTo>
                      <a:pt x="0" y="18"/>
                      <a:pt x="0" y="17"/>
                      <a:pt x="0" y="1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6" name="ïṣḷîḋê">
                <a:extLst>
                  <a:ext uri="{FF2B5EF4-FFF2-40B4-BE49-F238E27FC236}">
                    <a16:creationId xmlns:a16="http://schemas.microsoft.com/office/drawing/2014/main" id="{FA15FE79-11A5-4939-9B54-0C93CC8F23E1}"/>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7" name="îṩḻíḍê">
                <a:extLst>
                  <a:ext uri="{FF2B5EF4-FFF2-40B4-BE49-F238E27FC236}">
                    <a16:creationId xmlns:a16="http://schemas.microsoft.com/office/drawing/2014/main" id="{EB13B796-ACD4-4E3E-8C9D-20E11ACC25DE}"/>
                  </a:ext>
                </a:extLst>
              </p:cNvPr>
              <p:cNvSpPr/>
              <p:nvPr/>
            </p:nvSpPr>
            <p:spPr bwMode="auto">
              <a:xfrm>
                <a:off x="4630" y="1488"/>
                <a:ext cx="146" cy="36"/>
              </a:xfrm>
              <a:custGeom>
                <a:avLst/>
                <a:gdLst>
                  <a:gd name="T0" fmla="*/ 0 w 70"/>
                  <a:gd name="T1" fmla="*/ 0 h 17"/>
                  <a:gd name="T2" fmla="*/ 70 w 70"/>
                  <a:gd name="T3" fmla="*/ 0 h 17"/>
                  <a:gd name="T4" fmla="*/ 70 w 70"/>
                  <a:gd name="T5" fmla="*/ 1 h 17"/>
                  <a:gd name="T6" fmla="*/ 70 w 70"/>
                  <a:gd name="T7" fmla="*/ 17 h 17"/>
                  <a:gd name="T8" fmla="*/ 0 w 70"/>
                  <a:gd name="T9" fmla="*/ 17 h 17"/>
                  <a:gd name="T10" fmla="*/ 0 w 70"/>
                  <a:gd name="T11" fmla="*/ 1 h 17"/>
                  <a:gd name="T12" fmla="*/ 0 w 7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70" h="17">
                    <a:moveTo>
                      <a:pt x="0" y="0"/>
                    </a:moveTo>
                    <a:cubicBezTo>
                      <a:pt x="70" y="0"/>
                      <a:pt x="70" y="0"/>
                      <a:pt x="70" y="0"/>
                    </a:cubicBezTo>
                    <a:cubicBezTo>
                      <a:pt x="70" y="0"/>
                      <a:pt x="70" y="1"/>
                      <a:pt x="70" y="1"/>
                    </a:cubicBezTo>
                    <a:cubicBezTo>
                      <a:pt x="70" y="17"/>
                      <a:pt x="70" y="17"/>
                      <a:pt x="70" y="17"/>
                    </a:cubicBezTo>
                    <a:cubicBezTo>
                      <a:pt x="0" y="17"/>
                      <a:pt x="0" y="17"/>
                      <a:pt x="0" y="17"/>
                    </a:cubicBezTo>
                    <a:cubicBezTo>
                      <a:pt x="0" y="1"/>
                      <a:pt x="0" y="1"/>
                      <a:pt x="0" y="1"/>
                    </a:cubicBezTo>
                    <a:cubicBezTo>
                      <a:pt x="0" y="1"/>
                      <a:pt x="0" y="0"/>
                      <a:pt x="0"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8" name="îś1íde">
                <a:extLst>
                  <a:ext uri="{FF2B5EF4-FFF2-40B4-BE49-F238E27FC236}">
                    <a16:creationId xmlns:a16="http://schemas.microsoft.com/office/drawing/2014/main" id="{C9B13AE1-3A57-45B0-9BC1-C3575B9D0EA2}"/>
                  </a:ext>
                </a:extLst>
              </p:cNvPr>
              <p:cNvSpPr/>
              <p:nvPr/>
            </p:nvSpPr>
            <p:spPr bwMode="auto">
              <a:xfrm>
                <a:off x="4684" y="1363"/>
                <a:ext cx="44" cy="90"/>
              </a:xfrm>
              <a:custGeom>
                <a:avLst/>
                <a:gdLst>
                  <a:gd name="T0" fmla="*/ 0 w 21"/>
                  <a:gd name="T1" fmla="*/ 5 h 43"/>
                  <a:gd name="T2" fmla="*/ 0 w 21"/>
                  <a:gd name="T3" fmla="*/ 43 h 43"/>
                  <a:gd name="T4" fmla="*/ 21 w 21"/>
                  <a:gd name="T5" fmla="*/ 43 h 43"/>
                  <a:gd name="T6" fmla="*/ 21 w 21"/>
                  <a:gd name="T7" fmla="*/ 5 h 43"/>
                  <a:gd name="T8" fmla="*/ 15 w 21"/>
                  <a:gd name="T9" fmla="*/ 0 h 43"/>
                  <a:gd name="T10" fmla="*/ 6 w 21"/>
                  <a:gd name="T11" fmla="*/ 0 h 43"/>
                  <a:gd name="T12" fmla="*/ 0 w 21"/>
                  <a:gd name="T13" fmla="*/ 5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0" y="5"/>
                    </a:moveTo>
                    <a:cubicBezTo>
                      <a:pt x="0" y="43"/>
                      <a:pt x="0" y="43"/>
                      <a:pt x="0" y="43"/>
                    </a:cubicBezTo>
                    <a:cubicBezTo>
                      <a:pt x="21" y="43"/>
                      <a:pt x="21" y="43"/>
                      <a:pt x="21" y="43"/>
                    </a:cubicBezTo>
                    <a:cubicBezTo>
                      <a:pt x="21" y="5"/>
                      <a:pt x="21" y="5"/>
                      <a:pt x="21" y="5"/>
                    </a:cubicBezTo>
                    <a:cubicBezTo>
                      <a:pt x="21" y="2"/>
                      <a:pt x="18" y="0"/>
                      <a:pt x="15" y="0"/>
                    </a:cubicBezTo>
                    <a:cubicBezTo>
                      <a:pt x="6" y="0"/>
                      <a:pt x="6" y="0"/>
                      <a:pt x="6" y="0"/>
                    </a:cubicBezTo>
                    <a:cubicBezTo>
                      <a:pt x="2" y="0"/>
                      <a:pt x="0" y="2"/>
                      <a:pt x="0" y="5"/>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29" name="ïsḻidè">
                <a:extLst>
                  <a:ext uri="{FF2B5EF4-FFF2-40B4-BE49-F238E27FC236}">
                    <a16:creationId xmlns:a16="http://schemas.microsoft.com/office/drawing/2014/main" id="{9B174DAE-00C8-4B3E-8E3C-8ED7734F429A}"/>
                  </a:ext>
                </a:extLst>
              </p:cNvPr>
              <p:cNvSpPr/>
              <p:nvPr/>
            </p:nvSpPr>
            <p:spPr bwMode="auto">
              <a:xfrm>
                <a:off x="4684" y="1445"/>
                <a:ext cx="44" cy="8"/>
              </a:xfrm>
              <a:prstGeom prst="rect">
                <a:avLst/>
              </a:prstGeom>
              <a:solidFill>
                <a:srgbClr val="DD3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0" name="ïṡlïḑè">
                <a:extLst>
                  <a:ext uri="{FF2B5EF4-FFF2-40B4-BE49-F238E27FC236}">
                    <a16:creationId xmlns:a16="http://schemas.microsoft.com/office/drawing/2014/main" id="{87B573CE-E566-4D1C-9BB9-F880DE60E392}"/>
                  </a:ext>
                </a:extLst>
              </p:cNvPr>
              <p:cNvSpPr/>
              <p:nvPr/>
            </p:nvSpPr>
            <p:spPr bwMode="auto">
              <a:xfrm>
                <a:off x="4684" y="1388"/>
                <a:ext cx="44" cy="36"/>
              </a:xfrm>
              <a:prstGeom prst="rect">
                <a:avLst/>
              </a:prstGeom>
              <a:solidFill>
                <a:srgbClr val="F7FB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1" name="îsľïďè">
                <a:extLst>
                  <a:ext uri="{FF2B5EF4-FFF2-40B4-BE49-F238E27FC236}">
                    <a16:creationId xmlns:a16="http://schemas.microsoft.com/office/drawing/2014/main" id="{66313E1C-21E6-4467-8565-1BA9A3313C1B}"/>
                  </a:ext>
                </a:extLst>
              </p:cNvPr>
              <p:cNvSpPr/>
              <p:nvPr/>
            </p:nvSpPr>
            <p:spPr bwMode="auto">
              <a:xfrm>
                <a:off x="4728" y="1393"/>
                <a:ext cx="370" cy="62"/>
              </a:xfrm>
              <a:custGeom>
                <a:avLst/>
                <a:gdLst>
                  <a:gd name="T0" fmla="*/ 0 w 178"/>
                  <a:gd name="T1" fmla="*/ 1 h 30"/>
                  <a:gd name="T2" fmla="*/ 26 w 178"/>
                  <a:gd name="T3" fmla="*/ 1 h 30"/>
                  <a:gd name="T4" fmla="*/ 27 w 178"/>
                  <a:gd name="T5" fmla="*/ 1 h 30"/>
                  <a:gd name="T6" fmla="*/ 168 w 178"/>
                  <a:gd name="T7" fmla="*/ 0 h 30"/>
                  <a:gd name="T8" fmla="*/ 177 w 178"/>
                  <a:gd name="T9" fmla="*/ 7 h 30"/>
                  <a:gd name="T10" fmla="*/ 169 w 178"/>
                  <a:gd name="T11" fmla="*/ 17 h 30"/>
                  <a:gd name="T12" fmla="*/ 48 w 178"/>
                  <a:gd name="T13" fmla="*/ 29 h 30"/>
                  <a:gd name="T14" fmla="*/ 27 w 178"/>
                  <a:gd name="T15" fmla="*/ 17 h 30"/>
                  <a:gd name="T16" fmla="*/ 18 w 178"/>
                  <a:gd name="T17" fmla="*/ 11 h 30"/>
                  <a:gd name="T18" fmla="*/ 0 w 178"/>
                  <a:gd name="T19" fmla="*/ 11 h 30"/>
                  <a:gd name="T20" fmla="*/ 0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0" y="1"/>
                    </a:moveTo>
                    <a:cubicBezTo>
                      <a:pt x="26" y="1"/>
                      <a:pt x="26" y="1"/>
                      <a:pt x="26" y="1"/>
                    </a:cubicBezTo>
                    <a:cubicBezTo>
                      <a:pt x="27" y="1"/>
                      <a:pt x="27" y="1"/>
                      <a:pt x="27" y="1"/>
                    </a:cubicBezTo>
                    <a:cubicBezTo>
                      <a:pt x="168" y="0"/>
                      <a:pt x="168" y="0"/>
                      <a:pt x="168" y="0"/>
                    </a:cubicBezTo>
                    <a:cubicBezTo>
                      <a:pt x="172" y="0"/>
                      <a:pt x="176" y="3"/>
                      <a:pt x="177" y="7"/>
                    </a:cubicBezTo>
                    <a:cubicBezTo>
                      <a:pt x="178" y="12"/>
                      <a:pt x="174" y="17"/>
                      <a:pt x="169" y="17"/>
                    </a:cubicBezTo>
                    <a:cubicBezTo>
                      <a:pt x="48" y="29"/>
                      <a:pt x="48" y="29"/>
                      <a:pt x="48" y="29"/>
                    </a:cubicBezTo>
                    <a:cubicBezTo>
                      <a:pt x="39" y="30"/>
                      <a:pt x="30" y="25"/>
                      <a:pt x="27" y="17"/>
                    </a:cubicBezTo>
                    <a:cubicBezTo>
                      <a:pt x="26" y="14"/>
                      <a:pt x="22" y="11"/>
                      <a:pt x="18" y="11"/>
                    </a:cubicBezTo>
                    <a:cubicBezTo>
                      <a:pt x="0" y="11"/>
                      <a:pt x="0" y="11"/>
                      <a:pt x="0" y="11"/>
                    </a:cubicBezTo>
                    <a:lnTo>
                      <a:pt x="0"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2" name="îŝlïḍè">
                <a:extLst>
                  <a:ext uri="{FF2B5EF4-FFF2-40B4-BE49-F238E27FC236}">
                    <a16:creationId xmlns:a16="http://schemas.microsoft.com/office/drawing/2014/main" id="{4C455641-F3CD-4697-93E0-1245F048C76D}"/>
                  </a:ext>
                </a:extLst>
              </p:cNvPr>
              <p:cNvSpPr/>
              <p:nvPr/>
            </p:nvSpPr>
            <p:spPr bwMode="auto">
              <a:xfrm>
                <a:off x="4728"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3" name="ïṩľiḍè">
                <a:extLst>
                  <a:ext uri="{FF2B5EF4-FFF2-40B4-BE49-F238E27FC236}">
                    <a16:creationId xmlns:a16="http://schemas.microsoft.com/office/drawing/2014/main" id="{52178953-DB59-4D50-A646-EDE5BCC8B400}"/>
                  </a:ext>
                </a:extLst>
              </p:cNvPr>
              <p:cNvSpPr/>
              <p:nvPr/>
            </p:nvSpPr>
            <p:spPr bwMode="auto">
              <a:xfrm>
                <a:off x="4314" y="1393"/>
                <a:ext cx="370" cy="62"/>
              </a:xfrm>
              <a:custGeom>
                <a:avLst/>
                <a:gdLst>
                  <a:gd name="T0" fmla="*/ 178 w 178"/>
                  <a:gd name="T1" fmla="*/ 1 h 30"/>
                  <a:gd name="T2" fmla="*/ 152 w 178"/>
                  <a:gd name="T3" fmla="*/ 1 h 30"/>
                  <a:gd name="T4" fmla="*/ 150 w 178"/>
                  <a:gd name="T5" fmla="*/ 1 h 30"/>
                  <a:gd name="T6" fmla="*/ 10 w 178"/>
                  <a:gd name="T7" fmla="*/ 0 h 30"/>
                  <a:gd name="T8" fmla="*/ 1 w 178"/>
                  <a:gd name="T9" fmla="*/ 7 h 30"/>
                  <a:gd name="T10" fmla="*/ 9 w 178"/>
                  <a:gd name="T11" fmla="*/ 17 h 30"/>
                  <a:gd name="T12" fmla="*/ 130 w 178"/>
                  <a:gd name="T13" fmla="*/ 29 h 30"/>
                  <a:gd name="T14" fmla="*/ 151 w 178"/>
                  <a:gd name="T15" fmla="*/ 17 h 30"/>
                  <a:gd name="T16" fmla="*/ 160 w 178"/>
                  <a:gd name="T17" fmla="*/ 11 h 30"/>
                  <a:gd name="T18" fmla="*/ 178 w 178"/>
                  <a:gd name="T19" fmla="*/ 11 h 30"/>
                  <a:gd name="T20" fmla="*/ 178 w 178"/>
                  <a:gd name="T2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0">
                    <a:moveTo>
                      <a:pt x="178" y="1"/>
                    </a:moveTo>
                    <a:cubicBezTo>
                      <a:pt x="152" y="1"/>
                      <a:pt x="152" y="1"/>
                      <a:pt x="152" y="1"/>
                    </a:cubicBezTo>
                    <a:cubicBezTo>
                      <a:pt x="150" y="1"/>
                      <a:pt x="150" y="1"/>
                      <a:pt x="150" y="1"/>
                    </a:cubicBezTo>
                    <a:cubicBezTo>
                      <a:pt x="10" y="0"/>
                      <a:pt x="10" y="0"/>
                      <a:pt x="10" y="0"/>
                    </a:cubicBezTo>
                    <a:cubicBezTo>
                      <a:pt x="6" y="0"/>
                      <a:pt x="2" y="3"/>
                      <a:pt x="1" y="7"/>
                    </a:cubicBezTo>
                    <a:cubicBezTo>
                      <a:pt x="0" y="12"/>
                      <a:pt x="4" y="17"/>
                      <a:pt x="9" y="17"/>
                    </a:cubicBezTo>
                    <a:cubicBezTo>
                      <a:pt x="130" y="29"/>
                      <a:pt x="130" y="29"/>
                      <a:pt x="130" y="29"/>
                    </a:cubicBezTo>
                    <a:cubicBezTo>
                      <a:pt x="139" y="30"/>
                      <a:pt x="147" y="25"/>
                      <a:pt x="151" y="17"/>
                    </a:cubicBezTo>
                    <a:cubicBezTo>
                      <a:pt x="152" y="14"/>
                      <a:pt x="156" y="11"/>
                      <a:pt x="160" y="11"/>
                    </a:cubicBezTo>
                    <a:cubicBezTo>
                      <a:pt x="178" y="11"/>
                      <a:pt x="178" y="11"/>
                      <a:pt x="178" y="11"/>
                    </a:cubicBezTo>
                    <a:lnTo>
                      <a:pt x="178" y="1"/>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4" name="í$ľîde">
                <a:extLst>
                  <a:ext uri="{FF2B5EF4-FFF2-40B4-BE49-F238E27FC236}">
                    <a16:creationId xmlns:a16="http://schemas.microsoft.com/office/drawing/2014/main" id="{10DBCA37-48A9-42C7-8EE3-E8027A08D879}"/>
                  </a:ext>
                </a:extLst>
              </p:cNvPr>
              <p:cNvSpPr/>
              <p:nvPr/>
            </p:nvSpPr>
            <p:spPr bwMode="auto">
              <a:xfrm>
                <a:off x="4676" y="1395"/>
                <a:ext cx="8" cy="20"/>
              </a:xfrm>
              <a:prstGeom prst="rect">
                <a:avLst/>
              </a:prstGeom>
              <a:solidFill>
                <a:srgbClr val="DEE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5" name="íŝľíḓê">
                <a:extLst>
                  <a:ext uri="{FF2B5EF4-FFF2-40B4-BE49-F238E27FC236}">
                    <a16:creationId xmlns:a16="http://schemas.microsoft.com/office/drawing/2014/main" id="{E1EB05D7-CD14-45EB-B5F9-77DE28490D10}"/>
                  </a:ext>
                </a:extLst>
              </p:cNvPr>
              <p:cNvSpPr/>
              <p:nvPr/>
            </p:nvSpPr>
            <p:spPr bwMode="auto">
              <a:xfrm>
                <a:off x="4603" y="1636"/>
                <a:ext cx="196" cy="145"/>
              </a:xfrm>
              <a:custGeom>
                <a:avLst/>
                <a:gdLst>
                  <a:gd name="T0" fmla="*/ 94 w 94"/>
                  <a:gd name="T1" fmla="*/ 0 h 70"/>
                  <a:gd name="T2" fmla="*/ 89 w 94"/>
                  <a:gd name="T3" fmla="*/ 24 h 70"/>
                  <a:gd name="T4" fmla="*/ 85 w 94"/>
                  <a:gd name="T5" fmla="*/ 43 h 70"/>
                  <a:gd name="T6" fmla="*/ 66 w 94"/>
                  <a:gd name="T7" fmla="*/ 70 h 70"/>
                  <a:gd name="T8" fmla="*/ 26 w 94"/>
                  <a:gd name="T9" fmla="*/ 70 h 70"/>
                  <a:gd name="T10" fmla="*/ 7 w 94"/>
                  <a:gd name="T11" fmla="*/ 42 h 70"/>
                  <a:gd name="T12" fmla="*/ 6 w 94"/>
                  <a:gd name="T13" fmla="*/ 39 h 70"/>
                  <a:gd name="T14" fmla="*/ 0 w 94"/>
                  <a:gd name="T15" fmla="*/ 0 h 70"/>
                  <a:gd name="T16" fmla="*/ 94 w 94"/>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70">
                    <a:moveTo>
                      <a:pt x="94" y="0"/>
                    </a:moveTo>
                    <a:cubicBezTo>
                      <a:pt x="89" y="24"/>
                      <a:pt x="89" y="24"/>
                      <a:pt x="89" y="24"/>
                    </a:cubicBezTo>
                    <a:cubicBezTo>
                      <a:pt x="85" y="43"/>
                      <a:pt x="85" y="43"/>
                      <a:pt x="85" y="43"/>
                    </a:cubicBezTo>
                    <a:cubicBezTo>
                      <a:pt x="82" y="59"/>
                      <a:pt x="75" y="70"/>
                      <a:pt x="66" y="70"/>
                    </a:cubicBezTo>
                    <a:cubicBezTo>
                      <a:pt x="26" y="70"/>
                      <a:pt x="26" y="70"/>
                      <a:pt x="26" y="70"/>
                    </a:cubicBezTo>
                    <a:cubicBezTo>
                      <a:pt x="18" y="70"/>
                      <a:pt x="10" y="59"/>
                      <a:pt x="7" y="42"/>
                    </a:cubicBezTo>
                    <a:cubicBezTo>
                      <a:pt x="6" y="39"/>
                      <a:pt x="6" y="39"/>
                      <a:pt x="6" y="39"/>
                    </a:cubicBezTo>
                    <a:cubicBezTo>
                      <a:pt x="0" y="0"/>
                      <a:pt x="0" y="0"/>
                      <a:pt x="0" y="0"/>
                    </a:cubicBezTo>
                    <a:lnTo>
                      <a:pt x="94"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6" name="ïšḻîḑe">
                <a:extLst>
                  <a:ext uri="{FF2B5EF4-FFF2-40B4-BE49-F238E27FC236}">
                    <a16:creationId xmlns:a16="http://schemas.microsoft.com/office/drawing/2014/main" id="{FBBCB5DD-7BD3-441F-A8D7-98285B19ECF9}"/>
                  </a:ext>
                </a:extLst>
              </p:cNvPr>
              <p:cNvSpPr/>
              <p:nvPr/>
            </p:nvSpPr>
            <p:spPr bwMode="auto">
              <a:xfrm>
                <a:off x="4603" y="1636"/>
                <a:ext cx="196" cy="87"/>
              </a:xfrm>
              <a:custGeom>
                <a:avLst/>
                <a:gdLst>
                  <a:gd name="T0" fmla="*/ 0 w 196"/>
                  <a:gd name="T1" fmla="*/ 0 h 87"/>
                  <a:gd name="T2" fmla="*/ 15 w 196"/>
                  <a:gd name="T3" fmla="*/ 87 h 87"/>
                  <a:gd name="T4" fmla="*/ 183 w 196"/>
                  <a:gd name="T5" fmla="*/ 56 h 87"/>
                  <a:gd name="T6" fmla="*/ 196 w 196"/>
                  <a:gd name="T7" fmla="*/ 0 h 87"/>
                  <a:gd name="T8" fmla="*/ 0 w 196"/>
                  <a:gd name="T9" fmla="*/ 0 h 87"/>
                </a:gdLst>
                <a:ahLst/>
                <a:cxnLst>
                  <a:cxn ang="0">
                    <a:pos x="T0" y="T1"/>
                  </a:cxn>
                  <a:cxn ang="0">
                    <a:pos x="T2" y="T3"/>
                  </a:cxn>
                  <a:cxn ang="0">
                    <a:pos x="T4" y="T5"/>
                  </a:cxn>
                  <a:cxn ang="0">
                    <a:pos x="T6" y="T7"/>
                  </a:cxn>
                  <a:cxn ang="0">
                    <a:pos x="T8" y="T9"/>
                  </a:cxn>
                </a:cxnLst>
                <a:rect l="0" t="0" r="r" b="b"/>
                <a:pathLst>
                  <a:path w="196" h="87">
                    <a:moveTo>
                      <a:pt x="0" y="0"/>
                    </a:moveTo>
                    <a:lnTo>
                      <a:pt x="15" y="87"/>
                    </a:lnTo>
                    <a:lnTo>
                      <a:pt x="183" y="56"/>
                    </a:lnTo>
                    <a:lnTo>
                      <a:pt x="196" y="0"/>
                    </a:lnTo>
                    <a:lnTo>
                      <a:pt x="0" y="0"/>
                    </a:ln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7" name="íṧlîďè">
                <a:extLst>
                  <a:ext uri="{FF2B5EF4-FFF2-40B4-BE49-F238E27FC236}">
                    <a16:creationId xmlns:a16="http://schemas.microsoft.com/office/drawing/2014/main" id="{3930EAED-DDBF-4B04-B512-DD244FDA9009}"/>
                  </a:ext>
                </a:extLst>
              </p:cNvPr>
              <p:cNvSpPr/>
              <p:nvPr/>
            </p:nvSpPr>
            <p:spPr bwMode="auto">
              <a:xfrm>
                <a:off x="4630" y="1561"/>
                <a:ext cx="146" cy="15"/>
              </a:xfrm>
              <a:custGeom>
                <a:avLst/>
                <a:gdLst>
                  <a:gd name="T0" fmla="*/ 0 w 146"/>
                  <a:gd name="T1" fmla="*/ 0 h 15"/>
                  <a:gd name="T2" fmla="*/ 0 w 146"/>
                  <a:gd name="T3" fmla="*/ 15 h 15"/>
                  <a:gd name="T4" fmla="*/ 146 w 146"/>
                  <a:gd name="T5" fmla="*/ 15 h 15"/>
                  <a:gd name="T6" fmla="*/ 146 w 146"/>
                  <a:gd name="T7" fmla="*/ 2 h 15"/>
                  <a:gd name="T8" fmla="*/ 0 w 146"/>
                  <a:gd name="T9" fmla="*/ 0 h 15"/>
                </a:gdLst>
                <a:ahLst/>
                <a:cxnLst>
                  <a:cxn ang="0">
                    <a:pos x="T0" y="T1"/>
                  </a:cxn>
                  <a:cxn ang="0">
                    <a:pos x="T2" y="T3"/>
                  </a:cxn>
                  <a:cxn ang="0">
                    <a:pos x="T4" y="T5"/>
                  </a:cxn>
                  <a:cxn ang="0">
                    <a:pos x="T6" y="T7"/>
                  </a:cxn>
                  <a:cxn ang="0">
                    <a:pos x="T8" y="T9"/>
                  </a:cxn>
                </a:cxnLst>
                <a:rect l="0" t="0" r="r" b="b"/>
                <a:pathLst>
                  <a:path w="146" h="15">
                    <a:moveTo>
                      <a:pt x="0" y="0"/>
                    </a:moveTo>
                    <a:lnTo>
                      <a:pt x="0" y="15"/>
                    </a:lnTo>
                    <a:lnTo>
                      <a:pt x="146" y="15"/>
                    </a:lnTo>
                    <a:lnTo>
                      <a:pt x="146" y="2"/>
                    </a:lnTo>
                    <a:lnTo>
                      <a:pt x="0"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8" name="ïsḷîḍé">
                <a:extLst>
                  <a:ext uri="{FF2B5EF4-FFF2-40B4-BE49-F238E27FC236}">
                    <a16:creationId xmlns:a16="http://schemas.microsoft.com/office/drawing/2014/main" id="{B63E435A-889F-4AD9-B5FF-3A3F770DB403}"/>
                  </a:ext>
                </a:extLst>
              </p:cNvPr>
              <p:cNvSpPr/>
              <p:nvPr/>
            </p:nvSpPr>
            <p:spPr bwMode="auto">
              <a:xfrm>
                <a:off x="4603" y="1636"/>
                <a:ext cx="196" cy="81"/>
              </a:xfrm>
              <a:custGeom>
                <a:avLst/>
                <a:gdLst>
                  <a:gd name="T0" fmla="*/ 196 w 196"/>
                  <a:gd name="T1" fmla="*/ 0 h 81"/>
                  <a:gd name="T2" fmla="*/ 185 w 196"/>
                  <a:gd name="T3" fmla="*/ 50 h 81"/>
                  <a:gd name="T4" fmla="*/ 13 w 196"/>
                  <a:gd name="T5" fmla="*/ 81 h 81"/>
                  <a:gd name="T6" fmla="*/ 0 w 196"/>
                  <a:gd name="T7" fmla="*/ 0 h 81"/>
                  <a:gd name="T8" fmla="*/ 196 w 196"/>
                  <a:gd name="T9" fmla="*/ 0 h 81"/>
                </a:gdLst>
                <a:ahLst/>
                <a:cxnLst>
                  <a:cxn ang="0">
                    <a:pos x="T0" y="T1"/>
                  </a:cxn>
                  <a:cxn ang="0">
                    <a:pos x="T2" y="T3"/>
                  </a:cxn>
                  <a:cxn ang="0">
                    <a:pos x="T4" y="T5"/>
                  </a:cxn>
                  <a:cxn ang="0">
                    <a:pos x="T6" y="T7"/>
                  </a:cxn>
                  <a:cxn ang="0">
                    <a:pos x="T8" y="T9"/>
                  </a:cxn>
                </a:cxnLst>
                <a:rect l="0" t="0" r="r" b="b"/>
                <a:pathLst>
                  <a:path w="196" h="81">
                    <a:moveTo>
                      <a:pt x="196" y="0"/>
                    </a:moveTo>
                    <a:lnTo>
                      <a:pt x="185" y="50"/>
                    </a:lnTo>
                    <a:lnTo>
                      <a:pt x="13" y="81"/>
                    </a:lnTo>
                    <a:lnTo>
                      <a:pt x="0" y="0"/>
                    </a:lnTo>
                    <a:lnTo>
                      <a:pt x="196"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39" name="ïŝḻïḍè">
                <a:extLst>
                  <a:ext uri="{FF2B5EF4-FFF2-40B4-BE49-F238E27FC236}">
                    <a16:creationId xmlns:a16="http://schemas.microsoft.com/office/drawing/2014/main" id="{1D91B3EA-6A18-422E-9899-AA7CD2CF7562}"/>
                  </a:ext>
                </a:extLst>
              </p:cNvPr>
              <p:cNvSpPr/>
              <p:nvPr/>
            </p:nvSpPr>
            <p:spPr bwMode="auto">
              <a:xfrm>
                <a:off x="2813" y="1399"/>
                <a:ext cx="2056" cy="572"/>
              </a:xfrm>
              <a:custGeom>
                <a:avLst/>
                <a:gdLst>
                  <a:gd name="T0" fmla="*/ 987 w 989"/>
                  <a:gd name="T1" fmla="*/ 97 h 275"/>
                  <a:gd name="T2" fmla="*/ 982 w 989"/>
                  <a:gd name="T3" fmla="*/ 119 h 275"/>
                  <a:gd name="T4" fmla="*/ 972 w 989"/>
                  <a:gd name="T5" fmla="*/ 127 h 275"/>
                  <a:gd name="T6" fmla="*/ 844 w 989"/>
                  <a:gd name="T7" fmla="*/ 150 h 275"/>
                  <a:gd name="T8" fmla="*/ 815 w 989"/>
                  <a:gd name="T9" fmla="*/ 155 h 275"/>
                  <a:gd name="T10" fmla="*/ 792 w 989"/>
                  <a:gd name="T11" fmla="*/ 159 h 275"/>
                  <a:gd name="T12" fmla="*/ 762 w 989"/>
                  <a:gd name="T13" fmla="*/ 165 h 275"/>
                  <a:gd name="T14" fmla="*/ 724 w 989"/>
                  <a:gd name="T15" fmla="*/ 171 h 275"/>
                  <a:gd name="T16" fmla="*/ 708 w 989"/>
                  <a:gd name="T17" fmla="*/ 179 h 275"/>
                  <a:gd name="T18" fmla="*/ 660 w 989"/>
                  <a:gd name="T19" fmla="*/ 219 h 275"/>
                  <a:gd name="T20" fmla="*/ 654 w 989"/>
                  <a:gd name="T21" fmla="*/ 223 h 275"/>
                  <a:gd name="T22" fmla="*/ 501 w 989"/>
                  <a:gd name="T23" fmla="*/ 275 h 275"/>
                  <a:gd name="T24" fmla="*/ 488 w 989"/>
                  <a:gd name="T25" fmla="*/ 275 h 275"/>
                  <a:gd name="T26" fmla="*/ 335 w 989"/>
                  <a:gd name="T27" fmla="*/ 223 h 275"/>
                  <a:gd name="T28" fmla="*/ 329 w 989"/>
                  <a:gd name="T29" fmla="*/ 219 h 275"/>
                  <a:gd name="T30" fmla="*/ 281 w 989"/>
                  <a:gd name="T31" fmla="*/ 179 h 275"/>
                  <a:gd name="T32" fmla="*/ 264 w 989"/>
                  <a:gd name="T33" fmla="*/ 171 h 275"/>
                  <a:gd name="T34" fmla="*/ 227 w 989"/>
                  <a:gd name="T35" fmla="*/ 165 h 275"/>
                  <a:gd name="T36" fmla="*/ 197 w 989"/>
                  <a:gd name="T37" fmla="*/ 159 h 275"/>
                  <a:gd name="T38" fmla="*/ 174 w 989"/>
                  <a:gd name="T39" fmla="*/ 155 h 275"/>
                  <a:gd name="T40" fmla="*/ 145 w 989"/>
                  <a:gd name="T41" fmla="*/ 150 h 275"/>
                  <a:gd name="T42" fmla="*/ 17 w 989"/>
                  <a:gd name="T43" fmla="*/ 127 h 275"/>
                  <a:gd name="T44" fmla="*/ 6 w 989"/>
                  <a:gd name="T45" fmla="*/ 119 h 275"/>
                  <a:gd name="T46" fmla="*/ 1 w 989"/>
                  <a:gd name="T47" fmla="*/ 97 h 275"/>
                  <a:gd name="T48" fmla="*/ 12 w 989"/>
                  <a:gd name="T49" fmla="*/ 84 h 275"/>
                  <a:gd name="T50" fmla="*/ 145 w 989"/>
                  <a:gd name="T51" fmla="*/ 84 h 275"/>
                  <a:gd name="T52" fmla="*/ 174 w 989"/>
                  <a:gd name="T53" fmla="*/ 84 h 275"/>
                  <a:gd name="T54" fmla="*/ 197 w 989"/>
                  <a:gd name="T55" fmla="*/ 83 h 275"/>
                  <a:gd name="T56" fmla="*/ 227 w 989"/>
                  <a:gd name="T57" fmla="*/ 83 h 275"/>
                  <a:gd name="T58" fmla="*/ 227 w 989"/>
                  <a:gd name="T59" fmla="*/ 83 h 275"/>
                  <a:gd name="T60" fmla="*/ 295 w 989"/>
                  <a:gd name="T61" fmla="*/ 48 h 275"/>
                  <a:gd name="T62" fmla="*/ 297 w 989"/>
                  <a:gd name="T63" fmla="*/ 45 h 275"/>
                  <a:gd name="T64" fmla="*/ 383 w 989"/>
                  <a:gd name="T65" fmla="*/ 0 h 275"/>
                  <a:gd name="T66" fmla="*/ 606 w 989"/>
                  <a:gd name="T67" fmla="*/ 0 h 275"/>
                  <a:gd name="T68" fmla="*/ 692 w 989"/>
                  <a:gd name="T69" fmla="*/ 45 h 275"/>
                  <a:gd name="T70" fmla="*/ 694 w 989"/>
                  <a:gd name="T71" fmla="*/ 48 h 275"/>
                  <a:gd name="T72" fmla="*/ 762 w 989"/>
                  <a:gd name="T73" fmla="*/ 83 h 275"/>
                  <a:gd name="T74" fmla="*/ 762 w 989"/>
                  <a:gd name="T75" fmla="*/ 83 h 275"/>
                  <a:gd name="T76" fmla="*/ 792 w 989"/>
                  <a:gd name="T77" fmla="*/ 83 h 275"/>
                  <a:gd name="T78" fmla="*/ 815 w 989"/>
                  <a:gd name="T79" fmla="*/ 84 h 275"/>
                  <a:gd name="T80" fmla="*/ 844 w 989"/>
                  <a:gd name="T81" fmla="*/ 84 h 275"/>
                  <a:gd name="T82" fmla="*/ 977 w 989"/>
                  <a:gd name="T83" fmla="*/ 84 h 275"/>
                  <a:gd name="T84" fmla="*/ 987 w 989"/>
                  <a:gd name="T85" fmla="*/ 9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9" h="275">
                    <a:moveTo>
                      <a:pt x="987" y="97"/>
                    </a:moveTo>
                    <a:cubicBezTo>
                      <a:pt x="982" y="119"/>
                      <a:pt x="982" y="119"/>
                      <a:pt x="982" y="119"/>
                    </a:cubicBezTo>
                    <a:cubicBezTo>
                      <a:pt x="981" y="124"/>
                      <a:pt x="977" y="127"/>
                      <a:pt x="972" y="127"/>
                    </a:cubicBezTo>
                    <a:cubicBezTo>
                      <a:pt x="844" y="150"/>
                      <a:pt x="844" y="150"/>
                      <a:pt x="844" y="150"/>
                    </a:cubicBezTo>
                    <a:cubicBezTo>
                      <a:pt x="815" y="155"/>
                      <a:pt x="815" y="155"/>
                      <a:pt x="815" y="155"/>
                    </a:cubicBezTo>
                    <a:cubicBezTo>
                      <a:pt x="792" y="159"/>
                      <a:pt x="792" y="159"/>
                      <a:pt x="792" y="159"/>
                    </a:cubicBezTo>
                    <a:cubicBezTo>
                      <a:pt x="762" y="165"/>
                      <a:pt x="762" y="165"/>
                      <a:pt x="762" y="165"/>
                    </a:cubicBezTo>
                    <a:cubicBezTo>
                      <a:pt x="724" y="171"/>
                      <a:pt x="724" y="171"/>
                      <a:pt x="724" y="171"/>
                    </a:cubicBezTo>
                    <a:cubicBezTo>
                      <a:pt x="718" y="173"/>
                      <a:pt x="713" y="175"/>
                      <a:pt x="708" y="179"/>
                    </a:cubicBezTo>
                    <a:cubicBezTo>
                      <a:pt x="660" y="219"/>
                      <a:pt x="660" y="219"/>
                      <a:pt x="660" y="219"/>
                    </a:cubicBezTo>
                    <a:cubicBezTo>
                      <a:pt x="658" y="220"/>
                      <a:pt x="656" y="222"/>
                      <a:pt x="654" y="223"/>
                    </a:cubicBezTo>
                    <a:cubicBezTo>
                      <a:pt x="610" y="257"/>
                      <a:pt x="556" y="275"/>
                      <a:pt x="501" y="275"/>
                    </a:cubicBezTo>
                    <a:cubicBezTo>
                      <a:pt x="488" y="275"/>
                      <a:pt x="488" y="275"/>
                      <a:pt x="488" y="275"/>
                    </a:cubicBezTo>
                    <a:cubicBezTo>
                      <a:pt x="433" y="275"/>
                      <a:pt x="378" y="257"/>
                      <a:pt x="335" y="223"/>
                    </a:cubicBezTo>
                    <a:cubicBezTo>
                      <a:pt x="333" y="222"/>
                      <a:pt x="331" y="220"/>
                      <a:pt x="329" y="219"/>
                    </a:cubicBezTo>
                    <a:cubicBezTo>
                      <a:pt x="281" y="179"/>
                      <a:pt x="281" y="179"/>
                      <a:pt x="281" y="179"/>
                    </a:cubicBezTo>
                    <a:cubicBezTo>
                      <a:pt x="276" y="175"/>
                      <a:pt x="270" y="173"/>
                      <a:pt x="264" y="171"/>
                    </a:cubicBezTo>
                    <a:cubicBezTo>
                      <a:pt x="227" y="165"/>
                      <a:pt x="227" y="165"/>
                      <a:pt x="227" y="165"/>
                    </a:cubicBezTo>
                    <a:cubicBezTo>
                      <a:pt x="197" y="159"/>
                      <a:pt x="197" y="159"/>
                      <a:pt x="197" y="159"/>
                    </a:cubicBezTo>
                    <a:cubicBezTo>
                      <a:pt x="174" y="155"/>
                      <a:pt x="174" y="155"/>
                      <a:pt x="174" y="155"/>
                    </a:cubicBezTo>
                    <a:cubicBezTo>
                      <a:pt x="145" y="150"/>
                      <a:pt x="145" y="150"/>
                      <a:pt x="145" y="150"/>
                    </a:cubicBezTo>
                    <a:cubicBezTo>
                      <a:pt x="17" y="127"/>
                      <a:pt x="17" y="127"/>
                      <a:pt x="17" y="127"/>
                    </a:cubicBezTo>
                    <a:cubicBezTo>
                      <a:pt x="12" y="127"/>
                      <a:pt x="7" y="124"/>
                      <a:pt x="6" y="119"/>
                    </a:cubicBezTo>
                    <a:cubicBezTo>
                      <a:pt x="1" y="97"/>
                      <a:pt x="1" y="97"/>
                      <a:pt x="1" y="97"/>
                    </a:cubicBezTo>
                    <a:cubicBezTo>
                      <a:pt x="0" y="90"/>
                      <a:pt x="5" y="84"/>
                      <a:pt x="12" y="84"/>
                    </a:cubicBezTo>
                    <a:cubicBezTo>
                      <a:pt x="145" y="84"/>
                      <a:pt x="145" y="84"/>
                      <a:pt x="145" y="84"/>
                    </a:cubicBezTo>
                    <a:cubicBezTo>
                      <a:pt x="174" y="84"/>
                      <a:pt x="174" y="84"/>
                      <a:pt x="174" y="84"/>
                    </a:cubicBezTo>
                    <a:cubicBezTo>
                      <a:pt x="197" y="83"/>
                      <a:pt x="197" y="83"/>
                      <a:pt x="197" y="83"/>
                    </a:cubicBezTo>
                    <a:cubicBezTo>
                      <a:pt x="227" y="83"/>
                      <a:pt x="227" y="83"/>
                      <a:pt x="227" y="83"/>
                    </a:cubicBezTo>
                    <a:cubicBezTo>
                      <a:pt x="227" y="83"/>
                      <a:pt x="227" y="83"/>
                      <a:pt x="227" y="83"/>
                    </a:cubicBezTo>
                    <a:cubicBezTo>
                      <a:pt x="254" y="83"/>
                      <a:pt x="280" y="70"/>
                      <a:pt x="295" y="48"/>
                    </a:cubicBezTo>
                    <a:cubicBezTo>
                      <a:pt x="297" y="45"/>
                      <a:pt x="297" y="45"/>
                      <a:pt x="297" y="45"/>
                    </a:cubicBezTo>
                    <a:cubicBezTo>
                      <a:pt x="316" y="17"/>
                      <a:pt x="349" y="0"/>
                      <a:pt x="383" y="0"/>
                    </a:cubicBezTo>
                    <a:cubicBezTo>
                      <a:pt x="606" y="0"/>
                      <a:pt x="606" y="0"/>
                      <a:pt x="606" y="0"/>
                    </a:cubicBezTo>
                    <a:cubicBezTo>
                      <a:pt x="640" y="0"/>
                      <a:pt x="672" y="17"/>
                      <a:pt x="692" y="45"/>
                    </a:cubicBezTo>
                    <a:cubicBezTo>
                      <a:pt x="694" y="48"/>
                      <a:pt x="694" y="48"/>
                      <a:pt x="694" y="48"/>
                    </a:cubicBezTo>
                    <a:cubicBezTo>
                      <a:pt x="709" y="70"/>
                      <a:pt x="735" y="83"/>
                      <a:pt x="762" y="83"/>
                    </a:cubicBezTo>
                    <a:cubicBezTo>
                      <a:pt x="762" y="83"/>
                      <a:pt x="762" y="83"/>
                      <a:pt x="762" y="83"/>
                    </a:cubicBezTo>
                    <a:cubicBezTo>
                      <a:pt x="792" y="83"/>
                      <a:pt x="792" y="83"/>
                      <a:pt x="792" y="83"/>
                    </a:cubicBezTo>
                    <a:cubicBezTo>
                      <a:pt x="815" y="84"/>
                      <a:pt x="815" y="84"/>
                      <a:pt x="815" y="84"/>
                    </a:cubicBezTo>
                    <a:cubicBezTo>
                      <a:pt x="844" y="84"/>
                      <a:pt x="844" y="84"/>
                      <a:pt x="844" y="84"/>
                    </a:cubicBezTo>
                    <a:cubicBezTo>
                      <a:pt x="977" y="84"/>
                      <a:pt x="977" y="84"/>
                      <a:pt x="977" y="84"/>
                    </a:cubicBezTo>
                    <a:cubicBezTo>
                      <a:pt x="984" y="84"/>
                      <a:pt x="989" y="90"/>
                      <a:pt x="987" y="97"/>
                    </a:cubicBezTo>
                    <a:close/>
                  </a:path>
                </a:pathLst>
              </a:custGeom>
              <a:solidFill>
                <a:srgbClr val="F7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0" name="ï$1iḍè">
                <a:extLst>
                  <a:ext uri="{FF2B5EF4-FFF2-40B4-BE49-F238E27FC236}">
                    <a16:creationId xmlns:a16="http://schemas.microsoft.com/office/drawing/2014/main" id="{93C63E5F-A93F-4CB6-9CDE-A9674631E793}"/>
                  </a:ext>
                </a:extLst>
              </p:cNvPr>
              <p:cNvSpPr/>
              <p:nvPr/>
            </p:nvSpPr>
            <p:spPr bwMode="auto">
              <a:xfrm>
                <a:off x="3640" y="1378"/>
                <a:ext cx="402" cy="21"/>
              </a:xfrm>
              <a:custGeom>
                <a:avLst/>
                <a:gdLst>
                  <a:gd name="T0" fmla="*/ 19 w 402"/>
                  <a:gd name="T1" fmla="*/ 0 h 21"/>
                  <a:gd name="T2" fmla="*/ 0 w 402"/>
                  <a:gd name="T3" fmla="*/ 21 h 21"/>
                  <a:gd name="T4" fmla="*/ 402 w 402"/>
                  <a:gd name="T5" fmla="*/ 21 h 21"/>
                  <a:gd name="T6" fmla="*/ 383 w 402"/>
                  <a:gd name="T7" fmla="*/ 0 h 21"/>
                  <a:gd name="T8" fmla="*/ 19 w 402"/>
                  <a:gd name="T9" fmla="*/ 0 h 21"/>
                </a:gdLst>
                <a:ahLst/>
                <a:cxnLst>
                  <a:cxn ang="0">
                    <a:pos x="T0" y="T1"/>
                  </a:cxn>
                  <a:cxn ang="0">
                    <a:pos x="T2" y="T3"/>
                  </a:cxn>
                  <a:cxn ang="0">
                    <a:pos x="T4" y="T5"/>
                  </a:cxn>
                  <a:cxn ang="0">
                    <a:pos x="T6" y="T7"/>
                  </a:cxn>
                  <a:cxn ang="0">
                    <a:pos x="T8" y="T9"/>
                  </a:cxn>
                </a:cxnLst>
                <a:rect l="0" t="0" r="r" b="b"/>
                <a:pathLst>
                  <a:path w="402" h="21">
                    <a:moveTo>
                      <a:pt x="19" y="0"/>
                    </a:moveTo>
                    <a:lnTo>
                      <a:pt x="0" y="21"/>
                    </a:lnTo>
                    <a:lnTo>
                      <a:pt x="402" y="21"/>
                    </a:lnTo>
                    <a:lnTo>
                      <a:pt x="383" y="0"/>
                    </a:lnTo>
                    <a:lnTo>
                      <a:pt x="19" y="0"/>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1" name="ïsḻídé">
                <a:extLst>
                  <a:ext uri="{FF2B5EF4-FFF2-40B4-BE49-F238E27FC236}">
                    <a16:creationId xmlns:a16="http://schemas.microsoft.com/office/drawing/2014/main" id="{50A4718C-77FC-4778-A3A2-2F096429FF0B}"/>
                  </a:ext>
                </a:extLst>
              </p:cNvPr>
              <p:cNvSpPr/>
              <p:nvPr/>
            </p:nvSpPr>
            <p:spPr bwMode="auto">
              <a:xfrm>
                <a:off x="3520" y="1603"/>
                <a:ext cx="16"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2" name="ísḷiḓé">
                <a:extLst>
                  <a:ext uri="{FF2B5EF4-FFF2-40B4-BE49-F238E27FC236}">
                    <a16:creationId xmlns:a16="http://schemas.microsoft.com/office/drawing/2014/main" id="{0D89DC9A-073A-42B8-A895-3E8C8083BEA9}"/>
                  </a:ext>
                </a:extLst>
              </p:cNvPr>
              <p:cNvSpPr/>
              <p:nvPr/>
            </p:nvSpPr>
            <p:spPr bwMode="auto">
              <a:xfrm>
                <a:off x="3561" y="1603"/>
                <a:ext cx="15" cy="64"/>
              </a:xfrm>
              <a:custGeom>
                <a:avLst/>
                <a:gdLst>
                  <a:gd name="T0" fmla="*/ 3 w 7"/>
                  <a:gd name="T1" fmla="*/ 0 h 31"/>
                  <a:gd name="T2" fmla="*/ 3 w 7"/>
                  <a:gd name="T3" fmla="*/ 0 h 31"/>
                  <a:gd name="T4" fmla="*/ 0 w 7"/>
                  <a:gd name="T5" fmla="*/ 4 h 31"/>
                  <a:gd name="T6" fmla="*/ 0 w 7"/>
                  <a:gd name="T7" fmla="*/ 27 h 31"/>
                  <a:gd name="T8" fmla="*/ 3 w 7"/>
                  <a:gd name="T9" fmla="*/ 31 h 31"/>
                  <a:gd name="T10" fmla="*/ 3 w 7"/>
                  <a:gd name="T11" fmla="*/ 31 h 31"/>
                  <a:gd name="T12" fmla="*/ 7 w 7"/>
                  <a:gd name="T13" fmla="*/ 27 h 31"/>
                  <a:gd name="T14" fmla="*/ 7 w 7"/>
                  <a:gd name="T15" fmla="*/ 4 h 31"/>
                  <a:gd name="T16" fmla="*/ 3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3" y="0"/>
                    </a:moveTo>
                    <a:cubicBezTo>
                      <a:pt x="3" y="0"/>
                      <a:pt x="3" y="0"/>
                      <a:pt x="3" y="0"/>
                    </a:cubicBezTo>
                    <a:cubicBezTo>
                      <a:pt x="1" y="0"/>
                      <a:pt x="0" y="2"/>
                      <a:pt x="0" y="4"/>
                    </a:cubicBezTo>
                    <a:cubicBezTo>
                      <a:pt x="0" y="27"/>
                      <a:pt x="0" y="27"/>
                      <a:pt x="0" y="27"/>
                    </a:cubicBezTo>
                    <a:cubicBezTo>
                      <a:pt x="0" y="29"/>
                      <a:pt x="1" y="31"/>
                      <a:pt x="3" y="31"/>
                    </a:cubicBezTo>
                    <a:cubicBezTo>
                      <a:pt x="3" y="31"/>
                      <a:pt x="3" y="31"/>
                      <a:pt x="3" y="31"/>
                    </a:cubicBezTo>
                    <a:cubicBezTo>
                      <a:pt x="5" y="31"/>
                      <a:pt x="7" y="29"/>
                      <a:pt x="7" y="27"/>
                    </a:cubicBezTo>
                    <a:cubicBezTo>
                      <a:pt x="7" y="4"/>
                      <a:pt x="7" y="4"/>
                      <a:pt x="7" y="4"/>
                    </a:cubicBezTo>
                    <a:cubicBezTo>
                      <a:pt x="7" y="2"/>
                      <a:pt x="5" y="0"/>
                      <a:pt x="3"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3" name="iŝlïḓê">
                <a:extLst>
                  <a:ext uri="{FF2B5EF4-FFF2-40B4-BE49-F238E27FC236}">
                    <a16:creationId xmlns:a16="http://schemas.microsoft.com/office/drawing/2014/main" id="{9426AD56-3A08-4791-93D2-EF42E27BA304}"/>
                  </a:ext>
                </a:extLst>
              </p:cNvPr>
              <p:cNvSpPr/>
              <p:nvPr/>
            </p:nvSpPr>
            <p:spPr bwMode="auto">
              <a:xfrm>
                <a:off x="4112" y="1603"/>
                <a:ext cx="15" cy="64"/>
              </a:xfrm>
              <a:custGeom>
                <a:avLst/>
                <a:gdLst>
                  <a:gd name="T0" fmla="*/ 4 w 7"/>
                  <a:gd name="T1" fmla="*/ 0 h 31"/>
                  <a:gd name="T2" fmla="*/ 4 w 7"/>
                  <a:gd name="T3" fmla="*/ 0 h 31"/>
                  <a:gd name="T4" fmla="*/ 0 w 7"/>
                  <a:gd name="T5" fmla="*/ 4 h 31"/>
                  <a:gd name="T6" fmla="*/ 0 w 7"/>
                  <a:gd name="T7" fmla="*/ 27 h 31"/>
                  <a:gd name="T8" fmla="*/ 4 w 7"/>
                  <a:gd name="T9" fmla="*/ 31 h 31"/>
                  <a:gd name="T10" fmla="*/ 4 w 7"/>
                  <a:gd name="T11" fmla="*/ 31 h 31"/>
                  <a:gd name="T12" fmla="*/ 7 w 7"/>
                  <a:gd name="T13" fmla="*/ 27 h 31"/>
                  <a:gd name="T14" fmla="*/ 7 w 7"/>
                  <a:gd name="T15" fmla="*/ 4 h 31"/>
                  <a:gd name="T16" fmla="*/ 4 w 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7" y="29"/>
                      <a:pt x="7" y="27"/>
                    </a:cubicBezTo>
                    <a:cubicBezTo>
                      <a:pt x="7" y="4"/>
                      <a:pt x="7" y="4"/>
                      <a:pt x="7" y="4"/>
                    </a:cubicBezTo>
                    <a:cubicBezTo>
                      <a:pt x="7"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4" name="îŝlïḍe">
                <a:extLst>
                  <a:ext uri="{FF2B5EF4-FFF2-40B4-BE49-F238E27FC236}">
                    <a16:creationId xmlns:a16="http://schemas.microsoft.com/office/drawing/2014/main" id="{B874D894-DC76-44BD-B07C-DA5810EC2C58}"/>
                  </a:ext>
                </a:extLst>
              </p:cNvPr>
              <p:cNvSpPr/>
              <p:nvPr/>
            </p:nvSpPr>
            <p:spPr bwMode="auto">
              <a:xfrm>
                <a:off x="4152" y="1603"/>
                <a:ext cx="17" cy="64"/>
              </a:xfrm>
              <a:custGeom>
                <a:avLst/>
                <a:gdLst>
                  <a:gd name="T0" fmla="*/ 4 w 8"/>
                  <a:gd name="T1" fmla="*/ 0 h 31"/>
                  <a:gd name="T2" fmla="*/ 4 w 8"/>
                  <a:gd name="T3" fmla="*/ 0 h 31"/>
                  <a:gd name="T4" fmla="*/ 0 w 8"/>
                  <a:gd name="T5" fmla="*/ 4 h 31"/>
                  <a:gd name="T6" fmla="*/ 0 w 8"/>
                  <a:gd name="T7" fmla="*/ 27 h 31"/>
                  <a:gd name="T8" fmla="*/ 4 w 8"/>
                  <a:gd name="T9" fmla="*/ 31 h 31"/>
                  <a:gd name="T10" fmla="*/ 4 w 8"/>
                  <a:gd name="T11" fmla="*/ 31 h 31"/>
                  <a:gd name="T12" fmla="*/ 8 w 8"/>
                  <a:gd name="T13" fmla="*/ 27 h 31"/>
                  <a:gd name="T14" fmla="*/ 8 w 8"/>
                  <a:gd name="T15" fmla="*/ 4 h 31"/>
                  <a:gd name="T16" fmla="*/ 4 w 8"/>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1">
                    <a:moveTo>
                      <a:pt x="4" y="0"/>
                    </a:moveTo>
                    <a:cubicBezTo>
                      <a:pt x="4" y="0"/>
                      <a:pt x="4" y="0"/>
                      <a:pt x="4" y="0"/>
                    </a:cubicBezTo>
                    <a:cubicBezTo>
                      <a:pt x="2" y="0"/>
                      <a:pt x="0" y="2"/>
                      <a:pt x="0" y="4"/>
                    </a:cubicBezTo>
                    <a:cubicBezTo>
                      <a:pt x="0" y="27"/>
                      <a:pt x="0" y="27"/>
                      <a:pt x="0" y="27"/>
                    </a:cubicBezTo>
                    <a:cubicBezTo>
                      <a:pt x="0" y="29"/>
                      <a:pt x="2" y="31"/>
                      <a:pt x="4" y="31"/>
                    </a:cubicBezTo>
                    <a:cubicBezTo>
                      <a:pt x="4" y="31"/>
                      <a:pt x="4" y="31"/>
                      <a:pt x="4" y="31"/>
                    </a:cubicBezTo>
                    <a:cubicBezTo>
                      <a:pt x="6" y="31"/>
                      <a:pt x="8" y="29"/>
                      <a:pt x="8" y="27"/>
                    </a:cubicBezTo>
                    <a:cubicBezTo>
                      <a:pt x="8" y="4"/>
                      <a:pt x="8" y="4"/>
                      <a:pt x="8" y="4"/>
                    </a:cubicBezTo>
                    <a:cubicBezTo>
                      <a:pt x="8" y="2"/>
                      <a:pt x="6" y="0"/>
                      <a:pt x="4" y="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5" name="ïşľíḓè">
                <a:extLst>
                  <a:ext uri="{FF2B5EF4-FFF2-40B4-BE49-F238E27FC236}">
                    <a16:creationId xmlns:a16="http://schemas.microsoft.com/office/drawing/2014/main" id="{003DF89C-45D9-4EC3-BB3B-E945CDE28039}"/>
                  </a:ext>
                </a:extLst>
              </p:cNvPr>
              <p:cNvSpPr/>
              <p:nvPr/>
            </p:nvSpPr>
            <p:spPr bwMode="auto">
              <a:xfrm>
                <a:off x="3349" y="1734"/>
                <a:ext cx="984" cy="237"/>
              </a:xfrm>
              <a:custGeom>
                <a:avLst/>
                <a:gdLst>
                  <a:gd name="T0" fmla="*/ 466 w 473"/>
                  <a:gd name="T1" fmla="*/ 10 h 114"/>
                  <a:gd name="T2" fmla="*/ 473 w 473"/>
                  <a:gd name="T3" fmla="*/ 9 h 114"/>
                  <a:gd name="T4" fmla="*/ 413 w 473"/>
                  <a:gd name="T5" fmla="*/ 16 h 114"/>
                  <a:gd name="T6" fmla="*/ 246 w 473"/>
                  <a:gd name="T7" fmla="*/ 86 h 114"/>
                  <a:gd name="T8" fmla="*/ 246 w 473"/>
                  <a:gd name="T9" fmla="*/ 86 h 114"/>
                  <a:gd name="T10" fmla="*/ 237 w 473"/>
                  <a:gd name="T11" fmla="*/ 86 h 114"/>
                  <a:gd name="T12" fmla="*/ 228 w 473"/>
                  <a:gd name="T13" fmla="*/ 86 h 114"/>
                  <a:gd name="T14" fmla="*/ 228 w 473"/>
                  <a:gd name="T15" fmla="*/ 86 h 114"/>
                  <a:gd name="T16" fmla="*/ 60 w 473"/>
                  <a:gd name="T17" fmla="*/ 16 h 114"/>
                  <a:gd name="T18" fmla="*/ 0 w 473"/>
                  <a:gd name="T19" fmla="*/ 9 h 114"/>
                  <a:gd name="T20" fmla="*/ 6 w 473"/>
                  <a:gd name="T21" fmla="*/ 10 h 114"/>
                  <a:gd name="T22" fmla="*/ 23 w 473"/>
                  <a:gd name="T23" fmla="*/ 18 h 114"/>
                  <a:gd name="T24" fmla="*/ 71 w 473"/>
                  <a:gd name="T25" fmla="*/ 58 h 114"/>
                  <a:gd name="T26" fmla="*/ 77 w 473"/>
                  <a:gd name="T27" fmla="*/ 62 h 114"/>
                  <a:gd name="T28" fmla="*/ 230 w 473"/>
                  <a:gd name="T29" fmla="*/ 114 h 114"/>
                  <a:gd name="T30" fmla="*/ 243 w 473"/>
                  <a:gd name="T31" fmla="*/ 114 h 114"/>
                  <a:gd name="T32" fmla="*/ 396 w 473"/>
                  <a:gd name="T33" fmla="*/ 62 h 114"/>
                  <a:gd name="T34" fmla="*/ 402 w 473"/>
                  <a:gd name="T35" fmla="*/ 58 h 114"/>
                  <a:gd name="T36" fmla="*/ 450 w 473"/>
                  <a:gd name="T37" fmla="*/ 18 h 114"/>
                  <a:gd name="T38" fmla="*/ 466 w 473"/>
                  <a:gd name="T39"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3" h="114">
                    <a:moveTo>
                      <a:pt x="466" y="10"/>
                    </a:moveTo>
                    <a:cubicBezTo>
                      <a:pt x="473" y="9"/>
                      <a:pt x="473" y="9"/>
                      <a:pt x="473" y="9"/>
                    </a:cubicBezTo>
                    <a:cubicBezTo>
                      <a:pt x="457" y="4"/>
                      <a:pt x="433" y="1"/>
                      <a:pt x="413" y="16"/>
                    </a:cubicBezTo>
                    <a:cubicBezTo>
                      <a:pt x="383" y="39"/>
                      <a:pt x="334" y="85"/>
                      <a:pt x="246" y="86"/>
                    </a:cubicBezTo>
                    <a:cubicBezTo>
                      <a:pt x="246" y="86"/>
                      <a:pt x="246" y="86"/>
                      <a:pt x="246" y="86"/>
                    </a:cubicBezTo>
                    <a:cubicBezTo>
                      <a:pt x="243" y="86"/>
                      <a:pt x="240" y="86"/>
                      <a:pt x="237" y="86"/>
                    </a:cubicBezTo>
                    <a:cubicBezTo>
                      <a:pt x="234" y="86"/>
                      <a:pt x="231" y="86"/>
                      <a:pt x="228" y="86"/>
                    </a:cubicBezTo>
                    <a:cubicBezTo>
                      <a:pt x="228" y="86"/>
                      <a:pt x="228" y="86"/>
                      <a:pt x="228" y="86"/>
                    </a:cubicBezTo>
                    <a:cubicBezTo>
                      <a:pt x="139" y="85"/>
                      <a:pt x="90" y="39"/>
                      <a:pt x="60" y="16"/>
                    </a:cubicBezTo>
                    <a:cubicBezTo>
                      <a:pt x="40" y="0"/>
                      <a:pt x="16" y="4"/>
                      <a:pt x="0" y="9"/>
                    </a:cubicBezTo>
                    <a:cubicBezTo>
                      <a:pt x="6" y="10"/>
                      <a:pt x="6" y="10"/>
                      <a:pt x="6" y="10"/>
                    </a:cubicBezTo>
                    <a:cubicBezTo>
                      <a:pt x="12" y="12"/>
                      <a:pt x="18" y="14"/>
                      <a:pt x="23" y="18"/>
                    </a:cubicBezTo>
                    <a:cubicBezTo>
                      <a:pt x="71" y="58"/>
                      <a:pt x="71" y="58"/>
                      <a:pt x="71" y="58"/>
                    </a:cubicBezTo>
                    <a:cubicBezTo>
                      <a:pt x="73" y="59"/>
                      <a:pt x="75" y="61"/>
                      <a:pt x="77" y="62"/>
                    </a:cubicBezTo>
                    <a:cubicBezTo>
                      <a:pt x="120" y="96"/>
                      <a:pt x="175" y="114"/>
                      <a:pt x="230" y="114"/>
                    </a:cubicBezTo>
                    <a:cubicBezTo>
                      <a:pt x="243" y="114"/>
                      <a:pt x="243" y="114"/>
                      <a:pt x="243" y="114"/>
                    </a:cubicBezTo>
                    <a:cubicBezTo>
                      <a:pt x="298" y="114"/>
                      <a:pt x="352" y="96"/>
                      <a:pt x="396" y="62"/>
                    </a:cubicBezTo>
                    <a:cubicBezTo>
                      <a:pt x="398" y="61"/>
                      <a:pt x="400" y="59"/>
                      <a:pt x="402" y="58"/>
                    </a:cubicBezTo>
                    <a:cubicBezTo>
                      <a:pt x="450" y="18"/>
                      <a:pt x="450" y="18"/>
                      <a:pt x="450" y="18"/>
                    </a:cubicBezTo>
                    <a:cubicBezTo>
                      <a:pt x="455" y="14"/>
                      <a:pt x="460" y="12"/>
                      <a:pt x="466" y="10"/>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6" name="isľïḓê">
                <a:extLst>
                  <a:ext uri="{FF2B5EF4-FFF2-40B4-BE49-F238E27FC236}">
                    <a16:creationId xmlns:a16="http://schemas.microsoft.com/office/drawing/2014/main" id="{EA0D63E5-6419-4ACF-9724-601729BEC4AE}"/>
                  </a:ext>
                </a:extLst>
              </p:cNvPr>
              <p:cNvSpPr/>
              <p:nvPr/>
            </p:nvSpPr>
            <p:spPr bwMode="auto">
              <a:xfrm>
                <a:off x="3661"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7" name="íṥ1iḋè">
                <a:extLst>
                  <a:ext uri="{FF2B5EF4-FFF2-40B4-BE49-F238E27FC236}">
                    <a16:creationId xmlns:a16="http://schemas.microsoft.com/office/drawing/2014/main" id="{6AABE33F-8577-4A43-8055-4BE96A8183FB}"/>
                  </a:ext>
                </a:extLst>
              </p:cNvPr>
              <p:cNvSpPr/>
              <p:nvPr/>
            </p:nvSpPr>
            <p:spPr bwMode="auto">
              <a:xfrm>
                <a:off x="3719"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8" name="ïṧḻiḑé">
                <a:extLst>
                  <a:ext uri="{FF2B5EF4-FFF2-40B4-BE49-F238E27FC236}">
                    <a16:creationId xmlns:a16="http://schemas.microsoft.com/office/drawing/2014/main" id="{2779D653-A1F6-4A60-A0C4-DF43264C89D9}"/>
                  </a:ext>
                </a:extLst>
              </p:cNvPr>
              <p:cNvSpPr/>
              <p:nvPr/>
            </p:nvSpPr>
            <p:spPr bwMode="auto">
              <a:xfrm>
                <a:off x="3780"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49" name="išļiḓé">
                <a:extLst>
                  <a:ext uri="{FF2B5EF4-FFF2-40B4-BE49-F238E27FC236}">
                    <a16:creationId xmlns:a16="http://schemas.microsoft.com/office/drawing/2014/main" id="{598234D4-1D92-4451-9366-8D137B6D5C26}"/>
                  </a:ext>
                </a:extLst>
              </p:cNvPr>
              <p:cNvSpPr/>
              <p:nvPr/>
            </p:nvSpPr>
            <p:spPr bwMode="auto">
              <a:xfrm>
                <a:off x="3838"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0" name="ï$ļïḋe">
                <a:extLst>
                  <a:ext uri="{FF2B5EF4-FFF2-40B4-BE49-F238E27FC236}">
                    <a16:creationId xmlns:a16="http://schemas.microsoft.com/office/drawing/2014/main" id="{08CCBF02-B4EB-40EC-897C-88B54FE21588}"/>
                  </a:ext>
                </a:extLst>
              </p:cNvPr>
              <p:cNvSpPr/>
              <p:nvPr/>
            </p:nvSpPr>
            <p:spPr bwMode="auto">
              <a:xfrm>
                <a:off x="389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3" y="38"/>
                      <a:pt x="0" y="35"/>
                      <a:pt x="0" y="33"/>
                    </a:cubicBezTo>
                    <a:cubicBezTo>
                      <a:pt x="0" y="5"/>
                      <a:pt x="0" y="5"/>
                      <a:pt x="0" y="5"/>
                    </a:cubicBezTo>
                    <a:cubicBezTo>
                      <a:pt x="0" y="2"/>
                      <a:pt x="3"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1" name="işlídé">
                <a:extLst>
                  <a:ext uri="{FF2B5EF4-FFF2-40B4-BE49-F238E27FC236}">
                    <a16:creationId xmlns:a16="http://schemas.microsoft.com/office/drawing/2014/main" id="{C8C09C05-EECA-4BA5-B7CE-E5FF7745AD9D}"/>
                  </a:ext>
                </a:extLst>
              </p:cNvPr>
              <p:cNvSpPr/>
              <p:nvPr/>
            </p:nvSpPr>
            <p:spPr bwMode="auto">
              <a:xfrm>
                <a:off x="3956" y="1717"/>
                <a:ext cx="21"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7" y="0"/>
                      <a:pt x="10" y="2"/>
                      <a:pt x="10" y="5"/>
                    </a:cubicBezTo>
                    <a:cubicBezTo>
                      <a:pt x="10" y="33"/>
                      <a:pt x="10" y="33"/>
                      <a:pt x="10" y="33"/>
                    </a:cubicBezTo>
                    <a:cubicBezTo>
                      <a:pt x="10" y="35"/>
                      <a:pt x="7"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2" name="í$1íḑe">
                <a:extLst>
                  <a:ext uri="{FF2B5EF4-FFF2-40B4-BE49-F238E27FC236}">
                    <a16:creationId xmlns:a16="http://schemas.microsoft.com/office/drawing/2014/main" id="{BBC8F4FC-26BB-495D-AC0F-92AD082637E2}"/>
                  </a:ext>
                </a:extLst>
              </p:cNvPr>
              <p:cNvSpPr/>
              <p:nvPr/>
            </p:nvSpPr>
            <p:spPr bwMode="auto">
              <a:xfrm>
                <a:off x="4015" y="1717"/>
                <a:ext cx="20" cy="79"/>
              </a:xfrm>
              <a:custGeom>
                <a:avLst/>
                <a:gdLst>
                  <a:gd name="T0" fmla="*/ 5 w 10"/>
                  <a:gd name="T1" fmla="*/ 38 h 38"/>
                  <a:gd name="T2" fmla="*/ 5 w 10"/>
                  <a:gd name="T3" fmla="*/ 38 h 38"/>
                  <a:gd name="T4" fmla="*/ 0 w 10"/>
                  <a:gd name="T5" fmla="*/ 33 h 38"/>
                  <a:gd name="T6" fmla="*/ 0 w 10"/>
                  <a:gd name="T7" fmla="*/ 5 h 38"/>
                  <a:gd name="T8" fmla="*/ 5 w 10"/>
                  <a:gd name="T9" fmla="*/ 0 h 38"/>
                  <a:gd name="T10" fmla="*/ 5 w 10"/>
                  <a:gd name="T11" fmla="*/ 0 h 38"/>
                  <a:gd name="T12" fmla="*/ 10 w 10"/>
                  <a:gd name="T13" fmla="*/ 5 h 38"/>
                  <a:gd name="T14" fmla="*/ 10 w 10"/>
                  <a:gd name="T15" fmla="*/ 33 h 38"/>
                  <a:gd name="T16" fmla="*/ 5 w 10"/>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8">
                    <a:moveTo>
                      <a:pt x="5" y="38"/>
                    </a:moveTo>
                    <a:cubicBezTo>
                      <a:pt x="5" y="38"/>
                      <a:pt x="5" y="38"/>
                      <a:pt x="5" y="38"/>
                    </a:cubicBezTo>
                    <a:cubicBezTo>
                      <a:pt x="2" y="38"/>
                      <a:pt x="0" y="35"/>
                      <a:pt x="0" y="33"/>
                    </a:cubicBezTo>
                    <a:cubicBezTo>
                      <a:pt x="0" y="5"/>
                      <a:pt x="0" y="5"/>
                      <a:pt x="0" y="5"/>
                    </a:cubicBezTo>
                    <a:cubicBezTo>
                      <a:pt x="0" y="2"/>
                      <a:pt x="2" y="0"/>
                      <a:pt x="5" y="0"/>
                    </a:cubicBezTo>
                    <a:cubicBezTo>
                      <a:pt x="5" y="0"/>
                      <a:pt x="5" y="0"/>
                      <a:pt x="5" y="0"/>
                    </a:cubicBezTo>
                    <a:cubicBezTo>
                      <a:pt x="8" y="0"/>
                      <a:pt x="10" y="2"/>
                      <a:pt x="10" y="5"/>
                    </a:cubicBezTo>
                    <a:cubicBezTo>
                      <a:pt x="10" y="33"/>
                      <a:pt x="10" y="33"/>
                      <a:pt x="10" y="33"/>
                    </a:cubicBezTo>
                    <a:cubicBezTo>
                      <a:pt x="10" y="35"/>
                      <a:pt x="8" y="38"/>
                      <a:pt x="5" y="38"/>
                    </a:cubicBez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3" name="ïṡļiďé">
                <a:extLst>
                  <a:ext uri="{FF2B5EF4-FFF2-40B4-BE49-F238E27FC236}">
                    <a16:creationId xmlns:a16="http://schemas.microsoft.com/office/drawing/2014/main" id="{BD89B37B-8366-4BA0-8A04-75259EEA0334}"/>
                  </a:ext>
                </a:extLst>
              </p:cNvPr>
              <p:cNvSpPr/>
              <p:nvPr/>
            </p:nvSpPr>
            <p:spPr bwMode="auto">
              <a:xfrm>
                <a:off x="3222" y="1571"/>
                <a:ext cx="63" cy="171"/>
              </a:xfrm>
              <a:custGeom>
                <a:avLst/>
                <a:gdLst>
                  <a:gd name="T0" fmla="*/ 63 w 63"/>
                  <a:gd name="T1" fmla="*/ 0 h 171"/>
                  <a:gd name="T2" fmla="*/ 63 w 63"/>
                  <a:gd name="T3" fmla="*/ 171 h 171"/>
                  <a:gd name="T4" fmla="*/ 0 w 63"/>
                  <a:gd name="T5" fmla="*/ 158 h 171"/>
                  <a:gd name="T6" fmla="*/ 0 w 63"/>
                  <a:gd name="T7" fmla="*/ 0 h 171"/>
                  <a:gd name="T8" fmla="*/ 63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71"/>
                    </a:lnTo>
                    <a:lnTo>
                      <a:pt x="0" y="158"/>
                    </a:lnTo>
                    <a:lnTo>
                      <a:pt x="0" y="0"/>
                    </a:lnTo>
                    <a:lnTo>
                      <a:pt x="63"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4" name="iŝľïḋê">
                <a:extLst>
                  <a:ext uri="{FF2B5EF4-FFF2-40B4-BE49-F238E27FC236}">
                    <a16:creationId xmlns:a16="http://schemas.microsoft.com/office/drawing/2014/main" id="{329B9CF7-2805-4C72-8027-17C41D1D1A89}"/>
                  </a:ext>
                </a:extLst>
              </p:cNvPr>
              <p:cNvSpPr/>
              <p:nvPr/>
            </p:nvSpPr>
            <p:spPr bwMode="auto">
              <a:xfrm>
                <a:off x="3114" y="1573"/>
                <a:ext cx="60" cy="148"/>
              </a:xfrm>
              <a:custGeom>
                <a:avLst/>
                <a:gdLst>
                  <a:gd name="T0" fmla="*/ 60 w 60"/>
                  <a:gd name="T1" fmla="*/ 0 h 148"/>
                  <a:gd name="T2" fmla="*/ 60 w 60"/>
                  <a:gd name="T3" fmla="*/ 148 h 148"/>
                  <a:gd name="T4" fmla="*/ 0 w 60"/>
                  <a:gd name="T5" fmla="*/ 13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48"/>
                    </a:lnTo>
                    <a:lnTo>
                      <a:pt x="0" y="13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5" name="ïšľïďè">
                <a:extLst>
                  <a:ext uri="{FF2B5EF4-FFF2-40B4-BE49-F238E27FC236}">
                    <a16:creationId xmlns:a16="http://schemas.microsoft.com/office/drawing/2014/main" id="{BFD7578E-8293-43D9-8602-E9AD10A07126}"/>
                  </a:ext>
                </a:extLst>
              </p:cNvPr>
              <p:cNvSpPr/>
              <p:nvPr/>
            </p:nvSpPr>
            <p:spPr bwMode="auto">
              <a:xfrm>
                <a:off x="4397" y="1571"/>
                <a:ext cx="63" cy="171"/>
              </a:xfrm>
              <a:custGeom>
                <a:avLst/>
                <a:gdLst>
                  <a:gd name="T0" fmla="*/ 63 w 63"/>
                  <a:gd name="T1" fmla="*/ 0 h 171"/>
                  <a:gd name="T2" fmla="*/ 63 w 63"/>
                  <a:gd name="T3" fmla="*/ 158 h 171"/>
                  <a:gd name="T4" fmla="*/ 0 w 63"/>
                  <a:gd name="T5" fmla="*/ 171 h 171"/>
                  <a:gd name="T6" fmla="*/ 0 w 63"/>
                  <a:gd name="T7" fmla="*/ 0 h 171"/>
                  <a:gd name="T8" fmla="*/ 0 w 63"/>
                  <a:gd name="T9" fmla="*/ 0 h 171"/>
                  <a:gd name="T10" fmla="*/ 63 w 63"/>
                  <a:gd name="T11" fmla="*/ 0 h 171"/>
                </a:gdLst>
                <a:ahLst/>
                <a:cxnLst>
                  <a:cxn ang="0">
                    <a:pos x="T0" y="T1"/>
                  </a:cxn>
                  <a:cxn ang="0">
                    <a:pos x="T2" y="T3"/>
                  </a:cxn>
                  <a:cxn ang="0">
                    <a:pos x="T4" y="T5"/>
                  </a:cxn>
                  <a:cxn ang="0">
                    <a:pos x="T6" y="T7"/>
                  </a:cxn>
                  <a:cxn ang="0">
                    <a:pos x="T8" y="T9"/>
                  </a:cxn>
                  <a:cxn ang="0">
                    <a:pos x="T10" y="T11"/>
                  </a:cxn>
                </a:cxnLst>
                <a:rect l="0" t="0" r="r" b="b"/>
                <a:pathLst>
                  <a:path w="63" h="171">
                    <a:moveTo>
                      <a:pt x="63" y="0"/>
                    </a:moveTo>
                    <a:lnTo>
                      <a:pt x="63" y="158"/>
                    </a:lnTo>
                    <a:lnTo>
                      <a:pt x="0" y="171"/>
                    </a:lnTo>
                    <a:lnTo>
                      <a:pt x="0" y="0"/>
                    </a:lnTo>
                    <a:lnTo>
                      <a:pt x="0" y="0"/>
                    </a:lnTo>
                    <a:lnTo>
                      <a:pt x="63"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6" name="iṥlïde">
                <a:extLst>
                  <a:ext uri="{FF2B5EF4-FFF2-40B4-BE49-F238E27FC236}">
                    <a16:creationId xmlns:a16="http://schemas.microsoft.com/office/drawing/2014/main" id="{4588ED82-AAB4-4D7F-A023-87A3BD48CA2B}"/>
                  </a:ext>
                </a:extLst>
              </p:cNvPr>
              <p:cNvSpPr/>
              <p:nvPr/>
            </p:nvSpPr>
            <p:spPr bwMode="auto">
              <a:xfrm>
                <a:off x="4508" y="1573"/>
                <a:ext cx="60" cy="148"/>
              </a:xfrm>
              <a:custGeom>
                <a:avLst/>
                <a:gdLst>
                  <a:gd name="T0" fmla="*/ 60 w 60"/>
                  <a:gd name="T1" fmla="*/ 0 h 148"/>
                  <a:gd name="T2" fmla="*/ 60 w 60"/>
                  <a:gd name="T3" fmla="*/ 138 h 148"/>
                  <a:gd name="T4" fmla="*/ 0 w 60"/>
                  <a:gd name="T5" fmla="*/ 148 h 148"/>
                  <a:gd name="T6" fmla="*/ 0 w 60"/>
                  <a:gd name="T7" fmla="*/ 0 h 148"/>
                  <a:gd name="T8" fmla="*/ 60 w 60"/>
                  <a:gd name="T9" fmla="*/ 0 h 148"/>
                </a:gdLst>
                <a:ahLst/>
                <a:cxnLst>
                  <a:cxn ang="0">
                    <a:pos x="T0" y="T1"/>
                  </a:cxn>
                  <a:cxn ang="0">
                    <a:pos x="T2" y="T3"/>
                  </a:cxn>
                  <a:cxn ang="0">
                    <a:pos x="T4" y="T5"/>
                  </a:cxn>
                  <a:cxn ang="0">
                    <a:pos x="T6" y="T7"/>
                  </a:cxn>
                  <a:cxn ang="0">
                    <a:pos x="T8" y="T9"/>
                  </a:cxn>
                </a:cxnLst>
                <a:rect l="0" t="0" r="r" b="b"/>
                <a:pathLst>
                  <a:path w="60" h="148">
                    <a:moveTo>
                      <a:pt x="60" y="0"/>
                    </a:moveTo>
                    <a:lnTo>
                      <a:pt x="60" y="138"/>
                    </a:lnTo>
                    <a:lnTo>
                      <a:pt x="0" y="148"/>
                    </a:lnTo>
                    <a:lnTo>
                      <a:pt x="0" y="0"/>
                    </a:lnTo>
                    <a:lnTo>
                      <a:pt x="60" y="0"/>
                    </a:ln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7" name="ïṩḷíďè">
                <a:extLst>
                  <a:ext uri="{FF2B5EF4-FFF2-40B4-BE49-F238E27FC236}">
                    <a16:creationId xmlns:a16="http://schemas.microsoft.com/office/drawing/2014/main" id="{EBD0B7A1-8D6A-442A-9FC8-7ACA8B2ADCA3}"/>
                  </a:ext>
                </a:extLst>
              </p:cNvPr>
              <p:cNvSpPr/>
              <p:nvPr/>
            </p:nvSpPr>
            <p:spPr bwMode="auto">
              <a:xfrm>
                <a:off x="2817" y="1534"/>
                <a:ext cx="2046" cy="114"/>
              </a:xfrm>
              <a:custGeom>
                <a:avLst/>
                <a:gdLst>
                  <a:gd name="T0" fmla="*/ 984 w 984"/>
                  <a:gd name="T1" fmla="*/ 39 h 55"/>
                  <a:gd name="T2" fmla="*/ 720 w 984"/>
                  <a:gd name="T3" fmla="*/ 54 h 55"/>
                  <a:gd name="T4" fmla="*/ 718 w 984"/>
                  <a:gd name="T5" fmla="*/ 54 h 55"/>
                  <a:gd name="T6" fmla="*/ 686 w 984"/>
                  <a:gd name="T7" fmla="*/ 41 h 55"/>
                  <a:gd name="T8" fmla="*/ 659 w 984"/>
                  <a:gd name="T9" fmla="*/ 16 h 55"/>
                  <a:gd name="T10" fmla="*/ 626 w 984"/>
                  <a:gd name="T11" fmla="*/ 3 h 55"/>
                  <a:gd name="T12" fmla="*/ 366 w 984"/>
                  <a:gd name="T13" fmla="*/ 3 h 55"/>
                  <a:gd name="T14" fmla="*/ 333 w 984"/>
                  <a:gd name="T15" fmla="*/ 16 h 55"/>
                  <a:gd name="T16" fmla="*/ 306 w 984"/>
                  <a:gd name="T17" fmla="*/ 41 h 55"/>
                  <a:gd name="T18" fmla="*/ 271 w 984"/>
                  <a:gd name="T19" fmla="*/ 54 h 55"/>
                  <a:gd name="T20" fmla="*/ 1 w 984"/>
                  <a:gd name="T21" fmla="*/ 39 h 55"/>
                  <a:gd name="T22" fmla="*/ 0 w 984"/>
                  <a:gd name="T23" fmla="*/ 36 h 55"/>
                  <a:gd name="T24" fmla="*/ 271 w 984"/>
                  <a:gd name="T25" fmla="*/ 51 h 55"/>
                  <a:gd name="T26" fmla="*/ 304 w 984"/>
                  <a:gd name="T27" fmla="*/ 40 h 55"/>
                  <a:gd name="T28" fmla="*/ 331 w 984"/>
                  <a:gd name="T29" fmla="*/ 14 h 55"/>
                  <a:gd name="T30" fmla="*/ 366 w 984"/>
                  <a:gd name="T31" fmla="*/ 0 h 55"/>
                  <a:gd name="T32" fmla="*/ 626 w 984"/>
                  <a:gd name="T33" fmla="*/ 0 h 55"/>
                  <a:gd name="T34" fmla="*/ 660 w 984"/>
                  <a:gd name="T35" fmla="*/ 14 h 55"/>
                  <a:gd name="T36" fmla="*/ 688 w 984"/>
                  <a:gd name="T37" fmla="*/ 40 h 55"/>
                  <a:gd name="T38" fmla="*/ 720 w 984"/>
                  <a:gd name="T39" fmla="*/ 51 h 55"/>
                  <a:gd name="T40" fmla="*/ 984 w 984"/>
                  <a:gd name="T41" fmla="*/ 37 h 55"/>
                  <a:gd name="T42" fmla="*/ 984 w 984"/>
                  <a:gd name="T4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4" h="55">
                    <a:moveTo>
                      <a:pt x="984" y="39"/>
                    </a:moveTo>
                    <a:cubicBezTo>
                      <a:pt x="720" y="54"/>
                      <a:pt x="720" y="54"/>
                      <a:pt x="720" y="54"/>
                    </a:cubicBezTo>
                    <a:cubicBezTo>
                      <a:pt x="720" y="54"/>
                      <a:pt x="719" y="54"/>
                      <a:pt x="718" y="54"/>
                    </a:cubicBezTo>
                    <a:cubicBezTo>
                      <a:pt x="706" y="54"/>
                      <a:pt x="695" y="50"/>
                      <a:pt x="686" y="41"/>
                    </a:cubicBezTo>
                    <a:cubicBezTo>
                      <a:pt x="659" y="16"/>
                      <a:pt x="659" y="16"/>
                      <a:pt x="659" y="16"/>
                    </a:cubicBezTo>
                    <a:cubicBezTo>
                      <a:pt x="650" y="7"/>
                      <a:pt x="638" y="3"/>
                      <a:pt x="626" y="3"/>
                    </a:cubicBezTo>
                    <a:cubicBezTo>
                      <a:pt x="366" y="3"/>
                      <a:pt x="366" y="3"/>
                      <a:pt x="366" y="3"/>
                    </a:cubicBezTo>
                    <a:cubicBezTo>
                      <a:pt x="353" y="3"/>
                      <a:pt x="342" y="7"/>
                      <a:pt x="333" y="16"/>
                    </a:cubicBezTo>
                    <a:cubicBezTo>
                      <a:pt x="306" y="41"/>
                      <a:pt x="306" y="41"/>
                      <a:pt x="306" y="41"/>
                    </a:cubicBezTo>
                    <a:cubicBezTo>
                      <a:pt x="296" y="50"/>
                      <a:pt x="284" y="55"/>
                      <a:pt x="271" y="54"/>
                    </a:cubicBezTo>
                    <a:cubicBezTo>
                      <a:pt x="1" y="39"/>
                      <a:pt x="1" y="39"/>
                      <a:pt x="1" y="39"/>
                    </a:cubicBezTo>
                    <a:cubicBezTo>
                      <a:pt x="0" y="36"/>
                      <a:pt x="0" y="36"/>
                      <a:pt x="0" y="36"/>
                    </a:cubicBezTo>
                    <a:cubicBezTo>
                      <a:pt x="271" y="51"/>
                      <a:pt x="271" y="51"/>
                      <a:pt x="271" y="51"/>
                    </a:cubicBezTo>
                    <a:cubicBezTo>
                      <a:pt x="283" y="52"/>
                      <a:pt x="295" y="48"/>
                      <a:pt x="304" y="40"/>
                    </a:cubicBezTo>
                    <a:cubicBezTo>
                      <a:pt x="331" y="14"/>
                      <a:pt x="331" y="14"/>
                      <a:pt x="331" y="14"/>
                    </a:cubicBezTo>
                    <a:cubicBezTo>
                      <a:pt x="341" y="5"/>
                      <a:pt x="353" y="0"/>
                      <a:pt x="366" y="0"/>
                    </a:cubicBezTo>
                    <a:cubicBezTo>
                      <a:pt x="626" y="0"/>
                      <a:pt x="626" y="0"/>
                      <a:pt x="626" y="0"/>
                    </a:cubicBezTo>
                    <a:cubicBezTo>
                      <a:pt x="639" y="0"/>
                      <a:pt x="651" y="5"/>
                      <a:pt x="660" y="14"/>
                    </a:cubicBezTo>
                    <a:cubicBezTo>
                      <a:pt x="688" y="40"/>
                      <a:pt x="688" y="40"/>
                      <a:pt x="688" y="40"/>
                    </a:cubicBezTo>
                    <a:cubicBezTo>
                      <a:pt x="697" y="48"/>
                      <a:pt x="708" y="52"/>
                      <a:pt x="720" y="51"/>
                    </a:cubicBezTo>
                    <a:cubicBezTo>
                      <a:pt x="984" y="37"/>
                      <a:pt x="984" y="37"/>
                      <a:pt x="984" y="37"/>
                    </a:cubicBezTo>
                    <a:lnTo>
                      <a:pt x="984" y="39"/>
                    </a:lnTo>
                    <a:close/>
                  </a:path>
                </a:pathLst>
              </a:custGeom>
              <a:solidFill>
                <a:srgbClr val="DE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sp>
            <p:nvSpPr>
              <p:cNvPr id="658" name="îṣlíḍè">
                <a:extLst>
                  <a:ext uri="{FF2B5EF4-FFF2-40B4-BE49-F238E27FC236}">
                    <a16:creationId xmlns:a16="http://schemas.microsoft.com/office/drawing/2014/main" id="{D300FF7D-13AE-46DA-8719-BEA06316A6D7}"/>
                  </a:ext>
                </a:extLst>
              </p:cNvPr>
              <p:cNvSpPr/>
              <p:nvPr/>
            </p:nvSpPr>
            <p:spPr bwMode="auto">
              <a:xfrm>
                <a:off x="3624" y="1501"/>
                <a:ext cx="455" cy="66"/>
              </a:xfrm>
              <a:custGeom>
                <a:avLst/>
                <a:gdLst>
                  <a:gd name="T0" fmla="*/ 203 w 219"/>
                  <a:gd name="T1" fmla="*/ 0 h 32"/>
                  <a:gd name="T2" fmla="*/ 16 w 219"/>
                  <a:gd name="T3" fmla="*/ 0 h 32"/>
                  <a:gd name="T4" fmla="*/ 0 w 219"/>
                  <a:gd name="T5" fmla="*/ 16 h 32"/>
                  <a:gd name="T6" fmla="*/ 0 w 219"/>
                  <a:gd name="T7" fmla="*/ 16 h 32"/>
                  <a:gd name="T8" fmla="*/ 16 w 219"/>
                  <a:gd name="T9" fmla="*/ 32 h 32"/>
                  <a:gd name="T10" fmla="*/ 203 w 219"/>
                  <a:gd name="T11" fmla="*/ 32 h 32"/>
                  <a:gd name="T12" fmla="*/ 219 w 219"/>
                  <a:gd name="T13" fmla="*/ 16 h 32"/>
                  <a:gd name="T14" fmla="*/ 219 w 219"/>
                  <a:gd name="T15" fmla="*/ 16 h 32"/>
                  <a:gd name="T16" fmla="*/ 203 w 219"/>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2">
                    <a:moveTo>
                      <a:pt x="203" y="0"/>
                    </a:moveTo>
                    <a:cubicBezTo>
                      <a:pt x="16" y="0"/>
                      <a:pt x="16" y="0"/>
                      <a:pt x="16" y="0"/>
                    </a:cubicBezTo>
                    <a:cubicBezTo>
                      <a:pt x="7" y="0"/>
                      <a:pt x="0" y="7"/>
                      <a:pt x="0" y="16"/>
                    </a:cubicBezTo>
                    <a:cubicBezTo>
                      <a:pt x="0" y="16"/>
                      <a:pt x="0" y="16"/>
                      <a:pt x="0" y="16"/>
                    </a:cubicBezTo>
                    <a:cubicBezTo>
                      <a:pt x="0" y="25"/>
                      <a:pt x="7" y="32"/>
                      <a:pt x="16" y="32"/>
                    </a:cubicBezTo>
                    <a:cubicBezTo>
                      <a:pt x="203" y="32"/>
                      <a:pt x="203" y="32"/>
                      <a:pt x="203" y="32"/>
                    </a:cubicBezTo>
                    <a:cubicBezTo>
                      <a:pt x="212" y="32"/>
                      <a:pt x="219" y="25"/>
                      <a:pt x="219" y="16"/>
                    </a:cubicBezTo>
                    <a:cubicBezTo>
                      <a:pt x="219" y="16"/>
                      <a:pt x="219" y="16"/>
                      <a:pt x="219" y="16"/>
                    </a:cubicBezTo>
                    <a:cubicBezTo>
                      <a:pt x="219" y="7"/>
                      <a:pt x="212" y="0"/>
                      <a:pt x="203" y="0"/>
                    </a:cubicBezTo>
                    <a:close/>
                  </a:path>
                </a:pathLst>
              </a:custGeom>
              <a:solidFill>
                <a:srgbClr val="F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endParaRPr>
              </a:p>
            </p:txBody>
          </p:sp>
        </p:grpSp>
        <p:grpSp>
          <p:nvGrpSpPr>
            <p:cNvPr id="123" name="Group 122">
              <a:extLst>
                <a:ext uri="{FF2B5EF4-FFF2-40B4-BE49-F238E27FC236}">
                  <a16:creationId xmlns:a16="http://schemas.microsoft.com/office/drawing/2014/main" id="{DA982755-B1E3-461F-9899-8C071036FFF2}"/>
                </a:ext>
              </a:extLst>
            </p:cNvPr>
            <p:cNvGrpSpPr/>
            <p:nvPr/>
          </p:nvGrpSpPr>
          <p:grpSpPr>
            <a:xfrm>
              <a:off x="7044801" y="5212409"/>
              <a:ext cx="384218" cy="460828"/>
              <a:chOff x="6744075" y="4482525"/>
              <a:chExt cx="894943" cy="813701"/>
            </a:xfrm>
          </p:grpSpPr>
          <p:pic>
            <p:nvPicPr>
              <p:cNvPr id="118" name="Picture 4" descr="D:\360极速浏览器下载\无线电波.png">
                <a:extLst>
                  <a:ext uri="{FF2B5EF4-FFF2-40B4-BE49-F238E27FC236}">
                    <a16:creationId xmlns:a16="http://schemas.microsoft.com/office/drawing/2014/main" id="{2CF9DBCA-15C3-47D8-9458-5DBA8B10CEC0}"/>
                  </a:ext>
                </a:extLst>
              </p:cNvPr>
              <p:cNvPicPr>
                <a:picLocks noChangeAspect="1" noChangeArrowheads="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44075" y="4482525"/>
                <a:ext cx="667690" cy="40107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 descr="D:\360极速浏览器下载\拓扑图_基站.png">
                <a:extLst>
                  <a:ext uri="{FF2B5EF4-FFF2-40B4-BE49-F238E27FC236}">
                    <a16:creationId xmlns:a16="http://schemas.microsoft.com/office/drawing/2014/main" id="{C653F375-CCB1-4492-972F-A8E26CBAB9BC}"/>
                  </a:ext>
                </a:extLst>
              </p:cNvPr>
              <p:cNvPicPr>
                <a:picLocks noChangeArrowheads="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09834" y="4634663"/>
                <a:ext cx="535617" cy="66156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server Icon">
                <a:extLst>
                  <a:ext uri="{FF2B5EF4-FFF2-40B4-BE49-F238E27FC236}">
                    <a16:creationId xmlns:a16="http://schemas.microsoft.com/office/drawing/2014/main" id="{F026704E-EA87-44ED-AD58-5AEE67862EE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79953" y="4722043"/>
                <a:ext cx="559065" cy="5590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4" name="3653e755-788e-4104-853f-c201ac478fc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A0986B0-01F3-4189-B0F9-B62B1A6CA9F2}"/>
                </a:ext>
              </a:extLst>
            </p:cNvPr>
            <p:cNvGrpSpPr>
              <a:grpSpLocks noChangeAspect="1"/>
            </p:cNvGrpSpPr>
            <p:nvPr>
              <p:custDataLst>
                <p:tags r:id="rId3"/>
              </p:custDataLst>
            </p:nvPr>
          </p:nvGrpSpPr>
          <p:grpSpPr>
            <a:xfrm>
              <a:off x="7681174" y="5226909"/>
              <a:ext cx="525033" cy="419380"/>
              <a:chOff x="2769132" y="1476536"/>
              <a:chExt cx="6653736" cy="4555963"/>
            </a:xfrm>
          </p:grpSpPr>
          <p:sp>
            <p:nvSpPr>
              <p:cNvPr id="665" name="îṧľiďé">
                <a:extLst>
                  <a:ext uri="{FF2B5EF4-FFF2-40B4-BE49-F238E27FC236}">
                    <a16:creationId xmlns:a16="http://schemas.microsoft.com/office/drawing/2014/main" id="{B7299DE6-764F-4143-AE59-F7981808BFC6}"/>
                  </a:ext>
                </a:extLst>
              </p:cNvPr>
              <p:cNvSpPr/>
              <p:nvPr/>
            </p:nvSpPr>
            <p:spPr bwMode="auto">
              <a:xfrm>
                <a:off x="9385903" y="3435692"/>
                <a:ext cx="36965" cy="101657"/>
              </a:xfrm>
              <a:custGeom>
                <a:avLst/>
                <a:gdLst>
                  <a:gd name="T0" fmla="*/ 2 w 15"/>
                  <a:gd name="T1" fmla="*/ 46 h 46"/>
                  <a:gd name="T2" fmla="*/ 15 w 15"/>
                  <a:gd name="T3" fmla="*/ 46 h 46"/>
                  <a:gd name="T4" fmla="*/ 14 w 15"/>
                  <a:gd name="T5" fmla="*/ 0 h 46"/>
                  <a:gd name="T6" fmla="*/ 0 w 15"/>
                  <a:gd name="T7" fmla="*/ 1 h 46"/>
                  <a:gd name="T8" fmla="*/ 2 w 15"/>
                  <a:gd name="T9" fmla="*/ 46 h 46"/>
                </a:gdLst>
                <a:ahLst/>
                <a:cxnLst>
                  <a:cxn ang="0">
                    <a:pos x="T0" y="T1"/>
                  </a:cxn>
                  <a:cxn ang="0">
                    <a:pos x="T2" y="T3"/>
                  </a:cxn>
                  <a:cxn ang="0">
                    <a:pos x="T4" y="T5"/>
                  </a:cxn>
                  <a:cxn ang="0">
                    <a:pos x="T6" y="T7"/>
                  </a:cxn>
                  <a:cxn ang="0">
                    <a:pos x="T8" y="T9"/>
                  </a:cxn>
                </a:cxnLst>
                <a:rect l="0" t="0" r="r" b="b"/>
                <a:pathLst>
                  <a:path w="15" h="46">
                    <a:moveTo>
                      <a:pt x="2" y="46"/>
                    </a:moveTo>
                    <a:cubicBezTo>
                      <a:pt x="15" y="46"/>
                      <a:pt x="15" y="46"/>
                      <a:pt x="15" y="46"/>
                    </a:cubicBezTo>
                    <a:cubicBezTo>
                      <a:pt x="15" y="31"/>
                      <a:pt x="14" y="15"/>
                      <a:pt x="14" y="0"/>
                    </a:cubicBezTo>
                    <a:cubicBezTo>
                      <a:pt x="0" y="1"/>
                      <a:pt x="0" y="1"/>
                      <a:pt x="0" y="1"/>
                    </a:cubicBezTo>
                    <a:cubicBezTo>
                      <a:pt x="1" y="16"/>
                      <a:pt x="2" y="31"/>
                      <a:pt x="2" y="4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6" name="íṡļiḋè">
                <a:extLst>
                  <a:ext uri="{FF2B5EF4-FFF2-40B4-BE49-F238E27FC236}">
                    <a16:creationId xmlns:a16="http://schemas.microsoft.com/office/drawing/2014/main" id="{89CD1218-7963-4C97-BF9D-E0E479534F1F}"/>
                  </a:ext>
                </a:extLst>
              </p:cNvPr>
              <p:cNvSpPr/>
              <p:nvPr/>
            </p:nvSpPr>
            <p:spPr bwMode="auto">
              <a:xfrm>
                <a:off x="9385903" y="3629762"/>
                <a:ext cx="36965" cy="92413"/>
              </a:xfrm>
              <a:custGeom>
                <a:avLst/>
                <a:gdLst>
                  <a:gd name="T0" fmla="*/ 0 w 15"/>
                  <a:gd name="T1" fmla="*/ 45 h 46"/>
                  <a:gd name="T2" fmla="*/ 13 w 15"/>
                  <a:gd name="T3" fmla="*/ 46 h 46"/>
                  <a:gd name="T4" fmla="*/ 15 w 15"/>
                  <a:gd name="T5" fmla="*/ 1 h 46"/>
                  <a:gd name="T6" fmla="*/ 2 w 15"/>
                  <a:gd name="T7" fmla="*/ 0 h 46"/>
                  <a:gd name="T8" fmla="*/ 0 w 15"/>
                  <a:gd name="T9" fmla="*/ 45 h 46"/>
                </a:gdLst>
                <a:ahLst/>
                <a:cxnLst>
                  <a:cxn ang="0">
                    <a:pos x="T0" y="T1"/>
                  </a:cxn>
                  <a:cxn ang="0">
                    <a:pos x="T2" y="T3"/>
                  </a:cxn>
                  <a:cxn ang="0">
                    <a:pos x="T4" y="T5"/>
                  </a:cxn>
                  <a:cxn ang="0">
                    <a:pos x="T6" y="T7"/>
                  </a:cxn>
                  <a:cxn ang="0">
                    <a:pos x="T8" y="T9"/>
                  </a:cxn>
                </a:cxnLst>
                <a:rect l="0" t="0" r="r" b="b"/>
                <a:pathLst>
                  <a:path w="15" h="46">
                    <a:moveTo>
                      <a:pt x="0" y="45"/>
                    </a:moveTo>
                    <a:cubicBezTo>
                      <a:pt x="13" y="46"/>
                      <a:pt x="13" y="46"/>
                      <a:pt x="13" y="46"/>
                    </a:cubicBezTo>
                    <a:cubicBezTo>
                      <a:pt x="14" y="31"/>
                      <a:pt x="15" y="16"/>
                      <a:pt x="15" y="1"/>
                    </a:cubicBezTo>
                    <a:cubicBezTo>
                      <a:pt x="2" y="0"/>
                      <a:pt x="2" y="0"/>
                      <a:pt x="2" y="0"/>
                    </a:cubicBezTo>
                    <a:cubicBezTo>
                      <a:pt x="1" y="15"/>
                      <a:pt x="1" y="30"/>
                      <a:pt x="0" y="45"/>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7" name="iSḷíḑe">
                <a:extLst>
                  <a:ext uri="{FF2B5EF4-FFF2-40B4-BE49-F238E27FC236}">
                    <a16:creationId xmlns:a16="http://schemas.microsoft.com/office/drawing/2014/main" id="{0396C531-3D08-49F5-932B-45EB1C7B8223}"/>
                  </a:ext>
                </a:extLst>
              </p:cNvPr>
              <p:cNvSpPr/>
              <p:nvPr/>
            </p:nvSpPr>
            <p:spPr bwMode="auto">
              <a:xfrm>
                <a:off x="9367420" y="3250865"/>
                <a:ext cx="46209" cy="101657"/>
              </a:xfrm>
              <a:custGeom>
                <a:avLst/>
                <a:gdLst>
                  <a:gd name="T0" fmla="*/ 6 w 19"/>
                  <a:gd name="T1" fmla="*/ 46 h 46"/>
                  <a:gd name="T2" fmla="*/ 19 w 19"/>
                  <a:gd name="T3" fmla="*/ 45 h 46"/>
                  <a:gd name="T4" fmla="*/ 14 w 19"/>
                  <a:gd name="T5" fmla="*/ 0 h 46"/>
                  <a:gd name="T6" fmla="*/ 0 w 19"/>
                  <a:gd name="T7" fmla="*/ 2 h 46"/>
                  <a:gd name="T8" fmla="*/ 6 w 19"/>
                  <a:gd name="T9" fmla="*/ 46 h 46"/>
                </a:gdLst>
                <a:ahLst/>
                <a:cxnLst>
                  <a:cxn ang="0">
                    <a:pos x="T0" y="T1"/>
                  </a:cxn>
                  <a:cxn ang="0">
                    <a:pos x="T2" y="T3"/>
                  </a:cxn>
                  <a:cxn ang="0">
                    <a:pos x="T4" y="T5"/>
                  </a:cxn>
                  <a:cxn ang="0">
                    <a:pos x="T6" y="T7"/>
                  </a:cxn>
                  <a:cxn ang="0">
                    <a:pos x="T8" y="T9"/>
                  </a:cxn>
                </a:cxnLst>
                <a:rect l="0" t="0" r="r" b="b"/>
                <a:pathLst>
                  <a:path w="19" h="46">
                    <a:moveTo>
                      <a:pt x="6" y="46"/>
                    </a:moveTo>
                    <a:cubicBezTo>
                      <a:pt x="19" y="45"/>
                      <a:pt x="19" y="45"/>
                      <a:pt x="19" y="45"/>
                    </a:cubicBezTo>
                    <a:cubicBezTo>
                      <a:pt x="17" y="30"/>
                      <a:pt x="16" y="15"/>
                      <a:pt x="14" y="0"/>
                    </a:cubicBezTo>
                    <a:cubicBezTo>
                      <a:pt x="0" y="2"/>
                      <a:pt x="0" y="2"/>
                      <a:pt x="0" y="2"/>
                    </a:cubicBezTo>
                    <a:cubicBezTo>
                      <a:pt x="2" y="16"/>
                      <a:pt x="4" y="31"/>
                      <a:pt x="6" y="4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8" name="í$ḷídè">
                <a:extLst>
                  <a:ext uri="{FF2B5EF4-FFF2-40B4-BE49-F238E27FC236}">
                    <a16:creationId xmlns:a16="http://schemas.microsoft.com/office/drawing/2014/main" id="{B0CCF44C-4A22-4EC6-8A18-C8895F128A71}"/>
                  </a:ext>
                </a:extLst>
              </p:cNvPr>
              <p:cNvSpPr/>
              <p:nvPr/>
            </p:nvSpPr>
            <p:spPr bwMode="auto">
              <a:xfrm>
                <a:off x="8831424" y="5006713"/>
                <a:ext cx="83175" cy="92413"/>
              </a:xfrm>
              <a:custGeom>
                <a:avLst/>
                <a:gdLst>
                  <a:gd name="T0" fmla="*/ 0 w 39"/>
                  <a:gd name="T1" fmla="*/ 34 h 43"/>
                  <a:gd name="T2" fmla="*/ 10 w 39"/>
                  <a:gd name="T3" fmla="*/ 43 h 43"/>
                  <a:gd name="T4" fmla="*/ 39 w 39"/>
                  <a:gd name="T5" fmla="*/ 9 h 43"/>
                  <a:gd name="T6" fmla="*/ 28 w 39"/>
                  <a:gd name="T7" fmla="*/ 0 h 43"/>
                  <a:gd name="T8" fmla="*/ 0 w 39"/>
                  <a:gd name="T9" fmla="*/ 34 h 43"/>
                </a:gdLst>
                <a:ahLst/>
                <a:cxnLst>
                  <a:cxn ang="0">
                    <a:pos x="T0" y="T1"/>
                  </a:cxn>
                  <a:cxn ang="0">
                    <a:pos x="T2" y="T3"/>
                  </a:cxn>
                  <a:cxn ang="0">
                    <a:pos x="T4" y="T5"/>
                  </a:cxn>
                  <a:cxn ang="0">
                    <a:pos x="T6" y="T7"/>
                  </a:cxn>
                  <a:cxn ang="0">
                    <a:pos x="T8" y="T9"/>
                  </a:cxn>
                </a:cxnLst>
                <a:rect l="0" t="0" r="r" b="b"/>
                <a:pathLst>
                  <a:path w="39" h="43">
                    <a:moveTo>
                      <a:pt x="0" y="34"/>
                    </a:moveTo>
                    <a:cubicBezTo>
                      <a:pt x="10" y="43"/>
                      <a:pt x="10" y="43"/>
                      <a:pt x="10" y="43"/>
                    </a:cubicBezTo>
                    <a:cubicBezTo>
                      <a:pt x="20" y="32"/>
                      <a:pt x="29" y="20"/>
                      <a:pt x="39" y="9"/>
                    </a:cubicBezTo>
                    <a:cubicBezTo>
                      <a:pt x="28" y="0"/>
                      <a:pt x="28" y="0"/>
                      <a:pt x="28" y="0"/>
                    </a:cubicBezTo>
                    <a:cubicBezTo>
                      <a:pt x="19" y="12"/>
                      <a:pt x="9" y="23"/>
                      <a:pt x="0" y="3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9" name="iṥļîḍè">
                <a:extLst>
                  <a:ext uri="{FF2B5EF4-FFF2-40B4-BE49-F238E27FC236}">
                    <a16:creationId xmlns:a16="http://schemas.microsoft.com/office/drawing/2014/main" id="{3B8272E2-3F3D-4D83-B243-B756AA5D5276}"/>
                  </a:ext>
                </a:extLst>
              </p:cNvPr>
              <p:cNvSpPr/>
              <p:nvPr/>
            </p:nvSpPr>
            <p:spPr bwMode="auto">
              <a:xfrm>
                <a:off x="8702047" y="5145336"/>
                <a:ext cx="83175" cy="92413"/>
              </a:xfrm>
              <a:custGeom>
                <a:avLst/>
                <a:gdLst>
                  <a:gd name="T0" fmla="*/ 0 w 41"/>
                  <a:gd name="T1" fmla="*/ 32 h 42"/>
                  <a:gd name="T2" fmla="*/ 10 w 41"/>
                  <a:gd name="T3" fmla="*/ 42 h 42"/>
                  <a:gd name="T4" fmla="*/ 41 w 41"/>
                  <a:gd name="T5" fmla="*/ 10 h 42"/>
                  <a:gd name="T6" fmla="*/ 32 w 41"/>
                  <a:gd name="T7" fmla="*/ 0 h 42"/>
                  <a:gd name="T8" fmla="*/ 0 w 41"/>
                  <a:gd name="T9" fmla="*/ 32 h 42"/>
                </a:gdLst>
                <a:ahLst/>
                <a:cxnLst>
                  <a:cxn ang="0">
                    <a:pos x="T0" y="T1"/>
                  </a:cxn>
                  <a:cxn ang="0">
                    <a:pos x="T2" y="T3"/>
                  </a:cxn>
                  <a:cxn ang="0">
                    <a:pos x="T4" y="T5"/>
                  </a:cxn>
                  <a:cxn ang="0">
                    <a:pos x="T6" y="T7"/>
                  </a:cxn>
                  <a:cxn ang="0">
                    <a:pos x="T8" y="T9"/>
                  </a:cxn>
                </a:cxnLst>
                <a:rect l="0" t="0" r="r" b="b"/>
                <a:pathLst>
                  <a:path w="41" h="42">
                    <a:moveTo>
                      <a:pt x="0" y="32"/>
                    </a:moveTo>
                    <a:cubicBezTo>
                      <a:pt x="10" y="42"/>
                      <a:pt x="10" y="42"/>
                      <a:pt x="10" y="42"/>
                    </a:cubicBezTo>
                    <a:cubicBezTo>
                      <a:pt x="20" y="31"/>
                      <a:pt x="31" y="20"/>
                      <a:pt x="41" y="10"/>
                    </a:cubicBezTo>
                    <a:cubicBezTo>
                      <a:pt x="32" y="0"/>
                      <a:pt x="32" y="0"/>
                      <a:pt x="32" y="0"/>
                    </a:cubicBezTo>
                    <a:cubicBezTo>
                      <a:pt x="21" y="11"/>
                      <a:pt x="11" y="22"/>
                      <a:pt x="0" y="32"/>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0" name="íṣlíďè">
                <a:extLst>
                  <a:ext uri="{FF2B5EF4-FFF2-40B4-BE49-F238E27FC236}">
                    <a16:creationId xmlns:a16="http://schemas.microsoft.com/office/drawing/2014/main" id="{DF282F82-45F3-4E0A-A694-3215EE7834B5}"/>
                  </a:ext>
                </a:extLst>
              </p:cNvPr>
              <p:cNvSpPr/>
              <p:nvPr/>
            </p:nvSpPr>
            <p:spPr bwMode="auto">
              <a:xfrm>
                <a:off x="8951565" y="4858852"/>
                <a:ext cx="73931" cy="92413"/>
              </a:xfrm>
              <a:custGeom>
                <a:avLst/>
                <a:gdLst>
                  <a:gd name="T0" fmla="*/ 0 w 36"/>
                  <a:gd name="T1" fmla="*/ 36 h 44"/>
                  <a:gd name="T2" fmla="*/ 10 w 36"/>
                  <a:gd name="T3" fmla="*/ 44 h 44"/>
                  <a:gd name="T4" fmla="*/ 36 w 36"/>
                  <a:gd name="T5" fmla="*/ 7 h 44"/>
                  <a:gd name="T6" fmla="*/ 25 w 36"/>
                  <a:gd name="T7" fmla="*/ 0 h 44"/>
                  <a:gd name="T8" fmla="*/ 0 w 36"/>
                  <a:gd name="T9" fmla="*/ 36 h 44"/>
                </a:gdLst>
                <a:ahLst/>
                <a:cxnLst>
                  <a:cxn ang="0">
                    <a:pos x="T0" y="T1"/>
                  </a:cxn>
                  <a:cxn ang="0">
                    <a:pos x="T2" y="T3"/>
                  </a:cxn>
                  <a:cxn ang="0">
                    <a:pos x="T4" y="T5"/>
                  </a:cxn>
                  <a:cxn ang="0">
                    <a:pos x="T6" y="T7"/>
                  </a:cxn>
                  <a:cxn ang="0">
                    <a:pos x="T8" y="T9"/>
                  </a:cxn>
                </a:cxnLst>
                <a:rect l="0" t="0" r="r" b="b"/>
                <a:pathLst>
                  <a:path w="36" h="44">
                    <a:moveTo>
                      <a:pt x="0" y="36"/>
                    </a:moveTo>
                    <a:cubicBezTo>
                      <a:pt x="10" y="44"/>
                      <a:pt x="10" y="44"/>
                      <a:pt x="10" y="44"/>
                    </a:cubicBezTo>
                    <a:cubicBezTo>
                      <a:pt x="19" y="32"/>
                      <a:pt x="28" y="19"/>
                      <a:pt x="36" y="7"/>
                    </a:cubicBezTo>
                    <a:cubicBezTo>
                      <a:pt x="25" y="0"/>
                      <a:pt x="25" y="0"/>
                      <a:pt x="25" y="0"/>
                    </a:cubicBezTo>
                    <a:cubicBezTo>
                      <a:pt x="17" y="12"/>
                      <a:pt x="8" y="24"/>
                      <a:pt x="0" y="36"/>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1" name="is1ïďê">
                <a:extLst>
                  <a:ext uri="{FF2B5EF4-FFF2-40B4-BE49-F238E27FC236}">
                    <a16:creationId xmlns:a16="http://schemas.microsoft.com/office/drawing/2014/main" id="{D2E9039C-7076-492D-9252-1457E0105C50}"/>
                  </a:ext>
                </a:extLst>
              </p:cNvPr>
              <p:cNvSpPr/>
              <p:nvPr/>
            </p:nvSpPr>
            <p:spPr bwMode="auto">
              <a:xfrm>
                <a:off x="9145630" y="2539289"/>
                <a:ext cx="73931" cy="92413"/>
              </a:xfrm>
              <a:custGeom>
                <a:avLst/>
                <a:gdLst>
                  <a:gd name="T0" fmla="*/ 12 w 32"/>
                  <a:gd name="T1" fmla="*/ 0 h 46"/>
                  <a:gd name="T2" fmla="*/ 0 w 32"/>
                  <a:gd name="T3" fmla="*/ 6 h 46"/>
                  <a:gd name="T4" fmla="*/ 19 w 32"/>
                  <a:gd name="T5" fmla="*/ 46 h 46"/>
                  <a:gd name="T6" fmla="*/ 32 w 32"/>
                  <a:gd name="T7" fmla="*/ 40 h 46"/>
                  <a:gd name="T8" fmla="*/ 12 w 32"/>
                  <a:gd name="T9" fmla="*/ 0 h 46"/>
                </a:gdLst>
                <a:ahLst/>
                <a:cxnLst>
                  <a:cxn ang="0">
                    <a:pos x="T0" y="T1"/>
                  </a:cxn>
                  <a:cxn ang="0">
                    <a:pos x="T2" y="T3"/>
                  </a:cxn>
                  <a:cxn ang="0">
                    <a:pos x="T4" y="T5"/>
                  </a:cxn>
                  <a:cxn ang="0">
                    <a:pos x="T6" y="T7"/>
                  </a:cxn>
                  <a:cxn ang="0">
                    <a:pos x="T8" y="T9"/>
                  </a:cxn>
                </a:cxnLst>
                <a:rect l="0" t="0" r="r" b="b"/>
                <a:pathLst>
                  <a:path w="32" h="46">
                    <a:moveTo>
                      <a:pt x="12" y="0"/>
                    </a:moveTo>
                    <a:cubicBezTo>
                      <a:pt x="0" y="6"/>
                      <a:pt x="0" y="6"/>
                      <a:pt x="0" y="6"/>
                    </a:cubicBezTo>
                    <a:cubicBezTo>
                      <a:pt x="7" y="19"/>
                      <a:pt x="13" y="32"/>
                      <a:pt x="19" y="46"/>
                    </a:cubicBezTo>
                    <a:cubicBezTo>
                      <a:pt x="32" y="40"/>
                      <a:pt x="32" y="40"/>
                      <a:pt x="32" y="40"/>
                    </a:cubicBezTo>
                    <a:cubicBezTo>
                      <a:pt x="25" y="27"/>
                      <a:pt x="19" y="13"/>
                      <a:pt x="12"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2" name="ïŝ1íḑe">
                <a:extLst>
                  <a:ext uri="{FF2B5EF4-FFF2-40B4-BE49-F238E27FC236}">
                    <a16:creationId xmlns:a16="http://schemas.microsoft.com/office/drawing/2014/main" id="{05206875-7393-4CFD-ADA0-F24BE4078D24}"/>
                  </a:ext>
                </a:extLst>
              </p:cNvPr>
              <p:cNvSpPr/>
              <p:nvPr/>
            </p:nvSpPr>
            <p:spPr bwMode="auto">
              <a:xfrm>
                <a:off x="9284251" y="4184241"/>
                <a:ext cx="55448" cy="101657"/>
              </a:xfrm>
              <a:custGeom>
                <a:avLst/>
                <a:gdLst>
                  <a:gd name="T0" fmla="*/ 0 w 26"/>
                  <a:gd name="T1" fmla="*/ 43 h 47"/>
                  <a:gd name="T2" fmla="*/ 13 w 26"/>
                  <a:gd name="T3" fmla="*/ 47 h 47"/>
                  <a:gd name="T4" fmla="*/ 26 w 26"/>
                  <a:gd name="T5" fmla="*/ 4 h 47"/>
                  <a:gd name="T6" fmla="*/ 13 w 26"/>
                  <a:gd name="T7" fmla="*/ 0 h 47"/>
                  <a:gd name="T8" fmla="*/ 0 w 26"/>
                  <a:gd name="T9" fmla="*/ 43 h 47"/>
                </a:gdLst>
                <a:ahLst/>
                <a:cxnLst>
                  <a:cxn ang="0">
                    <a:pos x="T0" y="T1"/>
                  </a:cxn>
                  <a:cxn ang="0">
                    <a:pos x="T2" y="T3"/>
                  </a:cxn>
                  <a:cxn ang="0">
                    <a:pos x="T4" y="T5"/>
                  </a:cxn>
                  <a:cxn ang="0">
                    <a:pos x="T6" y="T7"/>
                  </a:cxn>
                  <a:cxn ang="0">
                    <a:pos x="T8" y="T9"/>
                  </a:cxn>
                </a:cxnLst>
                <a:rect l="0" t="0" r="r" b="b"/>
                <a:pathLst>
                  <a:path w="26" h="47">
                    <a:moveTo>
                      <a:pt x="0" y="43"/>
                    </a:moveTo>
                    <a:cubicBezTo>
                      <a:pt x="13" y="47"/>
                      <a:pt x="13" y="47"/>
                      <a:pt x="13" y="47"/>
                    </a:cubicBezTo>
                    <a:cubicBezTo>
                      <a:pt x="18" y="33"/>
                      <a:pt x="22" y="18"/>
                      <a:pt x="26" y="4"/>
                    </a:cubicBezTo>
                    <a:cubicBezTo>
                      <a:pt x="13" y="0"/>
                      <a:pt x="13" y="0"/>
                      <a:pt x="13" y="0"/>
                    </a:cubicBezTo>
                    <a:cubicBezTo>
                      <a:pt x="9" y="14"/>
                      <a:pt x="5" y="29"/>
                      <a:pt x="0" y="43"/>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3" name="íślïďé">
                <a:extLst>
                  <a:ext uri="{FF2B5EF4-FFF2-40B4-BE49-F238E27FC236}">
                    <a16:creationId xmlns:a16="http://schemas.microsoft.com/office/drawing/2014/main" id="{1993AF2F-4A53-4D9D-A547-229DC07BC321}"/>
                  </a:ext>
                </a:extLst>
              </p:cNvPr>
              <p:cNvSpPr/>
              <p:nvPr/>
            </p:nvSpPr>
            <p:spPr bwMode="auto">
              <a:xfrm>
                <a:off x="9219559" y="4359822"/>
                <a:ext cx="64692" cy="101657"/>
              </a:xfrm>
              <a:custGeom>
                <a:avLst/>
                <a:gdLst>
                  <a:gd name="T0" fmla="*/ 0 w 28"/>
                  <a:gd name="T1" fmla="*/ 41 h 47"/>
                  <a:gd name="T2" fmla="*/ 12 w 28"/>
                  <a:gd name="T3" fmla="*/ 47 h 47"/>
                  <a:gd name="T4" fmla="*/ 28 w 28"/>
                  <a:gd name="T5" fmla="*/ 5 h 47"/>
                  <a:gd name="T6" fmla="*/ 16 w 28"/>
                  <a:gd name="T7" fmla="*/ 0 h 47"/>
                  <a:gd name="T8" fmla="*/ 0 w 28"/>
                  <a:gd name="T9" fmla="*/ 41 h 47"/>
                </a:gdLst>
                <a:ahLst/>
                <a:cxnLst>
                  <a:cxn ang="0">
                    <a:pos x="T0" y="T1"/>
                  </a:cxn>
                  <a:cxn ang="0">
                    <a:pos x="T2" y="T3"/>
                  </a:cxn>
                  <a:cxn ang="0">
                    <a:pos x="T4" y="T5"/>
                  </a:cxn>
                  <a:cxn ang="0">
                    <a:pos x="T6" y="T7"/>
                  </a:cxn>
                  <a:cxn ang="0">
                    <a:pos x="T8" y="T9"/>
                  </a:cxn>
                </a:cxnLst>
                <a:rect l="0" t="0" r="r" b="b"/>
                <a:pathLst>
                  <a:path w="28" h="47">
                    <a:moveTo>
                      <a:pt x="0" y="41"/>
                    </a:moveTo>
                    <a:cubicBezTo>
                      <a:pt x="12" y="47"/>
                      <a:pt x="12" y="47"/>
                      <a:pt x="12" y="47"/>
                    </a:cubicBezTo>
                    <a:cubicBezTo>
                      <a:pt x="18" y="33"/>
                      <a:pt x="23" y="19"/>
                      <a:pt x="28" y="5"/>
                    </a:cubicBezTo>
                    <a:cubicBezTo>
                      <a:pt x="16" y="0"/>
                      <a:pt x="16" y="0"/>
                      <a:pt x="16" y="0"/>
                    </a:cubicBezTo>
                    <a:cubicBezTo>
                      <a:pt x="11" y="14"/>
                      <a:pt x="5" y="28"/>
                      <a:pt x="0" y="41"/>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4" name="í$ḷiḋè">
                <a:extLst>
                  <a:ext uri="{FF2B5EF4-FFF2-40B4-BE49-F238E27FC236}">
                    <a16:creationId xmlns:a16="http://schemas.microsoft.com/office/drawing/2014/main" id="{4BB998FC-F6E5-46ED-A422-4DEA101CD4F4}"/>
                  </a:ext>
                </a:extLst>
              </p:cNvPr>
              <p:cNvSpPr/>
              <p:nvPr/>
            </p:nvSpPr>
            <p:spPr bwMode="auto">
              <a:xfrm>
                <a:off x="9339699" y="3999414"/>
                <a:ext cx="46209" cy="101657"/>
              </a:xfrm>
              <a:custGeom>
                <a:avLst/>
                <a:gdLst>
                  <a:gd name="T0" fmla="*/ 0 w 22"/>
                  <a:gd name="T1" fmla="*/ 44 h 47"/>
                  <a:gd name="T2" fmla="*/ 13 w 22"/>
                  <a:gd name="T3" fmla="*/ 47 h 47"/>
                  <a:gd name="T4" fmla="*/ 22 w 22"/>
                  <a:gd name="T5" fmla="*/ 3 h 47"/>
                  <a:gd name="T6" fmla="*/ 9 w 22"/>
                  <a:gd name="T7" fmla="*/ 0 h 47"/>
                  <a:gd name="T8" fmla="*/ 0 w 22"/>
                  <a:gd name="T9" fmla="*/ 44 h 47"/>
                </a:gdLst>
                <a:ahLst/>
                <a:cxnLst>
                  <a:cxn ang="0">
                    <a:pos x="T0" y="T1"/>
                  </a:cxn>
                  <a:cxn ang="0">
                    <a:pos x="T2" y="T3"/>
                  </a:cxn>
                  <a:cxn ang="0">
                    <a:pos x="T4" y="T5"/>
                  </a:cxn>
                  <a:cxn ang="0">
                    <a:pos x="T6" y="T7"/>
                  </a:cxn>
                  <a:cxn ang="0">
                    <a:pos x="T8" y="T9"/>
                  </a:cxn>
                </a:cxnLst>
                <a:rect l="0" t="0" r="r" b="b"/>
                <a:pathLst>
                  <a:path w="22" h="47">
                    <a:moveTo>
                      <a:pt x="0" y="44"/>
                    </a:moveTo>
                    <a:cubicBezTo>
                      <a:pt x="13" y="47"/>
                      <a:pt x="13" y="47"/>
                      <a:pt x="13" y="47"/>
                    </a:cubicBezTo>
                    <a:cubicBezTo>
                      <a:pt x="16" y="32"/>
                      <a:pt x="19" y="18"/>
                      <a:pt x="22" y="3"/>
                    </a:cubicBezTo>
                    <a:cubicBezTo>
                      <a:pt x="9" y="0"/>
                      <a:pt x="9" y="0"/>
                      <a:pt x="9" y="0"/>
                    </a:cubicBezTo>
                    <a:cubicBezTo>
                      <a:pt x="6" y="15"/>
                      <a:pt x="3" y="30"/>
                      <a:pt x="0" y="4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5" name="iŝḻíḓé">
                <a:extLst>
                  <a:ext uri="{FF2B5EF4-FFF2-40B4-BE49-F238E27FC236}">
                    <a16:creationId xmlns:a16="http://schemas.microsoft.com/office/drawing/2014/main" id="{F79E36DD-CD69-4746-8757-70CF764A63D8}"/>
                  </a:ext>
                </a:extLst>
              </p:cNvPr>
              <p:cNvSpPr/>
              <p:nvPr/>
            </p:nvSpPr>
            <p:spPr bwMode="auto">
              <a:xfrm>
                <a:off x="9367420" y="3814588"/>
                <a:ext cx="46209" cy="101657"/>
              </a:xfrm>
              <a:custGeom>
                <a:avLst/>
                <a:gdLst>
                  <a:gd name="T0" fmla="*/ 20 w 20"/>
                  <a:gd name="T1" fmla="*/ 2 h 49"/>
                  <a:gd name="T2" fmla="*/ 7 w 20"/>
                  <a:gd name="T3" fmla="*/ 0 h 49"/>
                  <a:gd name="T4" fmla="*/ 7 w 20"/>
                  <a:gd name="T5" fmla="*/ 2 h 49"/>
                  <a:gd name="T6" fmla="*/ 0 w 20"/>
                  <a:gd name="T7" fmla="*/ 47 h 49"/>
                  <a:gd name="T8" fmla="*/ 14 w 20"/>
                  <a:gd name="T9" fmla="*/ 49 h 49"/>
                  <a:gd name="T10" fmla="*/ 20 w 20"/>
                  <a:gd name="T11" fmla="*/ 4 h 49"/>
                  <a:gd name="T12" fmla="*/ 20 w 20"/>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20" y="2"/>
                    </a:moveTo>
                    <a:cubicBezTo>
                      <a:pt x="7" y="0"/>
                      <a:pt x="7" y="0"/>
                      <a:pt x="7" y="0"/>
                    </a:cubicBezTo>
                    <a:cubicBezTo>
                      <a:pt x="7" y="2"/>
                      <a:pt x="7" y="2"/>
                      <a:pt x="7" y="2"/>
                    </a:cubicBezTo>
                    <a:cubicBezTo>
                      <a:pt x="5" y="17"/>
                      <a:pt x="2" y="32"/>
                      <a:pt x="0" y="47"/>
                    </a:cubicBezTo>
                    <a:cubicBezTo>
                      <a:pt x="14" y="49"/>
                      <a:pt x="14" y="49"/>
                      <a:pt x="14" y="49"/>
                    </a:cubicBezTo>
                    <a:cubicBezTo>
                      <a:pt x="16" y="34"/>
                      <a:pt x="18" y="19"/>
                      <a:pt x="20" y="4"/>
                    </a:cubicBezTo>
                    <a:lnTo>
                      <a:pt x="20" y="2"/>
                    </a:ln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6" name="iŝ1íḍé">
                <a:extLst>
                  <a:ext uri="{FF2B5EF4-FFF2-40B4-BE49-F238E27FC236}">
                    <a16:creationId xmlns:a16="http://schemas.microsoft.com/office/drawing/2014/main" id="{ADE9D3A2-CAE1-4FAB-9D7D-C11FB71E3F03}"/>
                  </a:ext>
                </a:extLst>
              </p:cNvPr>
              <p:cNvSpPr/>
              <p:nvPr/>
            </p:nvSpPr>
            <p:spPr bwMode="auto">
              <a:xfrm>
                <a:off x="9228803" y="2714871"/>
                <a:ext cx="55448" cy="92413"/>
              </a:xfrm>
              <a:custGeom>
                <a:avLst/>
                <a:gdLst>
                  <a:gd name="T0" fmla="*/ 12 w 29"/>
                  <a:gd name="T1" fmla="*/ 0 h 46"/>
                  <a:gd name="T2" fmla="*/ 0 w 29"/>
                  <a:gd name="T3" fmla="*/ 5 h 46"/>
                  <a:gd name="T4" fmla="*/ 16 w 29"/>
                  <a:gd name="T5" fmla="*/ 46 h 46"/>
                  <a:gd name="T6" fmla="*/ 29 w 29"/>
                  <a:gd name="T7" fmla="*/ 42 h 46"/>
                  <a:gd name="T8" fmla="*/ 12 w 29"/>
                  <a:gd name="T9" fmla="*/ 0 h 46"/>
                </a:gdLst>
                <a:ahLst/>
                <a:cxnLst>
                  <a:cxn ang="0">
                    <a:pos x="T0" y="T1"/>
                  </a:cxn>
                  <a:cxn ang="0">
                    <a:pos x="T2" y="T3"/>
                  </a:cxn>
                  <a:cxn ang="0">
                    <a:pos x="T4" y="T5"/>
                  </a:cxn>
                  <a:cxn ang="0">
                    <a:pos x="T6" y="T7"/>
                  </a:cxn>
                  <a:cxn ang="0">
                    <a:pos x="T8" y="T9"/>
                  </a:cxn>
                </a:cxnLst>
                <a:rect l="0" t="0" r="r" b="b"/>
                <a:pathLst>
                  <a:path w="29" h="46">
                    <a:moveTo>
                      <a:pt x="12" y="0"/>
                    </a:moveTo>
                    <a:cubicBezTo>
                      <a:pt x="0" y="5"/>
                      <a:pt x="0" y="5"/>
                      <a:pt x="0" y="5"/>
                    </a:cubicBezTo>
                    <a:cubicBezTo>
                      <a:pt x="6" y="18"/>
                      <a:pt x="11" y="32"/>
                      <a:pt x="16" y="46"/>
                    </a:cubicBezTo>
                    <a:cubicBezTo>
                      <a:pt x="29" y="42"/>
                      <a:pt x="29" y="42"/>
                      <a:pt x="29" y="42"/>
                    </a:cubicBezTo>
                    <a:cubicBezTo>
                      <a:pt x="23" y="28"/>
                      <a:pt x="18" y="13"/>
                      <a:pt x="12"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7" name="ïṡlïḍè">
                <a:extLst>
                  <a:ext uri="{FF2B5EF4-FFF2-40B4-BE49-F238E27FC236}">
                    <a16:creationId xmlns:a16="http://schemas.microsoft.com/office/drawing/2014/main" id="{4F0137B3-C2BA-49E5-B01A-476DC4B60DC7}"/>
                  </a:ext>
                </a:extLst>
              </p:cNvPr>
              <p:cNvSpPr/>
              <p:nvPr/>
            </p:nvSpPr>
            <p:spPr bwMode="auto">
              <a:xfrm>
                <a:off x="9053216" y="4701754"/>
                <a:ext cx="73931" cy="92413"/>
              </a:xfrm>
              <a:custGeom>
                <a:avLst/>
                <a:gdLst>
                  <a:gd name="T0" fmla="*/ 0 w 34"/>
                  <a:gd name="T1" fmla="*/ 38 h 45"/>
                  <a:gd name="T2" fmla="*/ 11 w 34"/>
                  <a:gd name="T3" fmla="*/ 45 h 45"/>
                  <a:gd name="T4" fmla="*/ 34 w 34"/>
                  <a:gd name="T5" fmla="*/ 6 h 45"/>
                  <a:gd name="T6" fmla="*/ 22 w 34"/>
                  <a:gd name="T7" fmla="*/ 0 h 45"/>
                  <a:gd name="T8" fmla="*/ 0 w 34"/>
                  <a:gd name="T9" fmla="*/ 38 h 45"/>
                </a:gdLst>
                <a:ahLst/>
                <a:cxnLst>
                  <a:cxn ang="0">
                    <a:pos x="T0" y="T1"/>
                  </a:cxn>
                  <a:cxn ang="0">
                    <a:pos x="T2" y="T3"/>
                  </a:cxn>
                  <a:cxn ang="0">
                    <a:pos x="T4" y="T5"/>
                  </a:cxn>
                  <a:cxn ang="0">
                    <a:pos x="T6" y="T7"/>
                  </a:cxn>
                  <a:cxn ang="0">
                    <a:pos x="T8" y="T9"/>
                  </a:cxn>
                </a:cxnLst>
                <a:rect l="0" t="0" r="r" b="b"/>
                <a:pathLst>
                  <a:path w="34" h="45">
                    <a:moveTo>
                      <a:pt x="0" y="38"/>
                    </a:moveTo>
                    <a:cubicBezTo>
                      <a:pt x="11" y="45"/>
                      <a:pt x="11" y="45"/>
                      <a:pt x="11" y="45"/>
                    </a:cubicBezTo>
                    <a:cubicBezTo>
                      <a:pt x="19" y="32"/>
                      <a:pt x="27" y="19"/>
                      <a:pt x="34" y="6"/>
                    </a:cubicBezTo>
                    <a:cubicBezTo>
                      <a:pt x="22" y="0"/>
                      <a:pt x="22" y="0"/>
                      <a:pt x="22" y="0"/>
                    </a:cubicBezTo>
                    <a:cubicBezTo>
                      <a:pt x="15" y="13"/>
                      <a:pt x="7" y="26"/>
                      <a:pt x="0" y="38"/>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8" name="iŝḻíḋe">
                <a:extLst>
                  <a:ext uri="{FF2B5EF4-FFF2-40B4-BE49-F238E27FC236}">
                    <a16:creationId xmlns:a16="http://schemas.microsoft.com/office/drawing/2014/main" id="{A8EFC963-0029-4792-B922-3A3187E2E84D}"/>
                  </a:ext>
                </a:extLst>
              </p:cNvPr>
              <p:cNvSpPr/>
              <p:nvPr/>
            </p:nvSpPr>
            <p:spPr bwMode="auto">
              <a:xfrm>
                <a:off x="9293489" y="2890458"/>
                <a:ext cx="46209" cy="92413"/>
              </a:xfrm>
              <a:custGeom>
                <a:avLst/>
                <a:gdLst>
                  <a:gd name="T0" fmla="*/ 13 w 25"/>
                  <a:gd name="T1" fmla="*/ 0 h 47"/>
                  <a:gd name="T2" fmla="*/ 0 w 25"/>
                  <a:gd name="T3" fmla="*/ 4 h 47"/>
                  <a:gd name="T4" fmla="*/ 13 w 25"/>
                  <a:gd name="T5" fmla="*/ 47 h 47"/>
                  <a:gd name="T6" fmla="*/ 25 w 25"/>
                  <a:gd name="T7" fmla="*/ 43 h 47"/>
                  <a:gd name="T8" fmla="*/ 13 w 25"/>
                  <a:gd name="T9" fmla="*/ 0 h 47"/>
                </a:gdLst>
                <a:ahLst/>
                <a:cxnLst>
                  <a:cxn ang="0">
                    <a:pos x="T0" y="T1"/>
                  </a:cxn>
                  <a:cxn ang="0">
                    <a:pos x="T2" y="T3"/>
                  </a:cxn>
                  <a:cxn ang="0">
                    <a:pos x="T4" y="T5"/>
                  </a:cxn>
                  <a:cxn ang="0">
                    <a:pos x="T6" y="T7"/>
                  </a:cxn>
                  <a:cxn ang="0">
                    <a:pos x="T8" y="T9"/>
                  </a:cxn>
                </a:cxnLst>
                <a:rect l="0" t="0" r="r" b="b"/>
                <a:pathLst>
                  <a:path w="25" h="47">
                    <a:moveTo>
                      <a:pt x="13" y="0"/>
                    </a:moveTo>
                    <a:cubicBezTo>
                      <a:pt x="0" y="4"/>
                      <a:pt x="0" y="4"/>
                      <a:pt x="0" y="4"/>
                    </a:cubicBezTo>
                    <a:cubicBezTo>
                      <a:pt x="4" y="18"/>
                      <a:pt x="9" y="33"/>
                      <a:pt x="13" y="47"/>
                    </a:cubicBezTo>
                    <a:cubicBezTo>
                      <a:pt x="25" y="43"/>
                      <a:pt x="25" y="43"/>
                      <a:pt x="25" y="43"/>
                    </a:cubicBezTo>
                    <a:cubicBezTo>
                      <a:pt x="22" y="29"/>
                      <a:pt x="17" y="14"/>
                      <a:pt x="13"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9" name="iṡḷîďé">
                <a:extLst>
                  <a:ext uri="{FF2B5EF4-FFF2-40B4-BE49-F238E27FC236}">
                    <a16:creationId xmlns:a16="http://schemas.microsoft.com/office/drawing/2014/main" id="{0D01CD33-89F3-478D-8CC7-9A91C98B9C2E}"/>
                  </a:ext>
                </a:extLst>
              </p:cNvPr>
              <p:cNvSpPr/>
              <p:nvPr/>
            </p:nvSpPr>
            <p:spPr bwMode="auto">
              <a:xfrm>
                <a:off x="9339699" y="3066040"/>
                <a:ext cx="46209" cy="101657"/>
              </a:xfrm>
              <a:custGeom>
                <a:avLst/>
                <a:gdLst>
                  <a:gd name="T0" fmla="*/ 13 w 22"/>
                  <a:gd name="T1" fmla="*/ 0 h 47"/>
                  <a:gd name="T2" fmla="*/ 0 w 22"/>
                  <a:gd name="T3" fmla="*/ 3 h 47"/>
                  <a:gd name="T4" fmla="*/ 9 w 22"/>
                  <a:gd name="T5" fmla="*/ 47 h 47"/>
                  <a:gd name="T6" fmla="*/ 22 w 22"/>
                  <a:gd name="T7" fmla="*/ 44 h 47"/>
                  <a:gd name="T8" fmla="*/ 13 w 22"/>
                  <a:gd name="T9" fmla="*/ 0 h 47"/>
                </a:gdLst>
                <a:ahLst/>
                <a:cxnLst>
                  <a:cxn ang="0">
                    <a:pos x="T0" y="T1"/>
                  </a:cxn>
                  <a:cxn ang="0">
                    <a:pos x="T2" y="T3"/>
                  </a:cxn>
                  <a:cxn ang="0">
                    <a:pos x="T4" y="T5"/>
                  </a:cxn>
                  <a:cxn ang="0">
                    <a:pos x="T6" y="T7"/>
                  </a:cxn>
                  <a:cxn ang="0">
                    <a:pos x="T8" y="T9"/>
                  </a:cxn>
                </a:cxnLst>
                <a:rect l="0" t="0" r="r" b="b"/>
                <a:pathLst>
                  <a:path w="22" h="47">
                    <a:moveTo>
                      <a:pt x="13" y="0"/>
                    </a:moveTo>
                    <a:cubicBezTo>
                      <a:pt x="0" y="3"/>
                      <a:pt x="0" y="3"/>
                      <a:pt x="0" y="3"/>
                    </a:cubicBezTo>
                    <a:cubicBezTo>
                      <a:pt x="4" y="18"/>
                      <a:pt x="7" y="32"/>
                      <a:pt x="9" y="47"/>
                    </a:cubicBezTo>
                    <a:cubicBezTo>
                      <a:pt x="22" y="44"/>
                      <a:pt x="22" y="44"/>
                      <a:pt x="22" y="44"/>
                    </a:cubicBezTo>
                    <a:cubicBezTo>
                      <a:pt x="20" y="30"/>
                      <a:pt x="17" y="15"/>
                      <a:pt x="13" y="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0" name="îšḻîḓè">
                <a:extLst>
                  <a:ext uri="{FF2B5EF4-FFF2-40B4-BE49-F238E27FC236}">
                    <a16:creationId xmlns:a16="http://schemas.microsoft.com/office/drawing/2014/main" id="{580E4B9A-66E1-4711-A81C-7D5E5241BA71}"/>
                  </a:ext>
                </a:extLst>
              </p:cNvPr>
              <p:cNvSpPr/>
              <p:nvPr/>
            </p:nvSpPr>
            <p:spPr bwMode="auto">
              <a:xfrm>
                <a:off x="9145630" y="4535410"/>
                <a:ext cx="64692" cy="92413"/>
              </a:xfrm>
              <a:custGeom>
                <a:avLst/>
                <a:gdLst>
                  <a:gd name="T0" fmla="*/ 0 w 32"/>
                  <a:gd name="T1" fmla="*/ 40 h 47"/>
                  <a:gd name="T2" fmla="*/ 12 w 32"/>
                  <a:gd name="T3" fmla="*/ 47 h 47"/>
                  <a:gd name="T4" fmla="*/ 32 w 32"/>
                  <a:gd name="T5" fmla="*/ 6 h 47"/>
                  <a:gd name="T6" fmla="*/ 20 w 32"/>
                  <a:gd name="T7" fmla="*/ 0 h 47"/>
                  <a:gd name="T8" fmla="*/ 0 w 32"/>
                  <a:gd name="T9" fmla="*/ 40 h 47"/>
                </a:gdLst>
                <a:ahLst/>
                <a:cxnLst>
                  <a:cxn ang="0">
                    <a:pos x="T0" y="T1"/>
                  </a:cxn>
                  <a:cxn ang="0">
                    <a:pos x="T2" y="T3"/>
                  </a:cxn>
                  <a:cxn ang="0">
                    <a:pos x="T4" y="T5"/>
                  </a:cxn>
                  <a:cxn ang="0">
                    <a:pos x="T6" y="T7"/>
                  </a:cxn>
                  <a:cxn ang="0">
                    <a:pos x="T8" y="T9"/>
                  </a:cxn>
                </a:cxnLst>
                <a:rect l="0" t="0" r="r" b="b"/>
                <a:pathLst>
                  <a:path w="32" h="47">
                    <a:moveTo>
                      <a:pt x="0" y="40"/>
                    </a:moveTo>
                    <a:cubicBezTo>
                      <a:pt x="12" y="47"/>
                      <a:pt x="12" y="47"/>
                      <a:pt x="12" y="47"/>
                    </a:cubicBezTo>
                    <a:cubicBezTo>
                      <a:pt x="19" y="33"/>
                      <a:pt x="26" y="20"/>
                      <a:pt x="32" y="6"/>
                    </a:cubicBezTo>
                    <a:cubicBezTo>
                      <a:pt x="20" y="0"/>
                      <a:pt x="20" y="0"/>
                      <a:pt x="20" y="0"/>
                    </a:cubicBezTo>
                    <a:cubicBezTo>
                      <a:pt x="14" y="14"/>
                      <a:pt x="7" y="27"/>
                      <a:pt x="0" y="40"/>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1" name="ïṣḻíḋê">
                <a:extLst>
                  <a:ext uri="{FF2B5EF4-FFF2-40B4-BE49-F238E27FC236}">
                    <a16:creationId xmlns:a16="http://schemas.microsoft.com/office/drawing/2014/main" id="{AECCA702-B249-4C0B-8CE7-3061B3ECCB47}"/>
                  </a:ext>
                </a:extLst>
              </p:cNvPr>
              <p:cNvSpPr/>
              <p:nvPr/>
            </p:nvSpPr>
            <p:spPr bwMode="auto">
              <a:xfrm>
                <a:off x="4968561" y="3990170"/>
                <a:ext cx="397378" cy="646891"/>
              </a:xfrm>
              <a:prstGeom prst="rect">
                <a:avLst/>
              </a:prstGeom>
              <a:solidFill>
                <a:srgbClr val="73B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2" name="isḻîďè">
                <a:extLst>
                  <a:ext uri="{FF2B5EF4-FFF2-40B4-BE49-F238E27FC236}">
                    <a16:creationId xmlns:a16="http://schemas.microsoft.com/office/drawing/2014/main" id="{969EC24D-37E8-4F70-8EF9-EDA9C754EC6B}"/>
                  </a:ext>
                </a:extLst>
              </p:cNvPr>
              <p:cNvSpPr/>
              <p:nvPr/>
            </p:nvSpPr>
            <p:spPr bwMode="auto">
              <a:xfrm>
                <a:off x="4913113" y="4637061"/>
                <a:ext cx="508274" cy="120140"/>
              </a:xfrm>
              <a:custGeom>
                <a:avLst/>
                <a:gdLst>
                  <a:gd name="T0" fmla="*/ 214 w 240"/>
                  <a:gd name="T1" fmla="*/ 56 h 56"/>
                  <a:gd name="T2" fmla="*/ 25 w 240"/>
                  <a:gd name="T3" fmla="*/ 56 h 56"/>
                  <a:gd name="T4" fmla="*/ 0 w 240"/>
                  <a:gd name="T5" fmla="*/ 31 h 56"/>
                  <a:gd name="T6" fmla="*/ 0 w 240"/>
                  <a:gd name="T7" fmla="*/ 25 h 56"/>
                  <a:gd name="T8" fmla="*/ 25 w 240"/>
                  <a:gd name="T9" fmla="*/ 0 h 56"/>
                  <a:gd name="T10" fmla="*/ 214 w 240"/>
                  <a:gd name="T11" fmla="*/ 0 h 56"/>
                  <a:gd name="T12" fmla="*/ 240 w 240"/>
                  <a:gd name="T13" fmla="*/ 25 h 56"/>
                  <a:gd name="T14" fmla="*/ 240 w 240"/>
                  <a:gd name="T15" fmla="*/ 31 h 56"/>
                  <a:gd name="T16" fmla="*/ 214 w 24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56">
                    <a:moveTo>
                      <a:pt x="214" y="56"/>
                    </a:moveTo>
                    <a:cubicBezTo>
                      <a:pt x="25" y="56"/>
                      <a:pt x="25" y="56"/>
                      <a:pt x="25" y="56"/>
                    </a:cubicBezTo>
                    <a:cubicBezTo>
                      <a:pt x="11" y="56"/>
                      <a:pt x="0" y="45"/>
                      <a:pt x="0" y="31"/>
                    </a:cubicBezTo>
                    <a:cubicBezTo>
                      <a:pt x="0" y="25"/>
                      <a:pt x="0" y="25"/>
                      <a:pt x="0" y="25"/>
                    </a:cubicBezTo>
                    <a:cubicBezTo>
                      <a:pt x="0" y="12"/>
                      <a:pt x="11" y="0"/>
                      <a:pt x="25" y="0"/>
                    </a:cubicBezTo>
                    <a:cubicBezTo>
                      <a:pt x="214" y="0"/>
                      <a:pt x="214" y="0"/>
                      <a:pt x="214" y="0"/>
                    </a:cubicBezTo>
                    <a:cubicBezTo>
                      <a:pt x="228" y="0"/>
                      <a:pt x="240" y="12"/>
                      <a:pt x="240" y="25"/>
                    </a:cubicBezTo>
                    <a:cubicBezTo>
                      <a:pt x="240" y="31"/>
                      <a:pt x="240" y="31"/>
                      <a:pt x="240" y="31"/>
                    </a:cubicBezTo>
                    <a:cubicBezTo>
                      <a:pt x="240" y="45"/>
                      <a:pt x="228" y="56"/>
                      <a:pt x="214" y="56"/>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3" name="íṣḷíďè">
                <a:extLst>
                  <a:ext uri="{FF2B5EF4-FFF2-40B4-BE49-F238E27FC236}">
                    <a16:creationId xmlns:a16="http://schemas.microsoft.com/office/drawing/2014/main" id="{4D70B68D-6065-436A-B7E5-40CB0C7CAB7E}"/>
                  </a:ext>
                </a:extLst>
              </p:cNvPr>
              <p:cNvSpPr/>
              <p:nvPr/>
            </p:nvSpPr>
            <p:spPr bwMode="auto">
              <a:xfrm>
                <a:off x="3397541" y="4803404"/>
                <a:ext cx="3530177" cy="397378"/>
              </a:xfrm>
              <a:custGeom>
                <a:avLst/>
                <a:gdLst>
                  <a:gd name="T0" fmla="*/ 1613 w 1685"/>
                  <a:gd name="T1" fmla="*/ 190 h 190"/>
                  <a:gd name="T2" fmla="*/ 73 w 1685"/>
                  <a:gd name="T3" fmla="*/ 190 h 190"/>
                  <a:gd name="T4" fmla="*/ 0 w 1685"/>
                  <a:gd name="T5" fmla="*/ 117 h 190"/>
                  <a:gd name="T6" fmla="*/ 0 w 1685"/>
                  <a:gd name="T7" fmla="*/ 73 h 190"/>
                  <a:gd name="T8" fmla="*/ 73 w 1685"/>
                  <a:gd name="T9" fmla="*/ 0 h 190"/>
                  <a:gd name="T10" fmla="*/ 1613 w 1685"/>
                  <a:gd name="T11" fmla="*/ 0 h 190"/>
                  <a:gd name="T12" fmla="*/ 1685 w 1685"/>
                  <a:gd name="T13" fmla="*/ 73 h 190"/>
                  <a:gd name="T14" fmla="*/ 1685 w 1685"/>
                  <a:gd name="T15" fmla="*/ 117 h 190"/>
                  <a:gd name="T16" fmla="*/ 1613 w 1685"/>
                  <a:gd name="T1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5" h="190">
                    <a:moveTo>
                      <a:pt x="1613" y="190"/>
                    </a:moveTo>
                    <a:cubicBezTo>
                      <a:pt x="73" y="190"/>
                      <a:pt x="73" y="190"/>
                      <a:pt x="73" y="190"/>
                    </a:cubicBezTo>
                    <a:cubicBezTo>
                      <a:pt x="33" y="190"/>
                      <a:pt x="0" y="157"/>
                      <a:pt x="0" y="117"/>
                    </a:cubicBezTo>
                    <a:cubicBezTo>
                      <a:pt x="0" y="73"/>
                      <a:pt x="0" y="73"/>
                      <a:pt x="0" y="73"/>
                    </a:cubicBezTo>
                    <a:cubicBezTo>
                      <a:pt x="0" y="33"/>
                      <a:pt x="33" y="0"/>
                      <a:pt x="73" y="0"/>
                    </a:cubicBezTo>
                    <a:cubicBezTo>
                      <a:pt x="1613" y="0"/>
                      <a:pt x="1613" y="0"/>
                      <a:pt x="1613" y="0"/>
                    </a:cubicBezTo>
                    <a:cubicBezTo>
                      <a:pt x="1653" y="0"/>
                      <a:pt x="1685" y="33"/>
                      <a:pt x="1685" y="73"/>
                    </a:cubicBezTo>
                    <a:cubicBezTo>
                      <a:pt x="1685" y="117"/>
                      <a:pt x="1685" y="117"/>
                      <a:pt x="1685" y="117"/>
                    </a:cubicBezTo>
                    <a:cubicBezTo>
                      <a:pt x="1685" y="157"/>
                      <a:pt x="1653" y="190"/>
                      <a:pt x="1613" y="190"/>
                    </a:cubicBezTo>
                    <a:close/>
                  </a:path>
                </a:pathLst>
              </a:custGeom>
              <a:solidFill>
                <a:srgbClr val="5A6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4" name="íšľïḋè">
                <a:extLst>
                  <a:ext uri="{FF2B5EF4-FFF2-40B4-BE49-F238E27FC236}">
                    <a16:creationId xmlns:a16="http://schemas.microsoft.com/office/drawing/2014/main" id="{14C6FF4D-9791-4EE4-9897-16CDC8F5DEA2}"/>
                  </a:ext>
                </a:extLst>
              </p:cNvPr>
              <p:cNvSpPr/>
              <p:nvPr/>
            </p:nvSpPr>
            <p:spPr bwMode="auto">
              <a:xfrm>
                <a:off x="3397541" y="4794165"/>
                <a:ext cx="3530177" cy="194071"/>
              </a:xfrm>
              <a:custGeom>
                <a:avLst/>
                <a:gdLst>
                  <a:gd name="T0" fmla="*/ 1688 w 1688"/>
                  <a:gd name="T1" fmla="*/ 73 h 92"/>
                  <a:gd name="T2" fmla="*/ 1688 w 1688"/>
                  <a:gd name="T3" fmla="*/ 92 h 92"/>
                  <a:gd name="T4" fmla="*/ 0 w 1688"/>
                  <a:gd name="T5" fmla="*/ 92 h 92"/>
                  <a:gd name="T6" fmla="*/ 0 w 1688"/>
                  <a:gd name="T7" fmla="*/ 73 h 92"/>
                  <a:gd name="T8" fmla="*/ 73 w 1688"/>
                  <a:gd name="T9" fmla="*/ 0 h 92"/>
                  <a:gd name="T10" fmla="*/ 1613 w 1688"/>
                  <a:gd name="T11" fmla="*/ 0 h 92"/>
                  <a:gd name="T12" fmla="*/ 1688 w 1688"/>
                  <a:gd name="T13" fmla="*/ 73 h 92"/>
                </a:gdLst>
                <a:ahLst/>
                <a:cxnLst>
                  <a:cxn ang="0">
                    <a:pos x="T0" y="T1"/>
                  </a:cxn>
                  <a:cxn ang="0">
                    <a:pos x="T2" y="T3"/>
                  </a:cxn>
                  <a:cxn ang="0">
                    <a:pos x="T4" y="T5"/>
                  </a:cxn>
                  <a:cxn ang="0">
                    <a:pos x="T6" y="T7"/>
                  </a:cxn>
                  <a:cxn ang="0">
                    <a:pos x="T8" y="T9"/>
                  </a:cxn>
                  <a:cxn ang="0">
                    <a:pos x="T10" y="T11"/>
                  </a:cxn>
                  <a:cxn ang="0">
                    <a:pos x="T12" y="T13"/>
                  </a:cxn>
                </a:cxnLst>
                <a:rect l="0" t="0" r="r" b="b"/>
                <a:pathLst>
                  <a:path w="1688" h="92">
                    <a:moveTo>
                      <a:pt x="1688" y="73"/>
                    </a:moveTo>
                    <a:cubicBezTo>
                      <a:pt x="1688" y="92"/>
                      <a:pt x="1688" y="92"/>
                      <a:pt x="1688" y="92"/>
                    </a:cubicBezTo>
                    <a:cubicBezTo>
                      <a:pt x="0" y="92"/>
                      <a:pt x="0" y="92"/>
                      <a:pt x="0" y="92"/>
                    </a:cubicBezTo>
                    <a:cubicBezTo>
                      <a:pt x="0" y="73"/>
                      <a:pt x="0" y="73"/>
                      <a:pt x="0" y="73"/>
                    </a:cubicBezTo>
                    <a:cubicBezTo>
                      <a:pt x="0" y="33"/>
                      <a:pt x="33" y="0"/>
                      <a:pt x="73" y="0"/>
                    </a:cubicBezTo>
                    <a:cubicBezTo>
                      <a:pt x="1613" y="0"/>
                      <a:pt x="1613" y="0"/>
                      <a:pt x="1613" y="0"/>
                    </a:cubicBezTo>
                    <a:cubicBezTo>
                      <a:pt x="1653" y="0"/>
                      <a:pt x="1688" y="33"/>
                      <a:pt x="1688" y="73"/>
                    </a:cubicBezTo>
                    <a:close/>
                  </a:path>
                </a:pathLst>
              </a:custGeom>
              <a:solidFill>
                <a:srgbClr val="4B52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5" name="ïṩḷíḓé">
                <a:extLst>
                  <a:ext uri="{FF2B5EF4-FFF2-40B4-BE49-F238E27FC236}">
                    <a16:creationId xmlns:a16="http://schemas.microsoft.com/office/drawing/2014/main" id="{6AA32EC7-E5BC-4ED5-A738-9F62DF492D73}"/>
                  </a:ext>
                </a:extLst>
              </p:cNvPr>
              <p:cNvSpPr/>
              <p:nvPr/>
            </p:nvSpPr>
            <p:spPr bwMode="auto">
              <a:xfrm>
                <a:off x="7177235" y="3260109"/>
                <a:ext cx="360413" cy="360413"/>
              </a:xfrm>
              <a:custGeom>
                <a:avLst/>
                <a:gdLst>
                  <a:gd name="T0" fmla="*/ 167 w 170"/>
                  <a:gd name="T1" fmla="*/ 69 h 173"/>
                  <a:gd name="T2" fmla="*/ 154 w 170"/>
                  <a:gd name="T3" fmla="*/ 69 h 173"/>
                  <a:gd name="T4" fmla="*/ 145 w 170"/>
                  <a:gd name="T5" fmla="*/ 48 h 173"/>
                  <a:gd name="T6" fmla="*/ 145 w 170"/>
                  <a:gd name="T7" fmla="*/ 48 h 173"/>
                  <a:gd name="T8" fmla="*/ 155 w 170"/>
                  <a:gd name="T9" fmla="*/ 38 h 173"/>
                  <a:gd name="T10" fmla="*/ 155 w 170"/>
                  <a:gd name="T11" fmla="*/ 31 h 173"/>
                  <a:gd name="T12" fmla="*/ 139 w 170"/>
                  <a:gd name="T13" fmla="*/ 15 h 173"/>
                  <a:gd name="T14" fmla="*/ 131 w 170"/>
                  <a:gd name="T15" fmla="*/ 15 h 173"/>
                  <a:gd name="T16" fmla="*/ 123 w 170"/>
                  <a:gd name="T17" fmla="*/ 24 h 173"/>
                  <a:gd name="T18" fmla="*/ 104 w 170"/>
                  <a:gd name="T19" fmla="*/ 16 h 173"/>
                  <a:gd name="T20" fmla="*/ 104 w 170"/>
                  <a:gd name="T21" fmla="*/ 2 h 173"/>
                  <a:gd name="T22" fmla="*/ 96 w 170"/>
                  <a:gd name="T23" fmla="*/ 1 h 173"/>
                  <a:gd name="T24" fmla="*/ 74 w 170"/>
                  <a:gd name="T25" fmla="*/ 1 h 173"/>
                  <a:gd name="T26" fmla="*/ 64 w 170"/>
                  <a:gd name="T27" fmla="*/ 2 h 173"/>
                  <a:gd name="T28" fmla="*/ 64 w 170"/>
                  <a:gd name="T29" fmla="*/ 15 h 173"/>
                  <a:gd name="T30" fmla="*/ 46 w 170"/>
                  <a:gd name="T31" fmla="*/ 24 h 173"/>
                  <a:gd name="T32" fmla="*/ 47 w 170"/>
                  <a:gd name="T33" fmla="*/ 24 h 173"/>
                  <a:gd name="T34" fmla="*/ 38 w 170"/>
                  <a:gd name="T35" fmla="*/ 15 h 173"/>
                  <a:gd name="T36" fmla="*/ 31 w 170"/>
                  <a:gd name="T37" fmla="*/ 15 h 173"/>
                  <a:gd name="T38" fmla="*/ 15 w 170"/>
                  <a:gd name="T39" fmla="*/ 31 h 173"/>
                  <a:gd name="T40" fmla="*/ 15 w 170"/>
                  <a:gd name="T41" fmla="*/ 38 h 173"/>
                  <a:gd name="T42" fmla="*/ 25 w 170"/>
                  <a:gd name="T43" fmla="*/ 48 h 173"/>
                  <a:gd name="T44" fmla="*/ 16 w 170"/>
                  <a:gd name="T45" fmla="*/ 69 h 173"/>
                  <a:gd name="T46" fmla="*/ 3 w 170"/>
                  <a:gd name="T47" fmla="*/ 69 h 173"/>
                  <a:gd name="T48" fmla="*/ 0 w 170"/>
                  <a:gd name="T49" fmla="*/ 73 h 173"/>
                  <a:gd name="T50" fmla="*/ 0 w 170"/>
                  <a:gd name="T51" fmla="*/ 96 h 173"/>
                  <a:gd name="T52" fmla="*/ 3 w 170"/>
                  <a:gd name="T53" fmla="*/ 105 h 173"/>
                  <a:gd name="T54" fmla="*/ 16 w 170"/>
                  <a:gd name="T55" fmla="*/ 105 h 173"/>
                  <a:gd name="T56" fmla="*/ 25 w 170"/>
                  <a:gd name="T57" fmla="*/ 123 h 173"/>
                  <a:gd name="T58" fmla="*/ 25 w 170"/>
                  <a:gd name="T59" fmla="*/ 122 h 173"/>
                  <a:gd name="T60" fmla="*/ 16 w 170"/>
                  <a:gd name="T61" fmla="*/ 131 h 173"/>
                  <a:gd name="T62" fmla="*/ 16 w 170"/>
                  <a:gd name="T63" fmla="*/ 138 h 173"/>
                  <a:gd name="T64" fmla="*/ 32 w 170"/>
                  <a:gd name="T65" fmla="*/ 154 h 173"/>
                  <a:gd name="T66" fmla="*/ 39 w 170"/>
                  <a:gd name="T67" fmla="*/ 154 h 173"/>
                  <a:gd name="T68" fmla="*/ 46 w 170"/>
                  <a:gd name="T69" fmla="*/ 145 h 173"/>
                  <a:gd name="T70" fmla="*/ 64 w 170"/>
                  <a:gd name="T71" fmla="*/ 153 h 173"/>
                  <a:gd name="T72" fmla="*/ 64 w 170"/>
                  <a:gd name="T73" fmla="*/ 166 h 173"/>
                  <a:gd name="T74" fmla="*/ 74 w 170"/>
                  <a:gd name="T75" fmla="*/ 173 h 173"/>
                  <a:gd name="T76" fmla="*/ 96 w 170"/>
                  <a:gd name="T77" fmla="*/ 173 h 173"/>
                  <a:gd name="T78" fmla="*/ 104 w 170"/>
                  <a:gd name="T79" fmla="*/ 166 h 173"/>
                  <a:gd name="T80" fmla="*/ 104 w 170"/>
                  <a:gd name="T81" fmla="*/ 153 h 173"/>
                  <a:gd name="T82" fmla="*/ 123 w 170"/>
                  <a:gd name="T83" fmla="*/ 145 h 173"/>
                  <a:gd name="T84" fmla="*/ 123 w 170"/>
                  <a:gd name="T85" fmla="*/ 145 h 173"/>
                  <a:gd name="T86" fmla="*/ 132 w 170"/>
                  <a:gd name="T87" fmla="*/ 154 h 173"/>
                  <a:gd name="T88" fmla="*/ 139 w 170"/>
                  <a:gd name="T89" fmla="*/ 154 h 173"/>
                  <a:gd name="T90" fmla="*/ 155 w 170"/>
                  <a:gd name="T91" fmla="*/ 138 h 173"/>
                  <a:gd name="T92" fmla="*/ 155 w 170"/>
                  <a:gd name="T93" fmla="*/ 130 h 173"/>
                  <a:gd name="T94" fmla="*/ 146 w 170"/>
                  <a:gd name="T95" fmla="*/ 123 h 173"/>
                  <a:gd name="T96" fmla="*/ 154 w 170"/>
                  <a:gd name="T97" fmla="*/ 105 h 173"/>
                  <a:gd name="T98" fmla="*/ 167 w 170"/>
                  <a:gd name="T99" fmla="*/ 105 h 173"/>
                  <a:gd name="T100" fmla="*/ 168 w 170"/>
                  <a:gd name="T101" fmla="*/ 96 h 173"/>
                  <a:gd name="T102" fmla="*/ 168 w 170"/>
                  <a:gd name="T103" fmla="*/ 73 h 173"/>
                  <a:gd name="T104" fmla="*/ 167 w 170"/>
                  <a:gd name="T105" fmla="*/ 69 h 173"/>
                  <a:gd name="T106" fmla="*/ 85 w 170"/>
                  <a:gd name="T107" fmla="*/ 135 h 173"/>
                  <a:gd name="T108" fmla="*/ 36 w 170"/>
                  <a:gd name="T109" fmla="*/ 85 h 173"/>
                  <a:gd name="T110" fmla="*/ 85 w 170"/>
                  <a:gd name="T111" fmla="*/ 36 h 173"/>
                  <a:gd name="T112" fmla="*/ 135 w 170"/>
                  <a:gd name="T113" fmla="*/ 85 h 173"/>
                  <a:gd name="T114" fmla="*/ 85 w 170"/>
                  <a:gd name="T115" fmla="*/ 13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 h="173">
                    <a:moveTo>
                      <a:pt x="167" y="69"/>
                    </a:moveTo>
                    <a:cubicBezTo>
                      <a:pt x="154" y="69"/>
                      <a:pt x="154" y="69"/>
                      <a:pt x="154" y="69"/>
                    </a:cubicBezTo>
                    <a:cubicBezTo>
                      <a:pt x="152" y="65"/>
                      <a:pt x="149" y="54"/>
                      <a:pt x="145" y="48"/>
                    </a:cubicBezTo>
                    <a:cubicBezTo>
                      <a:pt x="145" y="48"/>
                      <a:pt x="145" y="48"/>
                      <a:pt x="145" y="48"/>
                    </a:cubicBezTo>
                    <a:cubicBezTo>
                      <a:pt x="155" y="38"/>
                      <a:pt x="155" y="38"/>
                      <a:pt x="155" y="38"/>
                    </a:cubicBezTo>
                    <a:cubicBezTo>
                      <a:pt x="157" y="36"/>
                      <a:pt x="157" y="33"/>
                      <a:pt x="155" y="31"/>
                    </a:cubicBezTo>
                    <a:cubicBezTo>
                      <a:pt x="139" y="15"/>
                      <a:pt x="139" y="15"/>
                      <a:pt x="139" y="15"/>
                    </a:cubicBezTo>
                    <a:cubicBezTo>
                      <a:pt x="137" y="13"/>
                      <a:pt x="133" y="13"/>
                      <a:pt x="131" y="15"/>
                    </a:cubicBezTo>
                    <a:cubicBezTo>
                      <a:pt x="123" y="24"/>
                      <a:pt x="123" y="24"/>
                      <a:pt x="123" y="24"/>
                    </a:cubicBezTo>
                    <a:cubicBezTo>
                      <a:pt x="117" y="20"/>
                      <a:pt x="108" y="17"/>
                      <a:pt x="104" y="16"/>
                    </a:cubicBezTo>
                    <a:cubicBezTo>
                      <a:pt x="104" y="2"/>
                      <a:pt x="104" y="2"/>
                      <a:pt x="104" y="2"/>
                    </a:cubicBezTo>
                    <a:cubicBezTo>
                      <a:pt x="104" y="0"/>
                      <a:pt x="99" y="1"/>
                      <a:pt x="96" y="1"/>
                    </a:cubicBezTo>
                    <a:cubicBezTo>
                      <a:pt x="74" y="1"/>
                      <a:pt x="74" y="1"/>
                      <a:pt x="74" y="1"/>
                    </a:cubicBezTo>
                    <a:cubicBezTo>
                      <a:pt x="71" y="1"/>
                      <a:pt x="64" y="0"/>
                      <a:pt x="64" y="2"/>
                    </a:cubicBezTo>
                    <a:cubicBezTo>
                      <a:pt x="64" y="15"/>
                      <a:pt x="64" y="15"/>
                      <a:pt x="64" y="15"/>
                    </a:cubicBezTo>
                    <a:cubicBezTo>
                      <a:pt x="60" y="17"/>
                      <a:pt x="52" y="20"/>
                      <a:pt x="46" y="24"/>
                    </a:cubicBezTo>
                    <a:cubicBezTo>
                      <a:pt x="47" y="24"/>
                      <a:pt x="47" y="24"/>
                      <a:pt x="47" y="24"/>
                    </a:cubicBezTo>
                    <a:cubicBezTo>
                      <a:pt x="38" y="15"/>
                      <a:pt x="38" y="15"/>
                      <a:pt x="38" y="15"/>
                    </a:cubicBezTo>
                    <a:cubicBezTo>
                      <a:pt x="36" y="13"/>
                      <a:pt x="33" y="13"/>
                      <a:pt x="31" y="15"/>
                    </a:cubicBezTo>
                    <a:cubicBezTo>
                      <a:pt x="15" y="31"/>
                      <a:pt x="15" y="31"/>
                      <a:pt x="15" y="31"/>
                    </a:cubicBezTo>
                    <a:cubicBezTo>
                      <a:pt x="13" y="33"/>
                      <a:pt x="13" y="36"/>
                      <a:pt x="15" y="38"/>
                    </a:cubicBezTo>
                    <a:cubicBezTo>
                      <a:pt x="25" y="48"/>
                      <a:pt x="25" y="48"/>
                      <a:pt x="25" y="48"/>
                    </a:cubicBezTo>
                    <a:cubicBezTo>
                      <a:pt x="21" y="54"/>
                      <a:pt x="18" y="65"/>
                      <a:pt x="16" y="69"/>
                    </a:cubicBezTo>
                    <a:cubicBezTo>
                      <a:pt x="3" y="69"/>
                      <a:pt x="3" y="69"/>
                      <a:pt x="3" y="69"/>
                    </a:cubicBezTo>
                    <a:cubicBezTo>
                      <a:pt x="0" y="69"/>
                      <a:pt x="0" y="70"/>
                      <a:pt x="0" y="73"/>
                    </a:cubicBezTo>
                    <a:cubicBezTo>
                      <a:pt x="0" y="96"/>
                      <a:pt x="0" y="96"/>
                      <a:pt x="0" y="96"/>
                    </a:cubicBezTo>
                    <a:cubicBezTo>
                      <a:pt x="0" y="99"/>
                      <a:pt x="0" y="105"/>
                      <a:pt x="3" y="105"/>
                    </a:cubicBezTo>
                    <a:cubicBezTo>
                      <a:pt x="16" y="105"/>
                      <a:pt x="16" y="105"/>
                      <a:pt x="16" y="105"/>
                    </a:cubicBezTo>
                    <a:cubicBezTo>
                      <a:pt x="18" y="109"/>
                      <a:pt x="21" y="117"/>
                      <a:pt x="25" y="123"/>
                    </a:cubicBezTo>
                    <a:cubicBezTo>
                      <a:pt x="25" y="122"/>
                      <a:pt x="25" y="122"/>
                      <a:pt x="25" y="122"/>
                    </a:cubicBezTo>
                    <a:cubicBezTo>
                      <a:pt x="16" y="131"/>
                      <a:pt x="16" y="131"/>
                      <a:pt x="16" y="131"/>
                    </a:cubicBezTo>
                    <a:cubicBezTo>
                      <a:pt x="13" y="133"/>
                      <a:pt x="13" y="136"/>
                      <a:pt x="16" y="138"/>
                    </a:cubicBezTo>
                    <a:cubicBezTo>
                      <a:pt x="32" y="154"/>
                      <a:pt x="32" y="154"/>
                      <a:pt x="32" y="154"/>
                    </a:cubicBezTo>
                    <a:cubicBezTo>
                      <a:pt x="34" y="156"/>
                      <a:pt x="37" y="156"/>
                      <a:pt x="39" y="154"/>
                    </a:cubicBezTo>
                    <a:cubicBezTo>
                      <a:pt x="46" y="145"/>
                      <a:pt x="46" y="145"/>
                      <a:pt x="46" y="145"/>
                    </a:cubicBezTo>
                    <a:cubicBezTo>
                      <a:pt x="52" y="149"/>
                      <a:pt x="60" y="151"/>
                      <a:pt x="64" y="153"/>
                    </a:cubicBezTo>
                    <a:cubicBezTo>
                      <a:pt x="64" y="166"/>
                      <a:pt x="64" y="166"/>
                      <a:pt x="64" y="166"/>
                    </a:cubicBezTo>
                    <a:cubicBezTo>
                      <a:pt x="64" y="169"/>
                      <a:pt x="71" y="173"/>
                      <a:pt x="74" y="173"/>
                    </a:cubicBezTo>
                    <a:cubicBezTo>
                      <a:pt x="96" y="173"/>
                      <a:pt x="96" y="173"/>
                      <a:pt x="96" y="173"/>
                    </a:cubicBezTo>
                    <a:cubicBezTo>
                      <a:pt x="99" y="173"/>
                      <a:pt x="104" y="169"/>
                      <a:pt x="104" y="166"/>
                    </a:cubicBezTo>
                    <a:cubicBezTo>
                      <a:pt x="104" y="153"/>
                      <a:pt x="104" y="153"/>
                      <a:pt x="104" y="153"/>
                    </a:cubicBezTo>
                    <a:cubicBezTo>
                      <a:pt x="108" y="151"/>
                      <a:pt x="117" y="148"/>
                      <a:pt x="123" y="145"/>
                    </a:cubicBezTo>
                    <a:cubicBezTo>
                      <a:pt x="123" y="145"/>
                      <a:pt x="123" y="145"/>
                      <a:pt x="123" y="145"/>
                    </a:cubicBezTo>
                    <a:cubicBezTo>
                      <a:pt x="132" y="154"/>
                      <a:pt x="132" y="154"/>
                      <a:pt x="132" y="154"/>
                    </a:cubicBezTo>
                    <a:cubicBezTo>
                      <a:pt x="134" y="156"/>
                      <a:pt x="137" y="156"/>
                      <a:pt x="139" y="154"/>
                    </a:cubicBezTo>
                    <a:cubicBezTo>
                      <a:pt x="155" y="138"/>
                      <a:pt x="155" y="138"/>
                      <a:pt x="155" y="138"/>
                    </a:cubicBezTo>
                    <a:cubicBezTo>
                      <a:pt x="157" y="136"/>
                      <a:pt x="157" y="132"/>
                      <a:pt x="155" y="130"/>
                    </a:cubicBezTo>
                    <a:cubicBezTo>
                      <a:pt x="146" y="123"/>
                      <a:pt x="146" y="123"/>
                      <a:pt x="146" y="123"/>
                    </a:cubicBezTo>
                    <a:cubicBezTo>
                      <a:pt x="149" y="117"/>
                      <a:pt x="152" y="109"/>
                      <a:pt x="154" y="105"/>
                    </a:cubicBezTo>
                    <a:cubicBezTo>
                      <a:pt x="167" y="105"/>
                      <a:pt x="167" y="105"/>
                      <a:pt x="167" y="105"/>
                    </a:cubicBezTo>
                    <a:cubicBezTo>
                      <a:pt x="170" y="105"/>
                      <a:pt x="168" y="98"/>
                      <a:pt x="168" y="96"/>
                    </a:cubicBezTo>
                    <a:cubicBezTo>
                      <a:pt x="168" y="73"/>
                      <a:pt x="168" y="73"/>
                      <a:pt x="168" y="73"/>
                    </a:cubicBezTo>
                    <a:cubicBezTo>
                      <a:pt x="168" y="70"/>
                      <a:pt x="170" y="69"/>
                      <a:pt x="167" y="69"/>
                    </a:cubicBezTo>
                    <a:close/>
                    <a:moveTo>
                      <a:pt x="85" y="135"/>
                    </a:moveTo>
                    <a:cubicBezTo>
                      <a:pt x="58" y="135"/>
                      <a:pt x="36" y="113"/>
                      <a:pt x="36" y="85"/>
                    </a:cubicBezTo>
                    <a:cubicBezTo>
                      <a:pt x="36" y="58"/>
                      <a:pt x="58" y="36"/>
                      <a:pt x="85" y="36"/>
                    </a:cubicBezTo>
                    <a:cubicBezTo>
                      <a:pt x="112" y="36"/>
                      <a:pt x="135" y="58"/>
                      <a:pt x="135" y="85"/>
                    </a:cubicBezTo>
                    <a:cubicBezTo>
                      <a:pt x="135" y="113"/>
                      <a:pt x="112" y="135"/>
                      <a:pt x="85" y="135"/>
                    </a:cubicBezTo>
                    <a:close/>
                  </a:path>
                </a:pathLst>
              </a:custGeom>
              <a:solidFill>
                <a:srgbClr val="2E36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6" name="î$ḷïďê">
                <a:extLst>
                  <a:ext uri="{FF2B5EF4-FFF2-40B4-BE49-F238E27FC236}">
                    <a16:creationId xmlns:a16="http://schemas.microsoft.com/office/drawing/2014/main" id="{42936C44-BEEA-4BE9-9A20-A9AE3C4EE491}"/>
                  </a:ext>
                </a:extLst>
              </p:cNvPr>
              <p:cNvSpPr/>
              <p:nvPr/>
            </p:nvSpPr>
            <p:spPr bwMode="auto">
              <a:xfrm>
                <a:off x="2769132" y="1476536"/>
                <a:ext cx="4029207" cy="2513634"/>
              </a:xfrm>
              <a:custGeom>
                <a:avLst/>
                <a:gdLst>
                  <a:gd name="T0" fmla="*/ 1926 w 1926"/>
                  <a:gd name="T1" fmla="*/ 807 h 1203"/>
                  <a:gd name="T2" fmla="*/ 1682 w 1926"/>
                  <a:gd name="T3" fmla="*/ 1173 h 1203"/>
                  <a:gd name="T4" fmla="*/ 1572 w 1926"/>
                  <a:gd name="T5" fmla="*/ 1203 h 1203"/>
                  <a:gd name="T6" fmla="*/ 386 w 1926"/>
                  <a:gd name="T7" fmla="*/ 1203 h 1203"/>
                  <a:gd name="T8" fmla="*/ 356 w 1926"/>
                  <a:gd name="T9" fmla="*/ 1201 h 1203"/>
                  <a:gd name="T10" fmla="*/ 0 w 1926"/>
                  <a:gd name="T11" fmla="*/ 807 h 1203"/>
                  <a:gd name="T12" fmla="*/ 341 w 1926"/>
                  <a:gd name="T13" fmla="*/ 415 h 1203"/>
                  <a:gd name="T14" fmla="*/ 671 w 1926"/>
                  <a:gd name="T15" fmla="*/ 140 h 1203"/>
                  <a:gd name="T16" fmla="*/ 823 w 1926"/>
                  <a:gd name="T17" fmla="*/ 177 h 1203"/>
                  <a:gd name="T18" fmla="*/ 1194 w 1926"/>
                  <a:gd name="T19" fmla="*/ 0 h 1203"/>
                  <a:gd name="T20" fmla="*/ 1657 w 1926"/>
                  <a:gd name="T21" fmla="*/ 365 h 1203"/>
                  <a:gd name="T22" fmla="*/ 1780 w 1926"/>
                  <a:gd name="T23" fmla="*/ 500 h 1203"/>
                  <a:gd name="T24" fmla="*/ 1926 w 1926"/>
                  <a:gd name="T25" fmla="*/ 80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6" h="1203">
                    <a:moveTo>
                      <a:pt x="1926" y="807"/>
                    </a:moveTo>
                    <a:cubicBezTo>
                      <a:pt x="1926" y="972"/>
                      <a:pt x="1825" y="1113"/>
                      <a:pt x="1682" y="1173"/>
                    </a:cubicBezTo>
                    <a:cubicBezTo>
                      <a:pt x="1650" y="1192"/>
                      <a:pt x="1613" y="1203"/>
                      <a:pt x="1572" y="1203"/>
                    </a:cubicBezTo>
                    <a:cubicBezTo>
                      <a:pt x="386" y="1203"/>
                      <a:pt x="386" y="1203"/>
                      <a:pt x="386" y="1203"/>
                    </a:cubicBezTo>
                    <a:cubicBezTo>
                      <a:pt x="376" y="1203"/>
                      <a:pt x="366" y="1202"/>
                      <a:pt x="356" y="1201"/>
                    </a:cubicBezTo>
                    <a:cubicBezTo>
                      <a:pt x="157" y="1181"/>
                      <a:pt x="0" y="1012"/>
                      <a:pt x="0" y="807"/>
                    </a:cubicBezTo>
                    <a:cubicBezTo>
                      <a:pt x="0" y="607"/>
                      <a:pt x="148" y="442"/>
                      <a:pt x="341" y="415"/>
                    </a:cubicBezTo>
                    <a:cubicBezTo>
                      <a:pt x="369" y="258"/>
                      <a:pt x="506" y="140"/>
                      <a:pt x="671" y="140"/>
                    </a:cubicBezTo>
                    <a:cubicBezTo>
                      <a:pt x="726" y="140"/>
                      <a:pt x="778" y="153"/>
                      <a:pt x="823" y="177"/>
                    </a:cubicBezTo>
                    <a:cubicBezTo>
                      <a:pt x="911" y="69"/>
                      <a:pt x="1044" y="0"/>
                      <a:pt x="1194" y="0"/>
                    </a:cubicBezTo>
                    <a:cubicBezTo>
                      <a:pt x="1419" y="0"/>
                      <a:pt x="1607" y="155"/>
                      <a:pt x="1657" y="365"/>
                    </a:cubicBezTo>
                    <a:cubicBezTo>
                      <a:pt x="1725" y="373"/>
                      <a:pt x="1778" y="430"/>
                      <a:pt x="1780" y="500"/>
                    </a:cubicBezTo>
                    <a:cubicBezTo>
                      <a:pt x="1869" y="573"/>
                      <a:pt x="1926" y="683"/>
                      <a:pt x="1926" y="807"/>
                    </a:cubicBezTo>
                    <a:close/>
                  </a:path>
                </a:pathLst>
              </a:custGeom>
              <a:solidFill>
                <a:srgbClr val="C4C4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7" name="íṧļïde">
                <a:extLst>
                  <a:ext uri="{FF2B5EF4-FFF2-40B4-BE49-F238E27FC236}">
                    <a16:creationId xmlns:a16="http://schemas.microsoft.com/office/drawing/2014/main" id="{AA8C7C69-684A-4DB5-A3E4-DA82B325B9FB}"/>
                  </a:ext>
                </a:extLst>
              </p:cNvPr>
              <p:cNvSpPr/>
              <p:nvPr/>
            </p:nvSpPr>
            <p:spPr bwMode="auto">
              <a:xfrm>
                <a:off x="3055615" y="1642880"/>
                <a:ext cx="4029207" cy="2513634"/>
              </a:xfrm>
              <a:custGeom>
                <a:avLst/>
                <a:gdLst>
                  <a:gd name="T0" fmla="*/ 1925 w 1925"/>
                  <a:gd name="T1" fmla="*/ 807 h 1203"/>
                  <a:gd name="T2" fmla="*/ 1682 w 1925"/>
                  <a:gd name="T3" fmla="*/ 1173 h 1203"/>
                  <a:gd name="T4" fmla="*/ 1572 w 1925"/>
                  <a:gd name="T5" fmla="*/ 1203 h 1203"/>
                  <a:gd name="T6" fmla="*/ 385 w 1925"/>
                  <a:gd name="T7" fmla="*/ 1203 h 1203"/>
                  <a:gd name="T8" fmla="*/ 356 w 1925"/>
                  <a:gd name="T9" fmla="*/ 1201 h 1203"/>
                  <a:gd name="T10" fmla="*/ 0 w 1925"/>
                  <a:gd name="T11" fmla="*/ 807 h 1203"/>
                  <a:gd name="T12" fmla="*/ 340 w 1925"/>
                  <a:gd name="T13" fmla="*/ 415 h 1203"/>
                  <a:gd name="T14" fmla="*/ 670 w 1925"/>
                  <a:gd name="T15" fmla="*/ 140 h 1203"/>
                  <a:gd name="T16" fmla="*/ 823 w 1925"/>
                  <a:gd name="T17" fmla="*/ 177 h 1203"/>
                  <a:gd name="T18" fmla="*/ 1193 w 1925"/>
                  <a:gd name="T19" fmla="*/ 0 h 1203"/>
                  <a:gd name="T20" fmla="*/ 1656 w 1925"/>
                  <a:gd name="T21" fmla="*/ 365 h 1203"/>
                  <a:gd name="T22" fmla="*/ 1780 w 1925"/>
                  <a:gd name="T23" fmla="*/ 500 h 1203"/>
                  <a:gd name="T24" fmla="*/ 1925 w 1925"/>
                  <a:gd name="T25" fmla="*/ 80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5" h="1203">
                    <a:moveTo>
                      <a:pt x="1925" y="807"/>
                    </a:moveTo>
                    <a:cubicBezTo>
                      <a:pt x="1925" y="972"/>
                      <a:pt x="1825" y="1113"/>
                      <a:pt x="1682" y="1173"/>
                    </a:cubicBezTo>
                    <a:cubicBezTo>
                      <a:pt x="1650" y="1192"/>
                      <a:pt x="1612" y="1203"/>
                      <a:pt x="1572" y="1203"/>
                    </a:cubicBezTo>
                    <a:cubicBezTo>
                      <a:pt x="385" y="1203"/>
                      <a:pt x="385" y="1203"/>
                      <a:pt x="385" y="1203"/>
                    </a:cubicBezTo>
                    <a:cubicBezTo>
                      <a:pt x="375" y="1203"/>
                      <a:pt x="365" y="1202"/>
                      <a:pt x="356" y="1201"/>
                    </a:cubicBezTo>
                    <a:cubicBezTo>
                      <a:pt x="156" y="1181"/>
                      <a:pt x="0" y="1012"/>
                      <a:pt x="0" y="807"/>
                    </a:cubicBezTo>
                    <a:cubicBezTo>
                      <a:pt x="0" y="607"/>
                      <a:pt x="148" y="442"/>
                      <a:pt x="340" y="415"/>
                    </a:cubicBezTo>
                    <a:cubicBezTo>
                      <a:pt x="369" y="259"/>
                      <a:pt x="506" y="140"/>
                      <a:pt x="670" y="140"/>
                    </a:cubicBezTo>
                    <a:cubicBezTo>
                      <a:pt x="725" y="140"/>
                      <a:pt x="777" y="153"/>
                      <a:pt x="823" y="177"/>
                    </a:cubicBezTo>
                    <a:cubicBezTo>
                      <a:pt x="910" y="69"/>
                      <a:pt x="1044" y="0"/>
                      <a:pt x="1193" y="0"/>
                    </a:cubicBezTo>
                    <a:cubicBezTo>
                      <a:pt x="1418" y="0"/>
                      <a:pt x="1606" y="155"/>
                      <a:pt x="1656" y="365"/>
                    </a:cubicBezTo>
                    <a:cubicBezTo>
                      <a:pt x="1725" y="373"/>
                      <a:pt x="1778" y="430"/>
                      <a:pt x="1780" y="500"/>
                    </a:cubicBezTo>
                    <a:cubicBezTo>
                      <a:pt x="1869" y="573"/>
                      <a:pt x="1925" y="683"/>
                      <a:pt x="1925" y="8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8" name="íṡľídè">
                <a:extLst>
                  <a:ext uri="{FF2B5EF4-FFF2-40B4-BE49-F238E27FC236}">
                    <a16:creationId xmlns:a16="http://schemas.microsoft.com/office/drawing/2014/main" id="{351C80BB-906D-4D88-B7EA-A93205BD601E}"/>
                  </a:ext>
                </a:extLst>
              </p:cNvPr>
              <p:cNvSpPr/>
              <p:nvPr/>
            </p:nvSpPr>
            <p:spPr bwMode="auto">
              <a:xfrm>
                <a:off x="4709805" y="4757200"/>
                <a:ext cx="924130" cy="499030"/>
              </a:xfrm>
              <a:custGeom>
                <a:avLst/>
                <a:gdLst>
                  <a:gd name="T0" fmla="*/ 414 w 441"/>
                  <a:gd name="T1" fmla="*/ 238 h 238"/>
                  <a:gd name="T2" fmla="*/ 27 w 441"/>
                  <a:gd name="T3" fmla="*/ 238 h 238"/>
                  <a:gd name="T4" fmla="*/ 0 w 441"/>
                  <a:gd name="T5" fmla="*/ 211 h 238"/>
                  <a:gd name="T6" fmla="*/ 0 w 441"/>
                  <a:gd name="T7" fmla="*/ 27 h 238"/>
                  <a:gd name="T8" fmla="*/ 27 w 441"/>
                  <a:gd name="T9" fmla="*/ 0 h 238"/>
                  <a:gd name="T10" fmla="*/ 414 w 441"/>
                  <a:gd name="T11" fmla="*/ 0 h 238"/>
                  <a:gd name="T12" fmla="*/ 441 w 441"/>
                  <a:gd name="T13" fmla="*/ 27 h 238"/>
                  <a:gd name="T14" fmla="*/ 441 w 441"/>
                  <a:gd name="T15" fmla="*/ 211 h 238"/>
                  <a:gd name="T16" fmla="*/ 414 w 441"/>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238">
                    <a:moveTo>
                      <a:pt x="414" y="238"/>
                    </a:moveTo>
                    <a:cubicBezTo>
                      <a:pt x="27" y="238"/>
                      <a:pt x="27" y="238"/>
                      <a:pt x="27" y="238"/>
                    </a:cubicBezTo>
                    <a:cubicBezTo>
                      <a:pt x="12" y="238"/>
                      <a:pt x="0" y="226"/>
                      <a:pt x="0" y="211"/>
                    </a:cubicBezTo>
                    <a:cubicBezTo>
                      <a:pt x="0" y="27"/>
                      <a:pt x="0" y="27"/>
                      <a:pt x="0" y="27"/>
                    </a:cubicBezTo>
                    <a:cubicBezTo>
                      <a:pt x="0" y="12"/>
                      <a:pt x="12" y="0"/>
                      <a:pt x="27" y="0"/>
                    </a:cubicBezTo>
                    <a:cubicBezTo>
                      <a:pt x="414" y="0"/>
                      <a:pt x="414" y="0"/>
                      <a:pt x="414" y="0"/>
                    </a:cubicBezTo>
                    <a:cubicBezTo>
                      <a:pt x="429" y="0"/>
                      <a:pt x="441" y="12"/>
                      <a:pt x="441" y="27"/>
                    </a:cubicBezTo>
                    <a:cubicBezTo>
                      <a:pt x="441" y="211"/>
                      <a:pt x="441" y="211"/>
                      <a:pt x="441" y="211"/>
                    </a:cubicBezTo>
                    <a:cubicBezTo>
                      <a:pt x="441" y="226"/>
                      <a:pt x="429" y="238"/>
                      <a:pt x="414" y="238"/>
                    </a:cubicBezTo>
                    <a:close/>
                  </a:path>
                </a:pathLst>
              </a:custGeom>
              <a:solidFill>
                <a:srgbClr val="2E36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9" name="ï$ḻíḋê">
                <a:extLst>
                  <a:ext uri="{FF2B5EF4-FFF2-40B4-BE49-F238E27FC236}">
                    <a16:creationId xmlns:a16="http://schemas.microsoft.com/office/drawing/2014/main" id="{053BD474-182D-4828-9E6F-12202436DE6F}"/>
                  </a:ext>
                </a:extLst>
              </p:cNvPr>
              <p:cNvSpPr/>
              <p:nvPr/>
            </p:nvSpPr>
            <p:spPr bwMode="auto">
              <a:xfrm>
                <a:off x="6382483" y="3694449"/>
                <a:ext cx="2522878" cy="767032"/>
              </a:xfrm>
              <a:custGeom>
                <a:avLst/>
                <a:gdLst>
                  <a:gd name="T0" fmla="*/ 1149 w 1207"/>
                  <a:gd name="T1" fmla="*/ 367 h 367"/>
                  <a:gd name="T2" fmla="*/ 57 w 1207"/>
                  <a:gd name="T3" fmla="*/ 367 h 367"/>
                  <a:gd name="T4" fmla="*/ 0 w 1207"/>
                  <a:gd name="T5" fmla="*/ 310 h 367"/>
                  <a:gd name="T6" fmla="*/ 0 w 1207"/>
                  <a:gd name="T7" fmla="*/ 57 h 367"/>
                  <a:gd name="T8" fmla="*/ 57 w 1207"/>
                  <a:gd name="T9" fmla="*/ 0 h 367"/>
                  <a:gd name="T10" fmla="*/ 1149 w 1207"/>
                  <a:gd name="T11" fmla="*/ 0 h 367"/>
                  <a:gd name="T12" fmla="*/ 1207 w 1207"/>
                  <a:gd name="T13" fmla="*/ 57 h 367"/>
                  <a:gd name="T14" fmla="*/ 1207 w 1207"/>
                  <a:gd name="T15" fmla="*/ 310 h 367"/>
                  <a:gd name="T16" fmla="*/ 1149 w 1207"/>
                  <a:gd name="T1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7">
                    <a:moveTo>
                      <a:pt x="1149" y="367"/>
                    </a:moveTo>
                    <a:cubicBezTo>
                      <a:pt x="57" y="367"/>
                      <a:pt x="57" y="367"/>
                      <a:pt x="57" y="367"/>
                    </a:cubicBezTo>
                    <a:cubicBezTo>
                      <a:pt x="26" y="367"/>
                      <a:pt x="0" y="341"/>
                      <a:pt x="0" y="310"/>
                    </a:cubicBezTo>
                    <a:cubicBezTo>
                      <a:pt x="0" y="57"/>
                      <a:pt x="0" y="57"/>
                      <a:pt x="0" y="57"/>
                    </a:cubicBezTo>
                    <a:cubicBezTo>
                      <a:pt x="0" y="25"/>
                      <a:pt x="26" y="0"/>
                      <a:pt x="57" y="0"/>
                    </a:cubicBezTo>
                    <a:cubicBezTo>
                      <a:pt x="1149" y="0"/>
                      <a:pt x="1149" y="0"/>
                      <a:pt x="1149" y="0"/>
                    </a:cubicBezTo>
                    <a:cubicBezTo>
                      <a:pt x="1181" y="0"/>
                      <a:pt x="1207" y="25"/>
                      <a:pt x="1207" y="57"/>
                    </a:cubicBezTo>
                    <a:cubicBezTo>
                      <a:pt x="1207" y="310"/>
                      <a:pt x="1207" y="310"/>
                      <a:pt x="1207" y="310"/>
                    </a:cubicBezTo>
                    <a:cubicBezTo>
                      <a:pt x="1207" y="341"/>
                      <a:pt x="1181" y="367"/>
                      <a:pt x="1149" y="367"/>
                    </a:cubicBez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0" name="ï$ľíḑê">
                <a:extLst>
                  <a:ext uri="{FF2B5EF4-FFF2-40B4-BE49-F238E27FC236}">
                    <a16:creationId xmlns:a16="http://schemas.microsoft.com/office/drawing/2014/main" id="{C78F2B39-40E4-40F0-B331-15C3D95D2685}"/>
                  </a:ext>
                </a:extLst>
              </p:cNvPr>
              <p:cNvSpPr/>
              <p:nvPr/>
            </p:nvSpPr>
            <p:spPr bwMode="auto">
              <a:xfrm>
                <a:off x="6382483" y="3694449"/>
                <a:ext cx="1266060" cy="767032"/>
              </a:xfrm>
              <a:custGeom>
                <a:avLst/>
                <a:gdLst>
                  <a:gd name="T0" fmla="*/ 603 w 603"/>
                  <a:gd name="T1" fmla="*/ 367 h 367"/>
                  <a:gd name="T2" fmla="*/ 57 w 603"/>
                  <a:gd name="T3" fmla="*/ 367 h 367"/>
                  <a:gd name="T4" fmla="*/ 0 w 603"/>
                  <a:gd name="T5" fmla="*/ 310 h 367"/>
                  <a:gd name="T6" fmla="*/ 0 w 603"/>
                  <a:gd name="T7" fmla="*/ 57 h 367"/>
                  <a:gd name="T8" fmla="*/ 57 w 603"/>
                  <a:gd name="T9" fmla="*/ 0 h 367"/>
                  <a:gd name="T10" fmla="*/ 603 w 603"/>
                  <a:gd name="T11" fmla="*/ 0 h 367"/>
                  <a:gd name="T12" fmla="*/ 603 w 603"/>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603" h="367">
                    <a:moveTo>
                      <a:pt x="603" y="367"/>
                    </a:moveTo>
                    <a:cubicBezTo>
                      <a:pt x="57" y="367"/>
                      <a:pt x="57" y="367"/>
                      <a:pt x="57" y="367"/>
                    </a:cubicBezTo>
                    <a:cubicBezTo>
                      <a:pt x="26" y="367"/>
                      <a:pt x="0" y="342"/>
                      <a:pt x="0" y="310"/>
                    </a:cubicBezTo>
                    <a:cubicBezTo>
                      <a:pt x="0" y="57"/>
                      <a:pt x="0" y="57"/>
                      <a:pt x="0" y="57"/>
                    </a:cubicBezTo>
                    <a:cubicBezTo>
                      <a:pt x="0" y="25"/>
                      <a:pt x="26" y="0"/>
                      <a:pt x="57" y="0"/>
                    </a:cubicBezTo>
                    <a:cubicBezTo>
                      <a:pt x="603" y="0"/>
                      <a:pt x="603" y="0"/>
                      <a:pt x="603" y="0"/>
                    </a:cubicBezTo>
                    <a:lnTo>
                      <a:pt x="603" y="367"/>
                    </a:ln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1" name="iŝľídê">
                <a:extLst>
                  <a:ext uri="{FF2B5EF4-FFF2-40B4-BE49-F238E27FC236}">
                    <a16:creationId xmlns:a16="http://schemas.microsoft.com/office/drawing/2014/main" id="{FA348CF7-EB15-4377-895E-1A15E782C62B}"/>
                  </a:ext>
                </a:extLst>
              </p:cNvPr>
              <p:cNvSpPr/>
              <p:nvPr/>
            </p:nvSpPr>
            <p:spPr bwMode="auto">
              <a:xfrm>
                <a:off x="6382483" y="4479962"/>
                <a:ext cx="2522878" cy="767032"/>
              </a:xfrm>
              <a:custGeom>
                <a:avLst/>
                <a:gdLst>
                  <a:gd name="T0" fmla="*/ 1149 w 1207"/>
                  <a:gd name="T1" fmla="*/ 368 h 368"/>
                  <a:gd name="T2" fmla="*/ 57 w 1207"/>
                  <a:gd name="T3" fmla="*/ 368 h 368"/>
                  <a:gd name="T4" fmla="*/ 0 w 1207"/>
                  <a:gd name="T5" fmla="*/ 310 h 368"/>
                  <a:gd name="T6" fmla="*/ 0 w 1207"/>
                  <a:gd name="T7" fmla="*/ 58 h 368"/>
                  <a:gd name="T8" fmla="*/ 57 w 1207"/>
                  <a:gd name="T9" fmla="*/ 0 h 368"/>
                  <a:gd name="T10" fmla="*/ 1149 w 1207"/>
                  <a:gd name="T11" fmla="*/ 0 h 368"/>
                  <a:gd name="T12" fmla="*/ 1207 w 1207"/>
                  <a:gd name="T13" fmla="*/ 58 h 368"/>
                  <a:gd name="T14" fmla="*/ 1207 w 1207"/>
                  <a:gd name="T15" fmla="*/ 310 h 368"/>
                  <a:gd name="T16" fmla="*/ 1149 w 1207"/>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8">
                    <a:moveTo>
                      <a:pt x="1149" y="368"/>
                    </a:moveTo>
                    <a:cubicBezTo>
                      <a:pt x="57" y="368"/>
                      <a:pt x="57" y="368"/>
                      <a:pt x="57" y="368"/>
                    </a:cubicBezTo>
                    <a:cubicBezTo>
                      <a:pt x="26" y="368"/>
                      <a:pt x="0" y="342"/>
                      <a:pt x="0" y="310"/>
                    </a:cubicBezTo>
                    <a:cubicBezTo>
                      <a:pt x="0" y="58"/>
                      <a:pt x="0" y="58"/>
                      <a:pt x="0" y="58"/>
                    </a:cubicBezTo>
                    <a:cubicBezTo>
                      <a:pt x="0" y="26"/>
                      <a:pt x="26" y="0"/>
                      <a:pt x="57" y="0"/>
                    </a:cubicBezTo>
                    <a:cubicBezTo>
                      <a:pt x="1149" y="0"/>
                      <a:pt x="1149" y="0"/>
                      <a:pt x="1149" y="0"/>
                    </a:cubicBezTo>
                    <a:cubicBezTo>
                      <a:pt x="1181" y="0"/>
                      <a:pt x="1207" y="26"/>
                      <a:pt x="1207" y="58"/>
                    </a:cubicBezTo>
                    <a:cubicBezTo>
                      <a:pt x="1207" y="310"/>
                      <a:pt x="1207" y="310"/>
                      <a:pt x="1207" y="310"/>
                    </a:cubicBezTo>
                    <a:cubicBezTo>
                      <a:pt x="1207" y="342"/>
                      <a:pt x="1181" y="368"/>
                      <a:pt x="1149" y="368"/>
                    </a:cubicBez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2" name="ïṥḷïde">
                <a:extLst>
                  <a:ext uri="{FF2B5EF4-FFF2-40B4-BE49-F238E27FC236}">
                    <a16:creationId xmlns:a16="http://schemas.microsoft.com/office/drawing/2014/main" id="{C4082FFC-95B6-47AF-8A7D-6ACDC417668C}"/>
                  </a:ext>
                </a:extLst>
              </p:cNvPr>
              <p:cNvSpPr/>
              <p:nvPr/>
            </p:nvSpPr>
            <p:spPr bwMode="auto">
              <a:xfrm>
                <a:off x="6382483" y="5256230"/>
                <a:ext cx="2522878" cy="776269"/>
              </a:xfrm>
              <a:custGeom>
                <a:avLst/>
                <a:gdLst>
                  <a:gd name="T0" fmla="*/ 1149 w 1207"/>
                  <a:gd name="T1" fmla="*/ 368 h 368"/>
                  <a:gd name="T2" fmla="*/ 57 w 1207"/>
                  <a:gd name="T3" fmla="*/ 368 h 368"/>
                  <a:gd name="T4" fmla="*/ 0 w 1207"/>
                  <a:gd name="T5" fmla="*/ 311 h 368"/>
                  <a:gd name="T6" fmla="*/ 0 w 1207"/>
                  <a:gd name="T7" fmla="*/ 58 h 368"/>
                  <a:gd name="T8" fmla="*/ 57 w 1207"/>
                  <a:gd name="T9" fmla="*/ 0 h 368"/>
                  <a:gd name="T10" fmla="*/ 1149 w 1207"/>
                  <a:gd name="T11" fmla="*/ 0 h 368"/>
                  <a:gd name="T12" fmla="*/ 1207 w 1207"/>
                  <a:gd name="T13" fmla="*/ 58 h 368"/>
                  <a:gd name="T14" fmla="*/ 1207 w 1207"/>
                  <a:gd name="T15" fmla="*/ 311 h 368"/>
                  <a:gd name="T16" fmla="*/ 1149 w 1207"/>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368">
                    <a:moveTo>
                      <a:pt x="1149" y="368"/>
                    </a:moveTo>
                    <a:cubicBezTo>
                      <a:pt x="57" y="368"/>
                      <a:pt x="57" y="368"/>
                      <a:pt x="57" y="368"/>
                    </a:cubicBezTo>
                    <a:cubicBezTo>
                      <a:pt x="26" y="368"/>
                      <a:pt x="0" y="342"/>
                      <a:pt x="0" y="311"/>
                    </a:cubicBezTo>
                    <a:cubicBezTo>
                      <a:pt x="0" y="58"/>
                      <a:pt x="0" y="58"/>
                      <a:pt x="0" y="58"/>
                    </a:cubicBezTo>
                    <a:cubicBezTo>
                      <a:pt x="0" y="26"/>
                      <a:pt x="26" y="0"/>
                      <a:pt x="57" y="0"/>
                    </a:cubicBezTo>
                    <a:cubicBezTo>
                      <a:pt x="1149" y="0"/>
                      <a:pt x="1149" y="0"/>
                      <a:pt x="1149" y="0"/>
                    </a:cubicBezTo>
                    <a:cubicBezTo>
                      <a:pt x="1181" y="0"/>
                      <a:pt x="1207" y="26"/>
                      <a:pt x="1207" y="58"/>
                    </a:cubicBezTo>
                    <a:cubicBezTo>
                      <a:pt x="1207" y="311"/>
                      <a:pt x="1207" y="311"/>
                      <a:pt x="1207" y="311"/>
                    </a:cubicBezTo>
                    <a:cubicBezTo>
                      <a:pt x="1207" y="342"/>
                      <a:pt x="1181" y="368"/>
                      <a:pt x="1149" y="368"/>
                    </a:cubicBez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3" name="ïṥḷíḍê">
                <a:extLst>
                  <a:ext uri="{FF2B5EF4-FFF2-40B4-BE49-F238E27FC236}">
                    <a16:creationId xmlns:a16="http://schemas.microsoft.com/office/drawing/2014/main" id="{E69AAC3B-E585-4A34-84DA-79DD41063591}"/>
                  </a:ext>
                </a:extLst>
              </p:cNvPr>
              <p:cNvSpPr/>
              <p:nvPr/>
            </p:nvSpPr>
            <p:spPr bwMode="auto">
              <a:xfrm>
                <a:off x="6382483" y="4479962"/>
                <a:ext cx="1266060" cy="767032"/>
              </a:xfrm>
              <a:custGeom>
                <a:avLst/>
                <a:gdLst>
                  <a:gd name="T0" fmla="*/ 603 w 603"/>
                  <a:gd name="T1" fmla="*/ 368 h 368"/>
                  <a:gd name="T2" fmla="*/ 57 w 603"/>
                  <a:gd name="T3" fmla="*/ 368 h 368"/>
                  <a:gd name="T4" fmla="*/ 0 w 603"/>
                  <a:gd name="T5" fmla="*/ 310 h 368"/>
                  <a:gd name="T6" fmla="*/ 0 w 603"/>
                  <a:gd name="T7" fmla="*/ 57 h 368"/>
                  <a:gd name="T8" fmla="*/ 57 w 603"/>
                  <a:gd name="T9" fmla="*/ 0 h 368"/>
                  <a:gd name="T10" fmla="*/ 603 w 603"/>
                  <a:gd name="T11" fmla="*/ 0 h 368"/>
                  <a:gd name="T12" fmla="*/ 603 w 603"/>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603" h="368">
                    <a:moveTo>
                      <a:pt x="603" y="368"/>
                    </a:moveTo>
                    <a:cubicBezTo>
                      <a:pt x="57" y="368"/>
                      <a:pt x="57" y="368"/>
                      <a:pt x="57" y="368"/>
                    </a:cubicBezTo>
                    <a:cubicBezTo>
                      <a:pt x="26" y="368"/>
                      <a:pt x="0" y="342"/>
                      <a:pt x="0" y="310"/>
                    </a:cubicBezTo>
                    <a:cubicBezTo>
                      <a:pt x="0" y="57"/>
                      <a:pt x="0" y="57"/>
                      <a:pt x="0" y="57"/>
                    </a:cubicBezTo>
                    <a:cubicBezTo>
                      <a:pt x="0" y="26"/>
                      <a:pt x="26" y="0"/>
                      <a:pt x="57" y="0"/>
                    </a:cubicBezTo>
                    <a:cubicBezTo>
                      <a:pt x="603" y="0"/>
                      <a:pt x="603" y="0"/>
                      <a:pt x="603" y="0"/>
                    </a:cubicBezTo>
                    <a:lnTo>
                      <a:pt x="603" y="368"/>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4" name="iṣlíḍè">
                <a:extLst>
                  <a:ext uri="{FF2B5EF4-FFF2-40B4-BE49-F238E27FC236}">
                    <a16:creationId xmlns:a16="http://schemas.microsoft.com/office/drawing/2014/main" id="{1AC590BE-B5D7-487F-B558-56350D6A2D82}"/>
                  </a:ext>
                </a:extLst>
              </p:cNvPr>
              <p:cNvSpPr/>
              <p:nvPr/>
            </p:nvSpPr>
            <p:spPr bwMode="auto">
              <a:xfrm>
                <a:off x="6382483" y="5256230"/>
                <a:ext cx="1266060" cy="776269"/>
              </a:xfrm>
              <a:custGeom>
                <a:avLst/>
                <a:gdLst>
                  <a:gd name="T0" fmla="*/ 603 w 603"/>
                  <a:gd name="T1" fmla="*/ 368 h 368"/>
                  <a:gd name="T2" fmla="*/ 57 w 603"/>
                  <a:gd name="T3" fmla="*/ 368 h 368"/>
                  <a:gd name="T4" fmla="*/ 0 w 603"/>
                  <a:gd name="T5" fmla="*/ 311 h 368"/>
                  <a:gd name="T6" fmla="*/ 0 w 603"/>
                  <a:gd name="T7" fmla="*/ 58 h 368"/>
                  <a:gd name="T8" fmla="*/ 57 w 603"/>
                  <a:gd name="T9" fmla="*/ 0 h 368"/>
                  <a:gd name="T10" fmla="*/ 603 w 603"/>
                  <a:gd name="T11" fmla="*/ 0 h 368"/>
                  <a:gd name="T12" fmla="*/ 603 w 603"/>
                  <a:gd name="T13" fmla="*/ 368 h 368"/>
                </a:gdLst>
                <a:ahLst/>
                <a:cxnLst>
                  <a:cxn ang="0">
                    <a:pos x="T0" y="T1"/>
                  </a:cxn>
                  <a:cxn ang="0">
                    <a:pos x="T2" y="T3"/>
                  </a:cxn>
                  <a:cxn ang="0">
                    <a:pos x="T4" y="T5"/>
                  </a:cxn>
                  <a:cxn ang="0">
                    <a:pos x="T6" y="T7"/>
                  </a:cxn>
                  <a:cxn ang="0">
                    <a:pos x="T8" y="T9"/>
                  </a:cxn>
                  <a:cxn ang="0">
                    <a:pos x="T10" y="T11"/>
                  </a:cxn>
                  <a:cxn ang="0">
                    <a:pos x="T12" y="T13"/>
                  </a:cxn>
                </a:cxnLst>
                <a:rect l="0" t="0" r="r" b="b"/>
                <a:pathLst>
                  <a:path w="603" h="368">
                    <a:moveTo>
                      <a:pt x="603" y="368"/>
                    </a:moveTo>
                    <a:cubicBezTo>
                      <a:pt x="57" y="368"/>
                      <a:pt x="57" y="368"/>
                      <a:pt x="57" y="368"/>
                    </a:cubicBezTo>
                    <a:cubicBezTo>
                      <a:pt x="26" y="368"/>
                      <a:pt x="0" y="342"/>
                      <a:pt x="0" y="311"/>
                    </a:cubicBezTo>
                    <a:cubicBezTo>
                      <a:pt x="0" y="58"/>
                      <a:pt x="0" y="58"/>
                      <a:pt x="0" y="58"/>
                    </a:cubicBezTo>
                    <a:cubicBezTo>
                      <a:pt x="0" y="26"/>
                      <a:pt x="26" y="0"/>
                      <a:pt x="57" y="0"/>
                    </a:cubicBezTo>
                    <a:cubicBezTo>
                      <a:pt x="603" y="0"/>
                      <a:pt x="603" y="0"/>
                      <a:pt x="603" y="0"/>
                    </a:cubicBezTo>
                    <a:lnTo>
                      <a:pt x="603" y="368"/>
                    </a:lnTo>
                    <a:close/>
                  </a:path>
                </a:pathLst>
              </a:custGeom>
              <a:solidFill>
                <a:srgbClr val="2F38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5" name="î$ḻïdé">
                <a:extLst>
                  <a:ext uri="{FF2B5EF4-FFF2-40B4-BE49-F238E27FC236}">
                    <a16:creationId xmlns:a16="http://schemas.microsoft.com/office/drawing/2014/main" id="{78215FB7-7E74-4384-9900-29105A2D0E7A}"/>
                  </a:ext>
                </a:extLst>
              </p:cNvPr>
              <p:cNvSpPr/>
              <p:nvPr/>
            </p:nvSpPr>
            <p:spPr bwMode="auto">
              <a:xfrm>
                <a:off x="6585792" y="3879274"/>
                <a:ext cx="748548" cy="110896"/>
              </a:xfrm>
              <a:custGeom>
                <a:avLst/>
                <a:gdLst>
                  <a:gd name="T0" fmla="*/ 332 w 358"/>
                  <a:gd name="T1" fmla="*/ 52 h 52"/>
                  <a:gd name="T2" fmla="*/ 27 w 358"/>
                  <a:gd name="T3" fmla="*/ 52 h 52"/>
                  <a:gd name="T4" fmla="*/ 0 w 358"/>
                  <a:gd name="T5" fmla="*/ 26 h 52"/>
                  <a:gd name="T6" fmla="*/ 27 w 358"/>
                  <a:gd name="T7" fmla="*/ 0 h 52"/>
                  <a:gd name="T8" fmla="*/ 332 w 358"/>
                  <a:gd name="T9" fmla="*/ 0 h 52"/>
                  <a:gd name="T10" fmla="*/ 358 w 358"/>
                  <a:gd name="T11" fmla="*/ 26 h 52"/>
                  <a:gd name="T12" fmla="*/ 332 w 3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8" h="52">
                    <a:moveTo>
                      <a:pt x="332" y="52"/>
                    </a:moveTo>
                    <a:cubicBezTo>
                      <a:pt x="27" y="52"/>
                      <a:pt x="27" y="52"/>
                      <a:pt x="27" y="52"/>
                    </a:cubicBezTo>
                    <a:cubicBezTo>
                      <a:pt x="12" y="52"/>
                      <a:pt x="0" y="40"/>
                      <a:pt x="0" y="26"/>
                    </a:cubicBezTo>
                    <a:cubicBezTo>
                      <a:pt x="0" y="11"/>
                      <a:pt x="12" y="0"/>
                      <a:pt x="27" y="0"/>
                    </a:cubicBezTo>
                    <a:cubicBezTo>
                      <a:pt x="332" y="0"/>
                      <a:pt x="332" y="0"/>
                      <a:pt x="332" y="0"/>
                    </a:cubicBezTo>
                    <a:cubicBezTo>
                      <a:pt x="346" y="0"/>
                      <a:pt x="358" y="11"/>
                      <a:pt x="358" y="26"/>
                    </a:cubicBezTo>
                    <a:cubicBezTo>
                      <a:pt x="358" y="40"/>
                      <a:pt x="346" y="52"/>
                      <a:pt x="332"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6" name="íSlîḓè">
                <a:extLst>
                  <a:ext uri="{FF2B5EF4-FFF2-40B4-BE49-F238E27FC236}">
                    <a16:creationId xmlns:a16="http://schemas.microsoft.com/office/drawing/2014/main" id="{64DDA389-2D02-41C0-9A3A-2DA84D40F144}"/>
                  </a:ext>
                </a:extLst>
              </p:cNvPr>
              <p:cNvSpPr/>
              <p:nvPr/>
            </p:nvSpPr>
            <p:spPr bwMode="auto">
              <a:xfrm>
                <a:off x="8637361" y="3851553"/>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5"/>
                      <a:pt x="4" y="0"/>
                      <a:pt x="10" y="0"/>
                    </a:cubicBezTo>
                    <a:cubicBezTo>
                      <a:pt x="42" y="0"/>
                      <a:pt x="42" y="0"/>
                      <a:pt x="42" y="0"/>
                    </a:cubicBezTo>
                    <a:cubicBezTo>
                      <a:pt x="48" y="0"/>
                      <a:pt x="52" y="5"/>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7" name="îşľîḍé">
                <a:extLst>
                  <a:ext uri="{FF2B5EF4-FFF2-40B4-BE49-F238E27FC236}">
                    <a16:creationId xmlns:a16="http://schemas.microsoft.com/office/drawing/2014/main" id="{B77463BB-5874-462A-9DD6-FABA73576223}"/>
                  </a:ext>
                </a:extLst>
              </p:cNvPr>
              <p:cNvSpPr/>
              <p:nvPr/>
            </p:nvSpPr>
            <p:spPr bwMode="auto">
              <a:xfrm>
                <a:off x="8637361" y="4008653"/>
                <a:ext cx="101657" cy="101657"/>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8" name="îşlîḍê">
                <a:extLst>
                  <a:ext uri="{FF2B5EF4-FFF2-40B4-BE49-F238E27FC236}">
                    <a16:creationId xmlns:a16="http://schemas.microsoft.com/office/drawing/2014/main" id="{B266C7CC-1735-40BD-87FB-CF81102A69BF}"/>
                  </a:ext>
                </a:extLst>
              </p:cNvPr>
              <p:cNvSpPr/>
              <p:nvPr/>
            </p:nvSpPr>
            <p:spPr bwMode="auto">
              <a:xfrm>
                <a:off x="8637361" y="4156514"/>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8"/>
                      <a:pt x="0" y="42"/>
                    </a:cubicBezTo>
                    <a:cubicBezTo>
                      <a:pt x="0" y="10"/>
                      <a:pt x="0" y="10"/>
                      <a:pt x="0" y="10"/>
                    </a:cubicBezTo>
                    <a:cubicBezTo>
                      <a:pt x="0" y="5"/>
                      <a:pt x="4" y="0"/>
                      <a:pt x="10" y="0"/>
                    </a:cubicBezTo>
                    <a:cubicBezTo>
                      <a:pt x="42" y="0"/>
                      <a:pt x="42" y="0"/>
                      <a:pt x="42" y="0"/>
                    </a:cubicBezTo>
                    <a:cubicBezTo>
                      <a:pt x="48" y="0"/>
                      <a:pt x="52" y="5"/>
                      <a:pt x="52" y="10"/>
                    </a:cubicBezTo>
                    <a:cubicBezTo>
                      <a:pt x="52" y="42"/>
                      <a:pt x="52" y="42"/>
                      <a:pt x="52" y="42"/>
                    </a:cubicBezTo>
                    <a:cubicBezTo>
                      <a:pt x="52" y="48"/>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9" name="iṥḷîḍê">
                <a:extLst>
                  <a:ext uri="{FF2B5EF4-FFF2-40B4-BE49-F238E27FC236}">
                    <a16:creationId xmlns:a16="http://schemas.microsoft.com/office/drawing/2014/main" id="{B81A76FF-8063-4C8B-B285-9B7147E55F42}"/>
                  </a:ext>
                </a:extLst>
              </p:cNvPr>
              <p:cNvSpPr/>
              <p:nvPr/>
            </p:nvSpPr>
            <p:spPr bwMode="auto">
              <a:xfrm>
                <a:off x="8637361" y="5441057"/>
                <a:ext cx="101657" cy="101657"/>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7"/>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7"/>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0" name="íṧlïḑê">
                <a:extLst>
                  <a:ext uri="{FF2B5EF4-FFF2-40B4-BE49-F238E27FC236}">
                    <a16:creationId xmlns:a16="http://schemas.microsoft.com/office/drawing/2014/main" id="{AD1F1705-76B2-468D-B887-E7ED922F7D87}"/>
                  </a:ext>
                </a:extLst>
              </p:cNvPr>
              <p:cNvSpPr/>
              <p:nvPr/>
            </p:nvSpPr>
            <p:spPr bwMode="auto">
              <a:xfrm>
                <a:off x="8637361" y="5588918"/>
                <a:ext cx="101657" cy="110896"/>
              </a:xfrm>
              <a:custGeom>
                <a:avLst/>
                <a:gdLst>
                  <a:gd name="T0" fmla="*/ 42 w 52"/>
                  <a:gd name="T1" fmla="*/ 53 h 53"/>
                  <a:gd name="T2" fmla="*/ 10 w 52"/>
                  <a:gd name="T3" fmla="*/ 53 h 53"/>
                  <a:gd name="T4" fmla="*/ 0 w 52"/>
                  <a:gd name="T5" fmla="*/ 43 h 53"/>
                  <a:gd name="T6" fmla="*/ 0 w 52"/>
                  <a:gd name="T7" fmla="*/ 10 h 53"/>
                  <a:gd name="T8" fmla="*/ 10 w 52"/>
                  <a:gd name="T9" fmla="*/ 0 h 53"/>
                  <a:gd name="T10" fmla="*/ 42 w 52"/>
                  <a:gd name="T11" fmla="*/ 0 h 53"/>
                  <a:gd name="T12" fmla="*/ 52 w 52"/>
                  <a:gd name="T13" fmla="*/ 10 h 53"/>
                  <a:gd name="T14" fmla="*/ 52 w 52"/>
                  <a:gd name="T15" fmla="*/ 43 h 53"/>
                  <a:gd name="T16" fmla="*/ 42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2" y="53"/>
                    </a:moveTo>
                    <a:cubicBezTo>
                      <a:pt x="10" y="53"/>
                      <a:pt x="10" y="53"/>
                      <a:pt x="10" y="53"/>
                    </a:cubicBezTo>
                    <a:cubicBezTo>
                      <a:pt x="4" y="53"/>
                      <a:pt x="0" y="48"/>
                      <a:pt x="0" y="43"/>
                    </a:cubicBezTo>
                    <a:cubicBezTo>
                      <a:pt x="0" y="10"/>
                      <a:pt x="0" y="10"/>
                      <a:pt x="0" y="10"/>
                    </a:cubicBezTo>
                    <a:cubicBezTo>
                      <a:pt x="0" y="5"/>
                      <a:pt x="4" y="0"/>
                      <a:pt x="10" y="0"/>
                    </a:cubicBezTo>
                    <a:cubicBezTo>
                      <a:pt x="42" y="0"/>
                      <a:pt x="42" y="0"/>
                      <a:pt x="42" y="0"/>
                    </a:cubicBezTo>
                    <a:cubicBezTo>
                      <a:pt x="48" y="0"/>
                      <a:pt x="52" y="5"/>
                      <a:pt x="52" y="10"/>
                    </a:cubicBezTo>
                    <a:cubicBezTo>
                      <a:pt x="52" y="43"/>
                      <a:pt x="52" y="43"/>
                      <a:pt x="52" y="43"/>
                    </a:cubicBezTo>
                    <a:cubicBezTo>
                      <a:pt x="52" y="48"/>
                      <a:pt x="48" y="53"/>
                      <a:pt x="42" y="53"/>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1" name="ïSľiḓê">
                <a:extLst>
                  <a:ext uri="{FF2B5EF4-FFF2-40B4-BE49-F238E27FC236}">
                    <a16:creationId xmlns:a16="http://schemas.microsoft.com/office/drawing/2014/main" id="{5800E240-6030-44ED-B067-D212601A4EF8}"/>
                  </a:ext>
                </a:extLst>
              </p:cNvPr>
              <p:cNvSpPr/>
              <p:nvPr/>
            </p:nvSpPr>
            <p:spPr bwMode="auto">
              <a:xfrm>
                <a:off x="8637361" y="5746016"/>
                <a:ext cx="101657" cy="110896"/>
              </a:xfrm>
              <a:custGeom>
                <a:avLst/>
                <a:gdLst>
                  <a:gd name="T0" fmla="*/ 42 w 52"/>
                  <a:gd name="T1" fmla="*/ 52 h 52"/>
                  <a:gd name="T2" fmla="*/ 10 w 52"/>
                  <a:gd name="T3" fmla="*/ 52 h 52"/>
                  <a:gd name="T4" fmla="*/ 0 w 52"/>
                  <a:gd name="T5" fmla="*/ 42 h 52"/>
                  <a:gd name="T6" fmla="*/ 0 w 52"/>
                  <a:gd name="T7" fmla="*/ 10 h 52"/>
                  <a:gd name="T8" fmla="*/ 10 w 52"/>
                  <a:gd name="T9" fmla="*/ 0 h 52"/>
                  <a:gd name="T10" fmla="*/ 42 w 52"/>
                  <a:gd name="T11" fmla="*/ 0 h 52"/>
                  <a:gd name="T12" fmla="*/ 52 w 52"/>
                  <a:gd name="T13" fmla="*/ 10 h 52"/>
                  <a:gd name="T14" fmla="*/ 52 w 52"/>
                  <a:gd name="T15" fmla="*/ 42 h 52"/>
                  <a:gd name="T16" fmla="*/ 42 w 5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2" y="52"/>
                    </a:moveTo>
                    <a:cubicBezTo>
                      <a:pt x="10" y="52"/>
                      <a:pt x="10" y="52"/>
                      <a:pt x="10" y="52"/>
                    </a:cubicBezTo>
                    <a:cubicBezTo>
                      <a:pt x="4" y="52"/>
                      <a:pt x="0" y="47"/>
                      <a:pt x="0" y="42"/>
                    </a:cubicBezTo>
                    <a:cubicBezTo>
                      <a:pt x="0" y="10"/>
                      <a:pt x="0" y="10"/>
                      <a:pt x="0" y="10"/>
                    </a:cubicBezTo>
                    <a:cubicBezTo>
                      <a:pt x="0" y="4"/>
                      <a:pt x="4" y="0"/>
                      <a:pt x="10" y="0"/>
                    </a:cubicBezTo>
                    <a:cubicBezTo>
                      <a:pt x="42" y="0"/>
                      <a:pt x="42" y="0"/>
                      <a:pt x="42" y="0"/>
                    </a:cubicBezTo>
                    <a:cubicBezTo>
                      <a:pt x="48" y="0"/>
                      <a:pt x="52" y="4"/>
                      <a:pt x="52" y="10"/>
                    </a:cubicBezTo>
                    <a:cubicBezTo>
                      <a:pt x="52" y="42"/>
                      <a:pt x="52" y="42"/>
                      <a:pt x="52" y="42"/>
                    </a:cubicBezTo>
                    <a:cubicBezTo>
                      <a:pt x="52" y="47"/>
                      <a:pt x="48" y="52"/>
                      <a:pt x="42"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2" name="ï$ḷíḓè">
                <a:extLst>
                  <a:ext uri="{FF2B5EF4-FFF2-40B4-BE49-F238E27FC236}">
                    <a16:creationId xmlns:a16="http://schemas.microsoft.com/office/drawing/2014/main" id="{97D8E218-DA97-41DE-87D9-4E9DA9D77F77}"/>
                  </a:ext>
                </a:extLst>
              </p:cNvPr>
              <p:cNvSpPr/>
              <p:nvPr/>
            </p:nvSpPr>
            <p:spPr bwMode="auto">
              <a:xfrm>
                <a:off x="6585792" y="4664788"/>
                <a:ext cx="110896" cy="110896"/>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5"/>
                      <a:pt x="5" y="0"/>
                      <a:pt x="10" y="0"/>
                    </a:cubicBezTo>
                    <a:cubicBezTo>
                      <a:pt x="43" y="0"/>
                      <a:pt x="43" y="0"/>
                      <a:pt x="43" y="0"/>
                    </a:cubicBezTo>
                    <a:cubicBezTo>
                      <a:pt x="48" y="0"/>
                      <a:pt x="53" y="5"/>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3" name="íṩ1îḓé">
                <a:extLst>
                  <a:ext uri="{FF2B5EF4-FFF2-40B4-BE49-F238E27FC236}">
                    <a16:creationId xmlns:a16="http://schemas.microsoft.com/office/drawing/2014/main" id="{61A6CFB0-2E49-4711-B5CD-75CEC8DE6183}"/>
                  </a:ext>
                </a:extLst>
              </p:cNvPr>
              <p:cNvSpPr/>
              <p:nvPr/>
            </p:nvSpPr>
            <p:spPr bwMode="auto">
              <a:xfrm>
                <a:off x="6585792" y="4821887"/>
                <a:ext cx="110896" cy="110896"/>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4"/>
                      <a:pt x="5" y="0"/>
                      <a:pt x="10" y="0"/>
                    </a:cubicBezTo>
                    <a:cubicBezTo>
                      <a:pt x="43" y="0"/>
                      <a:pt x="43" y="0"/>
                      <a:pt x="43" y="0"/>
                    </a:cubicBezTo>
                    <a:cubicBezTo>
                      <a:pt x="48" y="0"/>
                      <a:pt x="53" y="4"/>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4" name="íşḷiḑé">
                <a:extLst>
                  <a:ext uri="{FF2B5EF4-FFF2-40B4-BE49-F238E27FC236}">
                    <a16:creationId xmlns:a16="http://schemas.microsoft.com/office/drawing/2014/main" id="{4C380AE6-108A-4D8D-8154-0D657CC208CB}"/>
                  </a:ext>
                </a:extLst>
              </p:cNvPr>
              <p:cNvSpPr/>
              <p:nvPr/>
            </p:nvSpPr>
            <p:spPr bwMode="auto">
              <a:xfrm>
                <a:off x="6585792" y="4978992"/>
                <a:ext cx="110896" cy="101657"/>
              </a:xfrm>
              <a:custGeom>
                <a:avLst/>
                <a:gdLst>
                  <a:gd name="T0" fmla="*/ 43 w 53"/>
                  <a:gd name="T1" fmla="*/ 52 h 52"/>
                  <a:gd name="T2" fmla="*/ 10 w 53"/>
                  <a:gd name="T3" fmla="*/ 52 h 52"/>
                  <a:gd name="T4" fmla="*/ 0 w 53"/>
                  <a:gd name="T5" fmla="*/ 42 h 52"/>
                  <a:gd name="T6" fmla="*/ 0 w 53"/>
                  <a:gd name="T7" fmla="*/ 10 h 52"/>
                  <a:gd name="T8" fmla="*/ 10 w 53"/>
                  <a:gd name="T9" fmla="*/ 0 h 52"/>
                  <a:gd name="T10" fmla="*/ 43 w 53"/>
                  <a:gd name="T11" fmla="*/ 0 h 52"/>
                  <a:gd name="T12" fmla="*/ 53 w 53"/>
                  <a:gd name="T13" fmla="*/ 10 h 52"/>
                  <a:gd name="T14" fmla="*/ 53 w 53"/>
                  <a:gd name="T15" fmla="*/ 42 h 52"/>
                  <a:gd name="T16" fmla="*/ 43 w 53"/>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43" y="52"/>
                    </a:moveTo>
                    <a:cubicBezTo>
                      <a:pt x="10" y="52"/>
                      <a:pt x="10" y="52"/>
                      <a:pt x="10" y="52"/>
                    </a:cubicBezTo>
                    <a:cubicBezTo>
                      <a:pt x="5" y="52"/>
                      <a:pt x="0" y="48"/>
                      <a:pt x="0" y="42"/>
                    </a:cubicBezTo>
                    <a:cubicBezTo>
                      <a:pt x="0" y="10"/>
                      <a:pt x="0" y="10"/>
                      <a:pt x="0" y="10"/>
                    </a:cubicBezTo>
                    <a:cubicBezTo>
                      <a:pt x="0" y="5"/>
                      <a:pt x="5" y="0"/>
                      <a:pt x="10" y="0"/>
                    </a:cubicBezTo>
                    <a:cubicBezTo>
                      <a:pt x="43" y="0"/>
                      <a:pt x="43" y="0"/>
                      <a:pt x="43" y="0"/>
                    </a:cubicBezTo>
                    <a:cubicBezTo>
                      <a:pt x="48" y="0"/>
                      <a:pt x="53" y="5"/>
                      <a:pt x="53" y="10"/>
                    </a:cubicBezTo>
                    <a:cubicBezTo>
                      <a:pt x="53" y="42"/>
                      <a:pt x="53" y="42"/>
                      <a:pt x="53" y="42"/>
                    </a:cubicBezTo>
                    <a:cubicBezTo>
                      <a:pt x="53" y="48"/>
                      <a:pt x="48" y="52"/>
                      <a:pt x="43" y="52"/>
                    </a:cubicBezTo>
                    <a:close/>
                  </a:path>
                </a:pathLst>
              </a:custGeom>
              <a:solidFill>
                <a:srgbClr val="D67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5" name="ïṣḷíḋê">
                <a:extLst>
                  <a:ext uri="{FF2B5EF4-FFF2-40B4-BE49-F238E27FC236}">
                    <a16:creationId xmlns:a16="http://schemas.microsoft.com/office/drawing/2014/main" id="{36EB71FE-2F89-4577-A97D-317CB7407CAD}"/>
                  </a:ext>
                </a:extLst>
              </p:cNvPr>
              <p:cNvSpPr/>
              <p:nvPr/>
            </p:nvSpPr>
            <p:spPr bwMode="auto">
              <a:xfrm>
                <a:off x="6585792" y="4156514"/>
                <a:ext cx="748548" cy="110896"/>
              </a:xfrm>
              <a:custGeom>
                <a:avLst/>
                <a:gdLst>
                  <a:gd name="T0" fmla="*/ 332 w 358"/>
                  <a:gd name="T1" fmla="*/ 52 h 52"/>
                  <a:gd name="T2" fmla="*/ 27 w 358"/>
                  <a:gd name="T3" fmla="*/ 52 h 52"/>
                  <a:gd name="T4" fmla="*/ 0 w 358"/>
                  <a:gd name="T5" fmla="*/ 26 h 52"/>
                  <a:gd name="T6" fmla="*/ 27 w 358"/>
                  <a:gd name="T7" fmla="*/ 0 h 52"/>
                  <a:gd name="T8" fmla="*/ 332 w 358"/>
                  <a:gd name="T9" fmla="*/ 0 h 52"/>
                  <a:gd name="T10" fmla="*/ 358 w 358"/>
                  <a:gd name="T11" fmla="*/ 26 h 52"/>
                  <a:gd name="T12" fmla="*/ 332 w 35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8" h="52">
                    <a:moveTo>
                      <a:pt x="332" y="52"/>
                    </a:moveTo>
                    <a:cubicBezTo>
                      <a:pt x="27" y="52"/>
                      <a:pt x="27" y="52"/>
                      <a:pt x="27" y="52"/>
                    </a:cubicBezTo>
                    <a:cubicBezTo>
                      <a:pt x="12" y="52"/>
                      <a:pt x="0" y="41"/>
                      <a:pt x="0" y="26"/>
                    </a:cubicBezTo>
                    <a:cubicBezTo>
                      <a:pt x="0" y="12"/>
                      <a:pt x="12" y="0"/>
                      <a:pt x="27" y="0"/>
                    </a:cubicBezTo>
                    <a:cubicBezTo>
                      <a:pt x="332" y="0"/>
                      <a:pt x="332" y="0"/>
                      <a:pt x="332" y="0"/>
                    </a:cubicBezTo>
                    <a:cubicBezTo>
                      <a:pt x="346" y="0"/>
                      <a:pt x="358" y="12"/>
                      <a:pt x="358" y="26"/>
                    </a:cubicBezTo>
                    <a:cubicBezTo>
                      <a:pt x="358" y="41"/>
                      <a:pt x="346" y="52"/>
                      <a:pt x="332" y="52"/>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6" name="iŝľîḓè">
                <a:extLst>
                  <a:ext uri="{FF2B5EF4-FFF2-40B4-BE49-F238E27FC236}">
                    <a16:creationId xmlns:a16="http://schemas.microsoft.com/office/drawing/2014/main" id="{00168331-96E9-4F83-B839-3D06F16248BC}"/>
                  </a:ext>
                </a:extLst>
              </p:cNvPr>
              <p:cNvSpPr/>
              <p:nvPr/>
            </p:nvSpPr>
            <p:spPr bwMode="auto">
              <a:xfrm>
                <a:off x="6558065" y="5431813"/>
                <a:ext cx="748548" cy="101657"/>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1"/>
                      <a:pt x="0" y="26"/>
                    </a:cubicBezTo>
                    <a:cubicBezTo>
                      <a:pt x="0" y="12"/>
                      <a:pt x="11" y="0"/>
                      <a:pt x="26" y="0"/>
                    </a:cubicBezTo>
                    <a:cubicBezTo>
                      <a:pt x="331" y="0"/>
                      <a:pt x="331" y="0"/>
                      <a:pt x="331" y="0"/>
                    </a:cubicBezTo>
                    <a:cubicBezTo>
                      <a:pt x="345" y="0"/>
                      <a:pt x="357" y="12"/>
                      <a:pt x="357" y="26"/>
                    </a:cubicBezTo>
                    <a:cubicBezTo>
                      <a:pt x="357" y="41"/>
                      <a:pt x="345" y="52"/>
                      <a:pt x="331"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7" name="iṣliďe">
                <a:extLst>
                  <a:ext uri="{FF2B5EF4-FFF2-40B4-BE49-F238E27FC236}">
                    <a16:creationId xmlns:a16="http://schemas.microsoft.com/office/drawing/2014/main" id="{6F9C2B48-D76F-4D5C-B8F4-25F95D3CF026}"/>
                  </a:ext>
                </a:extLst>
              </p:cNvPr>
              <p:cNvSpPr/>
              <p:nvPr/>
            </p:nvSpPr>
            <p:spPr bwMode="auto">
              <a:xfrm>
                <a:off x="6558065" y="5699814"/>
                <a:ext cx="748548" cy="110896"/>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0"/>
                      <a:pt x="0" y="26"/>
                    </a:cubicBezTo>
                    <a:cubicBezTo>
                      <a:pt x="0" y="11"/>
                      <a:pt x="11" y="0"/>
                      <a:pt x="26" y="0"/>
                    </a:cubicBezTo>
                    <a:cubicBezTo>
                      <a:pt x="331" y="0"/>
                      <a:pt x="331" y="0"/>
                      <a:pt x="331" y="0"/>
                    </a:cubicBezTo>
                    <a:cubicBezTo>
                      <a:pt x="345" y="0"/>
                      <a:pt x="357" y="11"/>
                      <a:pt x="357" y="26"/>
                    </a:cubicBezTo>
                    <a:cubicBezTo>
                      <a:pt x="357" y="40"/>
                      <a:pt x="345" y="52"/>
                      <a:pt x="331" y="52"/>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8" name="iṧḷiḋê">
                <a:extLst>
                  <a:ext uri="{FF2B5EF4-FFF2-40B4-BE49-F238E27FC236}">
                    <a16:creationId xmlns:a16="http://schemas.microsoft.com/office/drawing/2014/main" id="{9D323E6F-4C2F-450F-B2C0-95F80B0002D0}"/>
                  </a:ext>
                </a:extLst>
              </p:cNvPr>
              <p:cNvSpPr/>
              <p:nvPr/>
            </p:nvSpPr>
            <p:spPr bwMode="auto">
              <a:xfrm>
                <a:off x="7944260" y="4664788"/>
                <a:ext cx="748548" cy="110896"/>
              </a:xfrm>
              <a:custGeom>
                <a:avLst/>
                <a:gdLst>
                  <a:gd name="T0" fmla="*/ 331 w 357"/>
                  <a:gd name="T1" fmla="*/ 52 h 52"/>
                  <a:gd name="T2" fmla="*/ 26 w 357"/>
                  <a:gd name="T3" fmla="*/ 52 h 52"/>
                  <a:gd name="T4" fmla="*/ 0 w 357"/>
                  <a:gd name="T5" fmla="*/ 26 h 52"/>
                  <a:gd name="T6" fmla="*/ 26 w 357"/>
                  <a:gd name="T7" fmla="*/ 0 h 52"/>
                  <a:gd name="T8" fmla="*/ 331 w 357"/>
                  <a:gd name="T9" fmla="*/ 0 h 52"/>
                  <a:gd name="T10" fmla="*/ 357 w 357"/>
                  <a:gd name="T11" fmla="*/ 26 h 52"/>
                  <a:gd name="T12" fmla="*/ 331 w 3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57" h="52">
                    <a:moveTo>
                      <a:pt x="331" y="52"/>
                    </a:moveTo>
                    <a:cubicBezTo>
                      <a:pt x="26" y="52"/>
                      <a:pt x="26" y="52"/>
                      <a:pt x="26" y="52"/>
                    </a:cubicBezTo>
                    <a:cubicBezTo>
                      <a:pt x="11" y="52"/>
                      <a:pt x="0" y="41"/>
                      <a:pt x="0" y="26"/>
                    </a:cubicBezTo>
                    <a:cubicBezTo>
                      <a:pt x="0" y="12"/>
                      <a:pt x="11" y="0"/>
                      <a:pt x="26" y="0"/>
                    </a:cubicBezTo>
                    <a:cubicBezTo>
                      <a:pt x="331" y="0"/>
                      <a:pt x="331" y="0"/>
                      <a:pt x="331" y="0"/>
                    </a:cubicBezTo>
                    <a:cubicBezTo>
                      <a:pt x="345" y="0"/>
                      <a:pt x="357" y="12"/>
                      <a:pt x="357" y="26"/>
                    </a:cubicBezTo>
                    <a:cubicBezTo>
                      <a:pt x="357" y="41"/>
                      <a:pt x="345" y="52"/>
                      <a:pt x="331" y="52"/>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9" name="îŝ1îḑé">
                <a:extLst>
                  <a:ext uri="{FF2B5EF4-FFF2-40B4-BE49-F238E27FC236}">
                    <a16:creationId xmlns:a16="http://schemas.microsoft.com/office/drawing/2014/main" id="{45623385-E9F8-4134-B307-962AB9C6F803}"/>
                  </a:ext>
                </a:extLst>
              </p:cNvPr>
              <p:cNvSpPr/>
              <p:nvPr/>
            </p:nvSpPr>
            <p:spPr bwMode="auto">
              <a:xfrm>
                <a:off x="7944260" y="4942027"/>
                <a:ext cx="748548" cy="110896"/>
              </a:xfrm>
              <a:custGeom>
                <a:avLst/>
                <a:gdLst>
                  <a:gd name="T0" fmla="*/ 331 w 357"/>
                  <a:gd name="T1" fmla="*/ 53 h 53"/>
                  <a:gd name="T2" fmla="*/ 26 w 357"/>
                  <a:gd name="T3" fmla="*/ 53 h 53"/>
                  <a:gd name="T4" fmla="*/ 0 w 357"/>
                  <a:gd name="T5" fmla="*/ 27 h 53"/>
                  <a:gd name="T6" fmla="*/ 26 w 357"/>
                  <a:gd name="T7" fmla="*/ 0 h 53"/>
                  <a:gd name="T8" fmla="*/ 331 w 357"/>
                  <a:gd name="T9" fmla="*/ 0 h 53"/>
                  <a:gd name="T10" fmla="*/ 357 w 357"/>
                  <a:gd name="T11" fmla="*/ 27 h 53"/>
                  <a:gd name="T12" fmla="*/ 331 w 35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57" h="53">
                    <a:moveTo>
                      <a:pt x="331" y="53"/>
                    </a:moveTo>
                    <a:cubicBezTo>
                      <a:pt x="26" y="53"/>
                      <a:pt x="26" y="53"/>
                      <a:pt x="26" y="53"/>
                    </a:cubicBezTo>
                    <a:cubicBezTo>
                      <a:pt x="11" y="53"/>
                      <a:pt x="0" y="41"/>
                      <a:pt x="0" y="27"/>
                    </a:cubicBezTo>
                    <a:cubicBezTo>
                      <a:pt x="0" y="12"/>
                      <a:pt x="11" y="0"/>
                      <a:pt x="26" y="0"/>
                    </a:cubicBezTo>
                    <a:cubicBezTo>
                      <a:pt x="331" y="0"/>
                      <a:pt x="331" y="0"/>
                      <a:pt x="331" y="0"/>
                    </a:cubicBezTo>
                    <a:cubicBezTo>
                      <a:pt x="345" y="0"/>
                      <a:pt x="357" y="12"/>
                      <a:pt x="357" y="27"/>
                    </a:cubicBezTo>
                    <a:cubicBezTo>
                      <a:pt x="357" y="41"/>
                      <a:pt x="345" y="53"/>
                      <a:pt x="331" y="53"/>
                    </a:cubicBezTo>
                    <a:close/>
                  </a:path>
                </a:pathLst>
              </a:custGeom>
              <a:solidFill>
                <a:srgbClr val="5D9C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0" name="iŝľïde">
                <a:extLst>
                  <a:ext uri="{FF2B5EF4-FFF2-40B4-BE49-F238E27FC236}">
                    <a16:creationId xmlns:a16="http://schemas.microsoft.com/office/drawing/2014/main" id="{6BA9BB03-A886-404B-82BF-04821074EFA8}"/>
                  </a:ext>
                </a:extLst>
              </p:cNvPr>
              <p:cNvSpPr/>
              <p:nvPr/>
            </p:nvSpPr>
            <p:spPr bwMode="auto">
              <a:xfrm>
                <a:off x="7204956" y="2067980"/>
                <a:ext cx="1108956" cy="1108956"/>
              </a:xfrm>
              <a:custGeom>
                <a:avLst/>
                <a:gdLst>
                  <a:gd name="T0" fmla="*/ 502 w 528"/>
                  <a:gd name="T1" fmla="*/ 216 h 528"/>
                  <a:gd name="T2" fmla="*/ 464 w 528"/>
                  <a:gd name="T3" fmla="*/ 216 h 528"/>
                  <a:gd name="T4" fmla="*/ 438 w 528"/>
                  <a:gd name="T5" fmla="*/ 153 h 528"/>
                  <a:gd name="T6" fmla="*/ 438 w 528"/>
                  <a:gd name="T7" fmla="*/ 152 h 528"/>
                  <a:gd name="T8" fmla="*/ 466 w 528"/>
                  <a:gd name="T9" fmla="*/ 123 h 528"/>
                  <a:gd name="T10" fmla="*/ 466 w 528"/>
                  <a:gd name="T11" fmla="*/ 101 h 528"/>
                  <a:gd name="T12" fmla="*/ 418 w 528"/>
                  <a:gd name="T13" fmla="*/ 53 h 528"/>
                  <a:gd name="T14" fmla="*/ 396 w 528"/>
                  <a:gd name="T15" fmla="*/ 53 h 528"/>
                  <a:gd name="T16" fmla="*/ 371 w 528"/>
                  <a:gd name="T17" fmla="*/ 81 h 528"/>
                  <a:gd name="T18" fmla="*/ 312 w 528"/>
                  <a:gd name="T19" fmla="*/ 56 h 528"/>
                  <a:gd name="T20" fmla="*/ 312 w 528"/>
                  <a:gd name="T21" fmla="*/ 17 h 528"/>
                  <a:gd name="T22" fmla="*/ 292 w 528"/>
                  <a:gd name="T23" fmla="*/ 0 h 528"/>
                  <a:gd name="T24" fmla="*/ 225 w 528"/>
                  <a:gd name="T25" fmla="*/ 0 h 528"/>
                  <a:gd name="T26" fmla="*/ 216 w 528"/>
                  <a:gd name="T27" fmla="*/ 17 h 528"/>
                  <a:gd name="T28" fmla="*/ 216 w 528"/>
                  <a:gd name="T29" fmla="*/ 56 h 528"/>
                  <a:gd name="T30" fmla="*/ 152 w 528"/>
                  <a:gd name="T31" fmla="*/ 81 h 528"/>
                  <a:gd name="T32" fmla="*/ 151 w 528"/>
                  <a:gd name="T33" fmla="*/ 81 h 528"/>
                  <a:gd name="T34" fmla="*/ 122 w 528"/>
                  <a:gd name="T35" fmla="*/ 53 h 528"/>
                  <a:gd name="T36" fmla="*/ 100 w 528"/>
                  <a:gd name="T37" fmla="*/ 53 h 528"/>
                  <a:gd name="T38" fmla="*/ 52 w 528"/>
                  <a:gd name="T39" fmla="*/ 101 h 528"/>
                  <a:gd name="T40" fmla="*/ 52 w 528"/>
                  <a:gd name="T41" fmla="*/ 123 h 528"/>
                  <a:gd name="T42" fmla="*/ 79 w 528"/>
                  <a:gd name="T43" fmla="*/ 153 h 528"/>
                  <a:gd name="T44" fmla="*/ 54 w 528"/>
                  <a:gd name="T45" fmla="*/ 216 h 528"/>
                  <a:gd name="T46" fmla="*/ 15 w 528"/>
                  <a:gd name="T47" fmla="*/ 216 h 528"/>
                  <a:gd name="T48" fmla="*/ 0 w 528"/>
                  <a:gd name="T49" fmla="*/ 227 h 528"/>
                  <a:gd name="T50" fmla="*/ 0 w 528"/>
                  <a:gd name="T51" fmla="*/ 294 h 528"/>
                  <a:gd name="T52" fmla="*/ 15 w 528"/>
                  <a:gd name="T53" fmla="*/ 316 h 528"/>
                  <a:gd name="T54" fmla="*/ 54 w 528"/>
                  <a:gd name="T55" fmla="*/ 316 h 528"/>
                  <a:gd name="T56" fmla="*/ 80 w 528"/>
                  <a:gd name="T57" fmla="*/ 373 h 528"/>
                  <a:gd name="T58" fmla="*/ 79 w 528"/>
                  <a:gd name="T59" fmla="*/ 372 h 528"/>
                  <a:gd name="T60" fmla="*/ 52 w 528"/>
                  <a:gd name="T61" fmla="*/ 398 h 528"/>
                  <a:gd name="T62" fmla="*/ 52 w 528"/>
                  <a:gd name="T63" fmla="*/ 420 h 528"/>
                  <a:gd name="T64" fmla="*/ 100 w 528"/>
                  <a:gd name="T65" fmla="*/ 468 h 528"/>
                  <a:gd name="T66" fmla="*/ 122 w 528"/>
                  <a:gd name="T67" fmla="*/ 467 h 528"/>
                  <a:gd name="T68" fmla="*/ 152 w 528"/>
                  <a:gd name="T69" fmla="*/ 440 h 528"/>
                  <a:gd name="T70" fmla="*/ 216 w 528"/>
                  <a:gd name="T71" fmla="*/ 465 h 528"/>
                  <a:gd name="T72" fmla="*/ 216 w 528"/>
                  <a:gd name="T73" fmla="*/ 504 h 528"/>
                  <a:gd name="T74" fmla="*/ 225 w 528"/>
                  <a:gd name="T75" fmla="*/ 528 h 528"/>
                  <a:gd name="T76" fmla="*/ 293 w 528"/>
                  <a:gd name="T77" fmla="*/ 528 h 528"/>
                  <a:gd name="T78" fmla="*/ 312 w 528"/>
                  <a:gd name="T79" fmla="*/ 504 h 528"/>
                  <a:gd name="T80" fmla="*/ 312 w 528"/>
                  <a:gd name="T81" fmla="*/ 465 h 528"/>
                  <a:gd name="T82" fmla="*/ 371 w 528"/>
                  <a:gd name="T83" fmla="*/ 440 h 528"/>
                  <a:gd name="T84" fmla="*/ 370 w 528"/>
                  <a:gd name="T85" fmla="*/ 440 h 528"/>
                  <a:gd name="T86" fmla="*/ 397 w 528"/>
                  <a:gd name="T87" fmla="*/ 467 h 528"/>
                  <a:gd name="T88" fmla="*/ 419 w 528"/>
                  <a:gd name="T89" fmla="*/ 467 h 528"/>
                  <a:gd name="T90" fmla="*/ 466 w 528"/>
                  <a:gd name="T91" fmla="*/ 419 h 528"/>
                  <a:gd name="T92" fmla="*/ 466 w 528"/>
                  <a:gd name="T93" fmla="*/ 397 h 528"/>
                  <a:gd name="T94" fmla="*/ 439 w 528"/>
                  <a:gd name="T95" fmla="*/ 373 h 528"/>
                  <a:gd name="T96" fmla="*/ 463 w 528"/>
                  <a:gd name="T97" fmla="*/ 316 h 528"/>
                  <a:gd name="T98" fmla="*/ 502 w 528"/>
                  <a:gd name="T99" fmla="*/ 316 h 528"/>
                  <a:gd name="T100" fmla="*/ 528 w 528"/>
                  <a:gd name="T101" fmla="*/ 294 h 528"/>
                  <a:gd name="T102" fmla="*/ 528 w 528"/>
                  <a:gd name="T103" fmla="*/ 226 h 528"/>
                  <a:gd name="T104" fmla="*/ 502 w 528"/>
                  <a:gd name="T105" fmla="*/ 216 h 528"/>
                  <a:gd name="T106" fmla="*/ 259 w 528"/>
                  <a:gd name="T107" fmla="*/ 410 h 528"/>
                  <a:gd name="T108" fmla="*/ 112 w 528"/>
                  <a:gd name="T109" fmla="*/ 263 h 528"/>
                  <a:gd name="T110" fmla="*/ 259 w 528"/>
                  <a:gd name="T111" fmla="*/ 117 h 528"/>
                  <a:gd name="T112" fmla="*/ 406 w 528"/>
                  <a:gd name="T113" fmla="*/ 263 h 528"/>
                  <a:gd name="T114" fmla="*/ 259 w 528"/>
                  <a:gd name="T115" fmla="*/ 41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528">
                    <a:moveTo>
                      <a:pt x="502" y="216"/>
                    </a:moveTo>
                    <a:cubicBezTo>
                      <a:pt x="464" y="216"/>
                      <a:pt x="464" y="216"/>
                      <a:pt x="464" y="216"/>
                    </a:cubicBezTo>
                    <a:cubicBezTo>
                      <a:pt x="458" y="192"/>
                      <a:pt x="450" y="171"/>
                      <a:pt x="438" y="153"/>
                    </a:cubicBezTo>
                    <a:cubicBezTo>
                      <a:pt x="438" y="152"/>
                      <a:pt x="438" y="152"/>
                      <a:pt x="438" y="152"/>
                    </a:cubicBezTo>
                    <a:cubicBezTo>
                      <a:pt x="466" y="123"/>
                      <a:pt x="466" y="123"/>
                      <a:pt x="466" y="123"/>
                    </a:cubicBezTo>
                    <a:cubicBezTo>
                      <a:pt x="472" y="117"/>
                      <a:pt x="472" y="107"/>
                      <a:pt x="466" y="101"/>
                    </a:cubicBezTo>
                    <a:cubicBezTo>
                      <a:pt x="418" y="53"/>
                      <a:pt x="418" y="53"/>
                      <a:pt x="418" y="53"/>
                    </a:cubicBezTo>
                    <a:cubicBezTo>
                      <a:pt x="412" y="47"/>
                      <a:pt x="402" y="47"/>
                      <a:pt x="396" y="53"/>
                    </a:cubicBezTo>
                    <a:cubicBezTo>
                      <a:pt x="371" y="81"/>
                      <a:pt x="371" y="81"/>
                      <a:pt x="371" y="81"/>
                    </a:cubicBezTo>
                    <a:cubicBezTo>
                      <a:pt x="352" y="69"/>
                      <a:pt x="332" y="61"/>
                      <a:pt x="312" y="56"/>
                    </a:cubicBezTo>
                    <a:cubicBezTo>
                      <a:pt x="312" y="17"/>
                      <a:pt x="312" y="17"/>
                      <a:pt x="312" y="17"/>
                    </a:cubicBezTo>
                    <a:cubicBezTo>
                      <a:pt x="312" y="8"/>
                      <a:pt x="301" y="0"/>
                      <a:pt x="292" y="0"/>
                    </a:cubicBezTo>
                    <a:cubicBezTo>
                      <a:pt x="225" y="0"/>
                      <a:pt x="225" y="0"/>
                      <a:pt x="225" y="0"/>
                    </a:cubicBezTo>
                    <a:cubicBezTo>
                      <a:pt x="216" y="0"/>
                      <a:pt x="216" y="8"/>
                      <a:pt x="216" y="17"/>
                    </a:cubicBezTo>
                    <a:cubicBezTo>
                      <a:pt x="216" y="56"/>
                      <a:pt x="216" y="56"/>
                      <a:pt x="216" y="56"/>
                    </a:cubicBezTo>
                    <a:cubicBezTo>
                      <a:pt x="192" y="61"/>
                      <a:pt x="171" y="69"/>
                      <a:pt x="152" y="81"/>
                    </a:cubicBezTo>
                    <a:cubicBezTo>
                      <a:pt x="151" y="81"/>
                      <a:pt x="151" y="81"/>
                      <a:pt x="151" y="81"/>
                    </a:cubicBezTo>
                    <a:cubicBezTo>
                      <a:pt x="122" y="53"/>
                      <a:pt x="122" y="53"/>
                      <a:pt x="122" y="53"/>
                    </a:cubicBezTo>
                    <a:cubicBezTo>
                      <a:pt x="116" y="47"/>
                      <a:pt x="106" y="47"/>
                      <a:pt x="100" y="53"/>
                    </a:cubicBezTo>
                    <a:cubicBezTo>
                      <a:pt x="52" y="101"/>
                      <a:pt x="52" y="101"/>
                      <a:pt x="52" y="101"/>
                    </a:cubicBezTo>
                    <a:cubicBezTo>
                      <a:pt x="46" y="107"/>
                      <a:pt x="46" y="117"/>
                      <a:pt x="52" y="123"/>
                    </a:cubicBezTo>
                    <a:cubicBezTo>
                      <a:pt x="79" y="153"/>
                      <a:pt x="79" y="153"/>
                      <a:pt x="79" y="153"/>
                    </a:cubicBezTo>
                    <a:cubicBezTo>
                      <a:pt x="68" y="172"/>
                      <a:pt x="59" y="192"/>
                      <a:pt x="54" y="216"/>
                    </a:cubicBezTo>
                    <a:cubicBezTo>
                      <a:pt x="15" y="216"/>
                      <a:pt x="15" y="216"/>
                      <a:pt x="15" y="216"/>
                    </a:cubicBezTo>
                    <a:cubicBezTo>
                      <a:pt x="7" y="216"/>
                      <a:pt x="0" y="218"/>
                      <a:pt x="0" y="227"/>
                    </a:cubicBezTo>
                    <a:cubicBezTo>
                      <a:pt x="0" y="294"/>
                      <a:pt x="0" y="294"/>
                      <a:pt x="0" y="294"/>
                    </a:cubicBezTo>
                    <a:cubicBezTo>
                      <a:pt x="0" y="303"/>
                      <a:pt x="7" y="316"/>
                      <a:pt x="15" y="316"/>
                    </a:cubicBezTo>
                    <a:cubicBezTo>
                      <a:pt x="54" y="316"/>
                      <a:pt x="54" y="316"/>
                      <a:pt x="54" y="316"/>
                    </a:cubicBezTo>
                    <a:cubicBezTo>
                      <a:pt x="59" y="336"/>
                      <a:pt x="68" y="355"/>
                      <a:pt x="80" y="373"/>
                    </a:cubicBezTo>
                    <a:cubicBezTo>
                      <a:pt x="79" y="372"/>
                      <a:pt x="79" y="372"/>
                      <a:pt x="79" y="372"/>
                    </a:cubicBezTo>
                    <a:cubicBezTo>
                      <a:pt x="52" y="398"/>
                      <a:pt x="52" y="398"/>
                      <a:pt x="52" y="398"/>
                    </a:cubicBezTo>
                    <a:cubicBezTo>
                      <a:pt x="46" y="405"/>
                      <a:pt x="46" y="414"/>
                      <a:pt x="52" y="420"/>
                    </a:cubicBezTo>
                    <a:cubicBezTo>
                      <a:pt x="100" y="468"/>
                      <a:pt x="100" y="468"/>
                      <a:pt x="100" y="468"/>
                    </a:cubicBezTo>
                    <a:cubicBezTo>
                      <a:pt x="106" y="474"/>
                      <a:pt x="116" y="474"/>
                      <a:pt x="122" y="467"/>
                    </a:cubicBezTo>
                    <a:cubicBezTo>
                      <a:pt x="152" y="440"/>
                      <a:pt x="152" y="440"/>
                      <a:pt x="152" y="440"/>
                    </a:cubicBezTo>
                    <a:cubicBezTo>
                      <a:pt x="171" y="452"/>
                      <a:pt x="192" y="460"/>
                      <a:pt x="216" y="465"/>
                    </a:cubicBezTo>
                    <a:cubicBezTo>
                      <a:pt x="216" y="504"/>
                      <a:pt x="216" y="504"/>
                      <a:pt x="216" y="504"/>
                    </a:cubicBezTo>
                    <a:cubicBezTo>
                      <a:pt x="216" y="512"/>
                      <a:pt x="217" y="528"/>
                      <a:pt x="225" y="528"/>
                    </a:cubicBezTo>
                    <a:cubicBezTo>
                      <a:pt x="293" y="528"/>
                      <a:pt x="293" y="528"/>
                      <a:pt x="293" y="528"/>
                    </a:cubicBezTo>
                    <a:cubicBezTo>
                      <a:pt x="301" y="528"/>
                      <a:pt x="312" y="512"/>
                      <a:pt x="312" y="504"/>
                    </a:cubicBezTo>
                    <a:cubicBezTo>
                      <a:pt x="312" y="465"/>
                      <a:pt x="312" y="465"/>
                      <a:pt x="312" y="465"/>
                    </a:cubicBezTo>
                    <a:cubicBezTo>
                      <a:pt x="332" y="460"/>
                      <a:pt x="352" y="451"/>
                      <a:pt x="371" y="440"/>
                    </a:cubicBezTo>
                    <a:cubicBezTo>
                      <a:pt x="370" y="440"/>
                      <a:pt x="370" y="440"/>
                      <a:pt x="370" y="440"/>
                    </a:cubicBezTo>
                    <a:cubicBezTo>
                      <a:pt x="397" y="467"/>
                      <a:pt x="397" y="467"/>
                      <a:pt x="397" y="467"/>
                    </a:cubicBezTo>
                    <a:cubicBezTo>
                      <a:pt x="403" y="473"/>
                      <a:pt x="412" y="473"/>
                      <a:pt x="419" y="467"/>
                    </a:cubicBezTo>
                    <a:cubicBezTo>
                      <a:pt x="466" y="419"/>
                      <a:pt x="466" y="419"/>
                      <a:pt x="466" y="419"/>
                    </a:cubicBezTo>
                    <a:cubicBezTo>
                      <a:pt x="472" y="413"/>
                      <a:pt x="472" y="403"/>
                      <a:pt x="466" y="397"/>
                    </a:cubicBezTo>
                    <a:cubicBezTo>
                      <a:pt x="439" y="373"/>
                      <a:pt x="439" y="373"/>
                      <a:pt x="439" y="373"/>
                    </a:cubicBezTo>
                    <a:cubicBezTo>
                      <a:pt x="450" y="354"/>
                      <a:pt x="458" y="332"/>
                      <a:pt x="463" y="316"/>
                    </a:cubicBezTo>
                    <a:cubicBezTo>
                      <a:pt x="502" y="316"/>
                      <a:pt x="502" y="316"/>
                      <a:pt x="502" y="316"/>
                    </a:cubicBezTo>
                    <a:cubicBezTo>
                      <a:pt x="511" y="316"/>
                      <a:pt x="528" y="302"/>
                      <a:pt x="528" y="294"/>
                    </a:cubicBezTo>
                    <a:cubicBezTo>
                      <a:pt x="528" y="226"/>
                      <a:pt x="528" y="226"/>
                      <a:pt x="528" y="226"/>
                    </a:cubicBezTo>
                    <a:cubicBezTo>
                      <a:pt x="528" y="218"/>
                      <a:pt x="511" y="216"/>
                      <a:pt x="502" y="216"/>
                    </a:cubicBezTo>
                    <a:close/>
                    <a:moveTo>
                      <a:pt x="259" y="410"/>
                    </a:moveTo>
                    <a:cubicBezTo>
                      <a:pt x="178" y="410"/>
                      <a:pt x="112" y="344"/>
                      <a:pt x="112" y="263"/>
                    </a:cubicBezTo>
                    <a:cubicBezTo>
                      <a:pt x="112" y="182"/>
                      <a:pt x="178" y="117"/>
                      <a:pt x="259" y="117"/>
                    </a:cubicBezTo>
                    <a:cubicBezTo>
                      <a:pt x="340" y="117"/>
                      <a:pt x="406" y="182"/>
                      <a:pt x="406" y="263"/>
                    </a:cubicBezTo>
                    <a:cubicBezTo>
                      <a:pt x="406" y="344"/>
                      <a:pt x="340" y="410"/>
                      <a:pt x="259" y="410"/>
                    </a:cubicBezTo>
                    <a:close/>
                  </a:path>
                </a:pathLst>
              </a:custGeom>
              <a:solidFill>
                <a:srgbClr val="73BD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1" name="íṩḻîdê">
                <a:extLst>
                  <a:ext uri="{FF2B5EF4-FFF2-40B4-BE49-F238E27FC236}">
                    <a16:creationId xmlns:a16="http://schemas.microsoft.com/office/drawing/2014/main" id="{59759A6B-DCA4-4F3D-B188-02A98C255830}"/>
                  </a:ext>
                </a:extLst>
              </p:cNvPr>
              <p:cNvSpPr/>
              <p:nvPr/>
            </p:nvSpPr>
            <p:spPr bwMode="auto">
              <a:xfrm>
                <a:off x="4913113" y="4701754"/>
                <a:ext cx="508274" cy="55448"/>
              </a:xfrm>
              <a:custGeom>
                <a:avLst/>
                <a:gdLst>
                  <a:gd name="T0" fmla="*/ 27 w 241"/>
                  <a:gd name="T1" fmla="*/ 28 h 28"/>
                  <a:gd name="T2" fmla="*/ 214 w 241"/>
                  <a:gd name="T3" fmla="*/ 28 h 28"/>
                  <a:gd name="T4" fmla="*/ 241 w 241"/>
                  <a:gd name="T5" fmla="*/ 1 h 28"/>
                  <a:gd name="T6" fmla="*/ 241 w 241"/>
                  <a:gd name="T7" fmla="*/ 0 h 28"/>
                  <a:gd name="T8" fmla="*/ 0 w 241"/>
                  <a:gd name="T9" fmla="*/ 0 h 28"/>
                  <a:gd name="T10" fmla="*/ 0 w 241"/>
                  <a:gd name="T11" fmla="*/ 1 h 28"/>
                  <a:gd name="T12" fmla="*/ 27 w 2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1" h="28">
                    <a:moveTo>
                      <a:pt x="27" y="28"/>
                    </a:moveTo>
                    <a:cubicBezTo>
                      <a:pt x="214" y="28"/>
                      <a:pt x="214" y="28"/>
                      <a:pt x="214" y="28"/>
                    </a:cubicBezTo>
                    <a:cubicBezTo>
                      <a:pt x="227" y="28"/>
                      <a:pt x="241" y="15"/>
                      <a:pt x="241" y="1"/>
                    </a:cubicBezTo>
                    <a:cubicBezTo>
                      <a:pt x="241" y="0"/>
                      <a:pt x="241" y="0"/>
                      <a:pt x="241" y="0"/>
                    </a:cubicBezTo>
                    <a:cubicBezTo>
                      <a:pt x="0" y="0"/>
                      <a:pt x="0" y="0"/>
                      <a:pt x="0" y="0"/>
                    </a:cubicBezTo>
                    <a:cubicBezTo>
                      <a:pt x="0" y="1"/>
                      <a:pt x="0" y="1"/>
                      <a:pt x="0" y="1"/>
                    </a:cubicBezTo>
                    <a:cubicBezTo>
                      <a:pt x="0" y="15"/>
                      <a:pt x="14" y="28"/>
                      <a:pt x="27" y="28"/>
                    </a:cubicBezTo>
                    <a:close/>
                  </a:path>
                </a:pathLst>
              </a:custGeom>
              <a:solidFill>
                <a:srgbClr val="5185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2" name="išḷîḑe">
                <a:extLst>
                  <a:ext uri="{FF2B5EF4-FFF2-40B4-BE49-F238E27FC236}">
                    <a16:creationId xmlns:a16="http://schemas.microsoft.com/office/drawing/2014/main" id="{C7000DAD-F919-46F0-90B6-5348965DDC04}"/>
                  </a:ext>
                </a:extLst>
              </p:cNvPr>
              <p:cNvSpPr/>
              <p:nvPr/>
            </p:nvSpPr>
            <p:spPr bwMode="auto">
              <a:xfrm>
                <a:off x="4709805" y="4747956"/>
                <a:ext cx="924130" cy="240275"/>
              </a:xfrm>
              <a:custGeom>
                <a:avLst/>
                <a:gdLst>
                  <a:gd name="T0" fmla="*/ 440 w 440"/>
                  <a:gd name="T1" fmla="*/ 25 h 112"/>
                  <a:gd name="T2" fmla="*/ 440 w 440"/>
                  <a:gd name="T3" fmla="*/ 112 h 112"/>
                  <a:gd name="T4" fmla="*/ 0 w 440"/>
                  <a:gd name="T5" fmla="*/ 112 h 112"/>
                  <a:gd name="T6" fmla="*/ 0 w 440"/>
                  <a:gd name="T7" fmla="*/ 25 h 112"/>
                  <a:gd name="T8" fmla="*/ 26 w 440"/>
                  <a:gd name="T9" fmla="*/ 0 h 112"/>
                  <a:gd name="T10" fmla="*/ 412 w 440"/>
                  <a:gd name="T11" fmla="*/ 0 h 112"/>
                  <a:gd name="T12" fmla="*/ 440 w 440"/>
                  <a:gd name="T13" fmla="*/ 25 h 112"/>
                </a:gdLst>
                <a:ahLst/>
                <a:cxnLst>
                  <a:cxn ang="0">
                    <a:pos x="T0" y="T1"/>
                  </a:cxn>
                  <a:cxn ang="0">
                    <a:pos x="T2" y="T3"/>
                  </a:cxn>
                  <a:cxn ang="0">
                    <a:pos x="T4" y="T5"/>
                  </a:cxn>
                  <a:cxn ang="0">
                    <a:pos x="T6" y="T7"/>
                  </a:cxn>
                  <a:cxn ang="0">
                    <a:pos x="T8" y="T9"/>
                  </a:cxn>
                  <a:cxn ang="0">
                    <a:pos x="T10" y="T11"/>
                  </a:cxn>
                  <a:cxn ang="0">
                    <a:pos x="T12" y="T13"/>
                  </a:cxn>
                </a:cxnLst>
                <a:rect l="0" t="0" r="r" b="b"/>
                <a:pathLst>
                  <a:path w="440" h="112">
                    <a:moveTo>
                      <a:pt x="440" y="25"/>
                    </a:moveTo>
                    <a:cubicBezTo>
                      <a:pt x="440" y="112"/>
                      <a:pt x="440" y="112"/>
                      <a:pt x="440" y="112"/>
                    </a:cubicBezTo>
                    <a:cubicBezTo>
                      <a:pt x="0" y="112"/>
                      <a:pt x="0" y="112"/>
                      <a:pt x="0" y="112"/>
                    </a:cubicBezTo>
                    <a:cubicBezTo>
                      <a:pt x="0" y="25"/>
                      <a:pt x="0" y="25"/>
                      <a:pt x="0" y="25"/>
                    </a:cubicBezTo>
                    <a:cubicBezTo>
                      <a:pt x="0" y="10"/>
                      <a:pt x="11" y="0"/>
                      <a:pt x="26" y="0"/>
                    </a:cubicBezTo>
                    <a:cubicBezTo>
                      <a:pt x="412" y="0"/>
                      <a:pt x="412" y="0"/>
                      <a:pt x="412" y="0"/>
                    </a:cubicBezTo>
                    <a:cubicBezTo>
                      <a:pt x="427" y="0"/>
                      <a:pt x="440" y="10"/>
                      <a:pt x="440" y="25"/>
                    </a:cubicBezTo>
                    <a:close/>
                  </a:path>
                </a:pathLst>
              </a:custGeom>
              <a:solidFill>
                <a:srgbClr val="1C20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3" name="ís1îdê">
                <a:extLst>
                  <a:ext uri="{FF2B5EF4-FFF2-40B4-BE49-F238E27FC236}">
                    <a16:creationId xmlns:a16="http://schemas.microsoft.com/office/drawing/2014/main" id="{64F2E383-DE97-4FB7-94FA-9F93E9ACFD42}"/>
                  </a:ext>
                </a:extLst>
              </p:cNvPr>
              <p:cNvSpPr/>
              <p:nvPr/>
            </p:nvSpPr>
            <p:spPr bwMode="auto">
              <a:xfrm>
                <a:off x="8517221" y="2603975"/>
                <a:ext cx="609926" cy="674618"/>
              </a:xfrm>
              <a:custGeom>
                <a:avLst/>
                <a:gdLst>
                  <a:gd name="T0" fmla="*/ 289 w 289"/>
                  <a:gd name="T1" fmla="*/ 144 h 321"/>
                  <a:gd name="T2" fmla="*/ 145 w 289"/>
                  <a:gd name="T3" fmla="*/ 0 h 321"/>
                  <a:gd name="T4" fmla="*/ 0 w 289"/>
                  <a:gd name="T5" fmla="*/ 144 h 321"/>
                  <a:gd name="T6" fmla="*/ 80 w 289"/>
                  <a:gd name="T7" fmla="*/ 274 h 321"/>
                  <a:gd name="T8" fmla="*/ 80 w 289"/>
                  <a:gd name="T9" fmla="*/ 307 h 321"/>
                  <a:gd name="T10" fmla="*/ 94 w 289"/>
                  <a:gd name="T11" fmla="*/ 321 h 321"/>
                  <a:gd name="T12" fmla="*/ 200 w 289"/>
                  <a:gd name="T13" fmla="*/ 321 h 321"/>
                  <a:gd name="T14" fmla="*/ 214 w 289"/>
                  <a:gd name="T15" fmla="*/ 307 h 321"/>
                  <a:gd name="T16" fmla="*/ 214 w 289"/>
                  <a:gd name="T17" fmla="*/ 271 h 321"/>
                  <a:gd name="T18" fmla="*/ 289 w 289"/>
                  <a:gd name="T19" fmla="*/ 14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21">
                    <a:moveTo>
                      <a:pt x="289" y="144"/>
                    </a:moveTo>
                    <a:cubicBezTo>
                      <a:pt x="289" y="65"/>
                      <a:pt x="225" y="0"/>
                      <a:pt x="145" y="0"/>
                    </a:cubicBezTo>
                    <a:cubicBezTo>
                      <a:pt x="65" y="0"/>
                      <a:pt x="0" y="65"/>
                      <a:pt x="0" y="144"/>
                    </a:cubicBezTo>
                    <a:cubicBezTo>
                      <a:pt x="0" y="201"/>
                      <a:pt x="33" y="250"/>
                      <a:pt x="80" y="274"/>
                    </a:cubicBezTo>
                    <a:cubicBezTo>
                      <a:pt x="80" y="307"/>
                      <a:pt x="80" y="307"/>
                      <a:pt x="80" y="307"/>
                    </a:cubicBezTo>
                    <a:cubicBezTo>
                      <a:pt x="80" y="315"/>
                      <a:pt x="86" y="321"/>
                      <a:pt x="94" y="321"/>
                    </a:cubicBezTo>
                    <a:cubicBezTo>
                      <a:pt x="200" y="321"/>
                      <a:pt x="200" y="321"/>
                      <a:pt x="200" y="321"/>
                    </a:cubicBezTo>
                    <a:cubicBezTo>
                      <a:pt x="208" y="321"/>
                      <a:pt x="214" y="315"/>
                      <a:pt x="214" y="307"/>
                    </a:cubicBezTo>
                    <a:cubicBezTo>
                      <a:pt x="214" y="271"/>
                      <a:pt x="214" y="271"/>
                      <a:pt x="214" y="271"/>
                    </a:cubicBezTo>
                    <a:cubicBezTo>
                      <a:pt x="259" y="247"/>
                      <a:pt x="289" y="199"/>
                      <a:pt x="289" y="144"/>
                    </a:cubicBezTo>
                    <a:close/>
                  </a:path>
                </a:pathLst>
              </a:custGeom>
              <a:solidFill>
                <a:srgbClr val="F7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4" name="ïŝľïḓé">
                <a:extLst>
                  <a:ext uri="{FF2B5EF4-FFF2-40B4-BE49-F238E27FC236}">
                    <a16:creationId xmlns:a16="http://schemas.microsoft.com/office/drawing/2014/main" id="{FA2B5392-913B-4F35-9FB1-4F3DCDAC60A5}"/>
                  </a:ext>
                </a:extLst>
              </p:cNvPr>
              <p:cNvSpPr/>
              <p:nvPr/>
            </p:nvSpPr>
            <p:spPr bwMode="auto">
              <a:xfrm>
                <a:off x="8517221" y="2603975"/>
                <a:ext cx="323448" cy="665374"/>
              </a:xfrm>
              <a:custGeom>
                <a:avLst/>
                <a:gdLst>
                  <a:gd name="T0" fmla="*/ 154 w 154"/>
                  <a:gd name="T1" fmla="*/ 0 h 321"/>
                  <a:gd name="T2" fmla="*/ 154 w 154"/>
                  <a:gd name="T3" fmla="*/ 321 h 321"/>
                  <a:gd name="T4" fmla="*/ 94 w 154"/>
                  <a:gd name="T5" fmla="*/ 321 h 321"/>
                  <a:gd name="T6" fmla="*/ 83 w 154"/>
                  <a:gd name="T7" fmla="*/ 316 h 321"/>
                  <a:gd name="T8" fmla="*/ 83 w 154"/>
                  <a:gd name="T9" fmla="*/ 316 h 321"/>
                  <a:gd name="T10" fmla="*/ 80 w 154"/>
                  <a:gd name="T11" fmla="*/ 311 h 321"/>
                  <a:gd name="T12" fmla="*/ 80 w 154"/>
                  <a:gd name="T13" fmla="*/ 310 h 321"/>
                  <a:gd name="T14" fmla="*/ 78 w 154"/>
                  <a:gd name="T15" fmla="*/ 307 h 321"/>
                  <a:gd name="T16" fmla="*/ 78 w 154"/>
                  <a:gd name="T17" fmla="*/ 274 h 321"/>
                  <a:gd name="T18" fmla="*/ 0 w 154"/>
                  <a:gd name="T19" fmla="*/ 145 h 321"/>
                  <a:gd name="T20" fmla="*/ 147 w 154"/>
                  <a:gd name="T21" fmla="*/ 0 h 321"/>
                  <a:gd name="T22" fmla="*/ 154 w 154"/>
                  <a:gd name="T2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321">
                    <a:moveTo>
                      <a:pt x="154" y="0"/>
                    </a:moveTo>
                    <a:cubicBezTo>
                      <a:pt x="154" y="321"/>
                      <a:pt x="154" y="321"/>
                      <a:pt x="154" y="321"/>
                    </a:cubicBezTo>
                    <a:cubicBezTo>
                      <a:pt x="94" y="321"/>
                      <a:pt x="94" y="321"/>
                      <a:pt x="94" y="321"/>
                    </a:cubicBezTo>
                    <a:cubicBezTo>
                      <a:pt x="90" y="321"/>
                      <a:pt x="86" y="319"/>
                      <a:pt x="83" y="316"/>
                    </a:cubicBezTo>
                    <a:cubicBezTo>
                      <a:pt x="83" y="316"/>
                      <a:pt x="83" y="316"/>
                      <a:pt x="83" y="316"/>
                    </a:cubicBezTo>
                    <a:cubicBezTo>
                      <a:pt x="82" y="314"/>
                      <a:pt x="81" y="313"/>
                      <a:pt x="80" y="311"/>
                    </a:cubicBezTo>
                    <a:cubicBezTo>
                      <a:pt x="80" y="310"/>
                      <a:pt x="80" y="310"/>
                      <a:pt x="80" y="310"/>
                    </a:cubicBezTo>
                    <a:cubicBezTo>
                      <a:pt x="79" y="309"/>
                      <a:pt x="78" y="308"/>
                      <a:pt x="78" y="307"/>
                    </a:cubicBezTo>
                    <a:cubicBezTo>
                      <a:pt x="78" y="274"/>
                      <a:pt x="78" y="274"/>
                      <a:pt x="78" y="274"/>
                    </a:cubicBezTo>
                    <a:cubicBezTo>
                      <a:pt x="30" y="250"/>
                      <a:pt x="0" y="201"/>
                      <a:pt x="0" y="145"/>
                    </a:cubicBezTo>
                    <a:cubicBezTo>
                      <a:pt x="0" y="65"/>
                      <a:pt x="67" y="0"/>
                      <a:pt x="147" y="0"/>
                    </a:cubicBezTo>
                    <a:cubicBezTo>
                      <a:pt x="148" y="0"/>
                      <a:pt x="154" y="0"/>
                      <a:pt x="154"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5" name="ïṩ1îḑe">
                <a:extLst>
                  <a:ext uri="{FF2B5EF4-FFF2-40B4-BE49-F238E27FC236}">
                    <a16:creationId xmlns:a16="http://schemas.microsoft.com/office/drawing/2014/main" id="{5A548440-7897-4DA3-9D97-3926253F7DC9}"/>
                  </a:ext>
                </a:extLst>
              </p:cNvPr>
              <p:cNvSpPr/>
              <p:nvPr/>
            </p:nvSpPr>
            <p:spPr bwMode="auto">
              <a:xfrm>
                <a:off x="8692809" y="3204663"/>
                <a:ext cx="277238" cy="268001"/>
              </a:xfrm>
              <a:prstGeom prst="rect">
                <a:avLst/>
              </a:prstGeom>
              <a:solidFill>
                <a:srgbClr val="2D5A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6" name="iṡļiďè">
                <a:extLst>
                  <a:ext uri="{FF2B5EF4-FFF2-40B4-BE49-F238E27FC236}">
                    <a16:creationId xmlns:a16="http://schemas.microsoft.com/office/drawing/2014/main" id="{D680D7F9-BD04-4D76-8A99-0B26E7F4DEA9}"/>
                  </a:ext>
                </a:extLst>
              </p:cNvPr>
              <p:cNvSpPr/>
              <p:nvPr/>
            </p:nvSpPr>
            <p:spPr bwMode="auto">
              <a:xfrm>
                <a:off x="8674326" y="3463419"/>
                <a:ext cx="304965" cy="101657"/>
              </a:xfrm>
              <a:custGeom>
                <a:avLst/>
                <a:gdLst>
                  <a:gd name="T0" fmla="*/ 0 w 147"/>
                  <a:gd name="T1" fmla="*/ 0 h 47"/>
                  <a:gd name="T2" fmla="*/ 74 w 147"/>
                  <a:gd name="T3" fmla="*/ 47 h 47"/>
                  <a:gd name="T4" fmla="*/ 147 w 147"/>
                  <a:gd name="T5" fmla="*/ 0 h 47"/>
                  <a:gd name="T6" fmla="*/ 0 w 147"/>
                  <a:gd name="T7" fmla="*/ 0 h 47"/>
                </a:gdLst>
                <a:ahLst/>
                <a:cxnLst>
                  <a:cxn ang="0">
                    <a:pos x="T0" y="T1"/>
                  </a:cxn>
                  <a:cxn ang="0">
                    <a:pos x="T2" y="T3"/>
                  </a:cxn>
                  <a:cxn ang="0">
                    <a:pos x="T4" y="T5"/>
                  </a:cxn>
                  <a:cxn ang="0">
                    <a:pos x="T6" y="T7"/>
                  </a:cxn>
                </a:cxnLst>
                <a:rect l="0" t="0" r="r" b="b"/>
                <a:pathLst>
                  <a:path w="147" h="47">
                    <a:moveTo>
                      <a:pt x="0" y="0"/>
                    </a:moveTo>
                    <a:cubicBezTo>
                      <a:pt x="6" y="27"/>
                      <a:pt x="36" y="47"/>
                      <a:pt x="74" y="47"/>
                    </a:cubicBezTo>
                    <a:cubicBezTo>
                      <a:pt x="111" y="47"/>
                      <a:pt x="142" y="27"/>
                      <a:pt x="147" y="0"/>
                    </a:cubicBezTo>
                    <a:lnTo>
                      <a:pt x="0" y="0"/>
                    </a:ln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7" name="íśļïdè">
                <a:extLst>
                  <a:ext uri="{FF2B5EF4-FFF2-40B4-BE49-F238E27FC236}">
                    <a16:creationId xmlns:a16="http://schemas.microsoft.com/office/drawing/2014/main" id="{F0DE0374-65EB-4BC7-BE59-5D46E7D1D512}"/>
                  </a:ext>
                </a:extLst>
              </p:cNvPr>
              <p:cNvSpPr/>
              <p:nvPr/>
            </p:nvSpPr>
            <p:spPr bwMode="auto">
              <a:xfrm>
                <a:off x="8637361" y="3204663"/>
                <a:ext cx="378896" cy="46209"/>
              </a:xfrm>
              <a:custGeom>
                <a:avLst/>
                <a:gdLst>
                  <a:gd name="T0" fmla="*/ 181 w 181"/>
                  <a:gd name="T1" fmla="*/ 12 h 24"/>
                  <a:gd name="T2" fmla="*/ 164 w 181"/>
                  <a:gd name="T3" fmla="*/ 24 h 24"/>
                  <a:gd name="T4" fmla="*/ 16 w 181"/>
                  <a:gd name="T5" fmla="*/ 24 h 24"/>
                  <a:gd name="T6" fmla="*/ 0 w 181"/>
                  <a:gd name="T7" fmla="*/ 12 h 24"/>
                  <a:gd name="T8" fmla="*/ 16 w 181"/>
                  <a:gd name="T9" fmla="*/ 0 h 24"/>
                  <a:gd name="T10" fmla="*/ 164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9"/>
                      <a:pt x="173" y="24"/>
                      <a:pt x="164" y="24"/>
                    </a:cubicBezTo>
                    <a:cubicBezTo>
                      <a:pt x="16" y="24"/>
                      <a:pt x="16" y="24"/>
                      <a:pt x="16" y="24"/>
                    </a:cubicBezTo>
                    <a:cubicBezTo>
                      <a:pt x="7" y="24"/>
                      <a:pt x="0" y="19"/>
                      <a:pt x="0" y="12"/>
                    </a:cubicBezTo>
                    <a:cubicBezTo>
                      <a:pt x="0" y="6"/>
                      <a:pt x="7" y="0"/>
                      <a:pt x="16" y="0"/>
                    </a:cubicBezTo>
                    <a:cubicBezTo>
                      <a:pt x="164" y="0"/>
                      <a:pt x="164" y="0"/>
                      <a:pt x="164" y="0"/>
                    </a:cubicBezTo>
                    <a:cubicBezTo>
                      <a:pt x="173" y="0"/>
                      <a:pt x="181" y="6"/>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8" name="iSliḍé">
                <a:extLst>
                  <a:ext uri="{FF2B5EF4-FFF2-40B4-BE49-F238E27FC236}">
                    <a16:creationId xmlns:a16="http://schemas.microsoft.com/office/drawing/2014/main" id="{3701E52A-5292-4746-B44A-2B0422F55C58}"/>
                  </a:ext>
                </a:extLst>
              </p:cNvPr>
              <p:cNvSpPr/>
              <p:nvPr/>
            </p:nvSpPr>
            <p:spPr bwMode="auto">
              <a:xfrm>
                <a:off x="8637361" y="3287830"/>
                <a:ext cx="378896" cy="46209"/>
              </a:xfrm>
              <a:custGeom>
                <a:avLst/>
                <a:gdLst>
                  <a:gd name="T0" fmla="*/ 181 w 181"/>
                  <a:gd name="T1" fmla="*/ 12 h 24"/>
                  <a:gd name="T2" fmla="*/ 165 w 181"/>
                  <a:gd name="T3" fmla="*/ 24 h 24"/>
                  <a:gd name="T4" fmla="*/ 17 w 181"/>
                  <a:gd name="T5" fmla="*/ 24 h 24"/>
                  <a:gd name="T6" fmla="*/ 0 w 181"/>
                  <a:gd name="T7" fmla="*/ 12 h 24"/>
                  <a:gd name="T8" fmla="*/ 17 w 181"/>
                  <a:gd name="T9" fmla="*/ 0 h 24"/>
                  <a:gd name="T10" fmla="*/ 165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9"/>
                      <a:pt x="174" y="24"/>
                      <a:pt x="165" y="24"/>
                    </a:cubicBezTo>
                    <a:cubicBezTo>
                      <a:pt x="17" y="24"/>
                      <a:pt x="17" y="24"/>
                      <a:pt x="17" y="24"/>
                    </a:cubicBezTo>
                    <a:cubicBezTo>
                      <a:pt x="7" y="24"/>
                      <a:pt x="0" y="19"/>
                      <a:pt x="0" y="12"/>
                    </a:cubicBezTo>
                    <a:cubicBezTo>
                      <a:pt x="0" y="6"/>
                      <a:pt x="7" y="0"/>
                      <a:pt x="17" y="0"/>
                    </a:cubicBezTo>
                    <a:cubicBezTo>
                      <a:pt x="165" y="0"/>
                      <a:pt x="165" y="0"/>
                      <a:pt x="165" y="0"/>
                    </a:cubicBezTo>
                    <a:cubicBezTo>
                      <a:pt x="174" y="0"/>
                      <a:pt x="181" y="6"/>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9" name="îṥļîdè">
                <a:extLst>
                  <a:ext uri="{FF2B5EF4-FFF2-40B4-BE49-F238E27FC236}">
                    <a16:creationId xmlns:a16="http://schemas.microsoft.com/office/drawing/2014/main" id="{1BFD19DB-C67A-42C9-94A7-A22B6B6D521C}"/>
                  </a:ext>
                </a:extLst>
              </p:cNvPr>
              <p:cNvSpPr/>
              <p:nvPr/>
            </p:nvSpPr>
            <p:spPr bwMode="auto">
              <a:xfrm>
                <a:off x="8646599" y="3371005"/>
                <a:ext cx="378896" cy="55448"/>
              </a:xfrm>
              <a:custGeom>
                <a:avLst/>
                <a:gdLst>
                  <a:gd name="T0" fmla="*/ 181 w 181"/>
                  <a:gd name="T1" fmla="*/ 12 h 24"/>
                  <a:gd name="T2" fmla="*/ 164 w 181"/>
                  <a:gd name="T3" fmla="*/ 24 h 24"/>
                  <a:gd name="T4" fmla="*/ 16 w 181"/>
                  <a:gd name="T5" fmla="*/ 24 h 24"/>
                  <a:gd name="T6" fmla="*/ 0 w 181"/>
                  <a:gd name="T7" fmla="*/ 12 h 24"/>
                  <a:gd name="T8" fmla="*/ 16 w 181"/>
                  <a:gd name="T9" fmla="*/ 0 h 24"/>
                  <a:gd name="T10" fmla="*/ 164 w 181"/>
                  <a:gd name="T11" fmla="*/ 0 h 24"/>
                  <a:gd name="T12" fmla="*/ 181 w 181"/>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81" h="24">
                    <a:moveTo>
                      <a:pt x="181" y="12"/>
                    </a:moveTo>
                    <a:cubicBezTo>
                      <a:pt x="181" y="18"/>
                      <a:pt x="173" y="24"/>
                      <a:pt x="164" y="24"/>
                    </a:cubicBezTo>
                    <a:cubicBezTo>
                      <a:pt x="16" y="24"/>
                      <a:pt x="16" y="24"/>
                      <a:pt x="16" y="24"/>
                    </a:cubicBezTo>
                    <a:cubicBezTo>
                      <a:pt x="7" y="24"/>
                      <a:pt x="0" y="18"/>
                      <a:pt x="0" y="12"/>
                    </a:cubicBezTo>
                    <a:cubicBezTo>
                      <a:pt x="0" y="5"/>
                      <a:pt x="7" y="0"/>
                      <a:pt x="16" y="0"/>
                    </a:cubicBezTo>
                    <a:cubicBezTo>
                      <a:pt x="164" y="0"/>
                      <a:pt x="164" y="0"/>
                      <a:pt x="164" y="0"/>
                    </a:cubicBezTo>
                    <a:cubicBezTo>
                      <a:pt x="173" y="0"/>
                      <a:pt x="181" y="5"/>
                      <a:pt x="181" y="12"/>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0" name="îṩḷíďé">
                <a:extLst>
                  <a:ext uri="{FF2B5EF4-FFF2-40B4-BE49-F238E27FC236}">
                    <a16:creationId xmlns:a16="http://schemas.microsoft.com/office/drawing/2014/main" id="{AB058AB8-D7DA-4F64-935D-2E415D5657C7}"/>
                  </a:ext>
                </a:extLst>
              </p:cNvPr>
              <p:cNvSpPr/>
              <p:nvPr/>
            </p:nvSpPr>
            <p:spPr bwMode="auto">
              <a:xfrm>
                <a:off x="8729774" y="2881213"/>
                <a:ext cx="203309" cy="369652"/>
              </a:xfrm>
              <a:custGeom>
                <a:avLst/>
                <a:gdLst>
                  <a:gd name="T0" fmla="*/ 85 w 95"/>
                  <a:gd name="T1" fmla="*/ 8 h 176"/>
                  <a:gd name="T2" fmla="*/ 70 w 95"/>
                  <a:gd name="T3" fmla="*/ 2 h 176"/>
                  <a:gd name="T4" fmla="*/ 48 w 95"/>
                  <a:gd name="T5" fmla="*/ 1 h 176"/>
                  <a:gd name="T6" fmla="*/ 25 w 95"/>
                  <a:gd name="T7" fmla="*/ 1 h 176"/>
                  <a:gd name="T8" fmla="*/ 2 w 95"/>
                  <a:gd name="T9" fmla="*/ 0 h 176"/>
                  <a:gd name="T10" fmla="*/ 0 w 95"/>
                  <a:gd name="T11" fmla="*/ 3 h 176"/>
                  <a:gd name="T12" fmla="*/ 23 w 95"/>
                  <a:gd name="T13" fmla="*/ 173 h 176"/>
                  <a:gd name="T14" fmla="*/ 27 w 95"/>
                  <a:gd name="T15" fmla="*/ 173 h 176"/>
                  <a:gd name="T16" fmla="*/ 21 w 95"/>
                  <a:gd name="T17" fmla="*/ 10 h 176"/>
                  <a:gd name="T18" fmla="*/ 44 w 95"/>
                  <a:gd name="T19" fmla="*/ 10 h 176"/>
                  <a:gd name="T20" fmla="*/ 67 w 95"/>
                  <a:gd name="T21" fmla="*/ 10 h 176"/>
                  <a:gd name="T22" fmla="*/ 86 w 95"/>
                  <a:gd name="T23" fmla="*/ 15 h 176"/>
                  <a:gd name="T24" fmla="*/ 67 w 95"/>
                  <a:gd name="T25" fmla="*/ 176 h 176"/>
                  <a:gd name="T26" fmla="*/ 70 w 95"/>
                  <a:gd name="T27" fmla="*/ 97 h 176"/>
                  <a:gd name="T28" fmla="*/ 90 w 95"/>
                  <a:gd name="T29" fmla="*/ 9 h 176"/>
                  <a:gd name="T30" fmla="*/ 86 w 95"/>
                  <a:gd name="T31" fmla="*/ 9 h 176"/>
                  <a:gd name="T32" fmla="*/ 89 w 95"/>
                  <a:gd name="T33" fmla="*/ 7 h 176"/>
                  <a:gd name="T34" fmla="*/ 88 w 95"/>
                  <a:gd name="T35" fmla="*/ 10 h 176"/>
                  <a:gd name="T36" fmla="*/ 87 w 95"/>
                  <a:gd name="T37" fmla="*/ 11 h 176"/>
                  <a:gd name="T38" fmla="*/ 81 w 95"/>
                  <a:gd name="T39" fmla="*/ 14 h 176"/>
                  <a:gd name="T40" fmla="*/ 59 w 95"/>
                  <a:gd name="T41" fmla="*/ 13 h 176"/>
                  <a:gd name="T42" fmla="*/ 59 w 95"/>
                  <a:gd name="T43" fmla="*/ 13 h 176"/>
                  <a:gd name="T44" fmla="*/ 38 w 95"/>
                  <a:gd name="T45" fmla="*/ 13 h 176"/>
                  <a:gd name="T46" fmla="*/ 33 w 95"/>
                  <a:gd name="T47" fmla="*/ 11 h 176"/>
                  <a:gd name="T48" fmla="*/ 25 w 95"/>
                  <a:gd name="T49" fmla="*/ 3 h 176"/>
                  <a:gd name="T50" fmla="*/ 25 w 95"/>
                  <a:gd name="T51" fmla="*/ 3 h 176"/>
                  <a:gd name="T52" fmla="*/ 12 w 95"/>
                  <a:gd name="T53" fmla="*/ 12 h 176"/>
                  <a:gd name="T54" fmla="*/ 17 w 95"/>
                  <a:gd name="T55" fmla="*/ 50 h 176"/>
                  <a:gd name="T56" fmla="*/ 27 w 95"/>
                  <a:gd name="T57" fmla="*/ 128 h 176"/>
                  <a:gd name="T58" fmla="*/ 17 w 95"/>
                  <a:gd name="T59" fmla="*/ 50 h 176"/>
                  <a:gd name="T60" fmla="*/ 25 w 95"/>
                  <a:gd name="T61" fmla="*/ 172 h 176"/>
                  <a:gd name="T62" fmla="*/ 26 w 95"/>
                  <a:gd name="T63" fmla="*/ 169 h 176"/>
                  <a:gd name="T64" fmla="*/ 26 w 95"/>
                  <a:gd name="T65" fmla="*/ 167 h 176"/>
                  <a:gd name="T66" fmla="*/ 11 w 95"/>
                  <a:gd name="T67" fmla="*/ 13 h 176"/>
                  <a:gd name="T68" fmla="*/ 20 w 95"/>
                  <a:gd name="T69" fmla="*/ 8 h 176"/>
                  <a:gd name="T70" fmla="*/ 20 w 95"/>
                  <a:gd name="T71" fmla="*/ 8 h 176"/>
                  <a:gd name="T72" fmla="*/ 25 w 95"/>
                  <a:gd name="T73" fmla="*/ 4 h 176"/>
                  <a:gd name="T74" fmla="*/ 28 w 95"/>
                  <a:gd name="T75" fmla="*/ 6 h 176"/>
                  <a:gd name="T76" fmla="*/ 28 w 95"/>
                  <a:gd name="T77" fmla="*/ 6 h 176"/>
                  <a:gd name="T78" fmla="*/ 36 w 95"/>
                  <a:gd name="T79" fmla="*/ 14 h 176"/>
                  <a:gd name="T80" fmla="*/ 41 w 95"/>
                  <a:gd name="T81" fmla="*/ 12 h 176"/>
                  <a:gd name="T82" fmla="*/ 48 w 95"/>
                  <a:gd name="T83" fmla="*/ 6 h 176"/>
                  <a:gd name="T84" fmla="*/ 54 w 95"/>
                  <a:gd name="T85" fmla="*/ 13 h 176"/>
                  <a:gd name="T86" fmla="*/ 70 w 95"/>
                  <a:gd name="T87" fmla="*/ 6 h 176"/>
                  <a:gd name="T88" fmla="*/ 70 w 95"/>
                  <a:gd name="T89" fmla="*/ 6 h 176"/>
                  <a:gd name="T90" fmla="*/ 78 w 95"/>
                  <a:gd name="T91" fmla="*/ 13 h 176"/>
                  <a:gd name="T92" fmla="*/ 84 w 95"/>
                  <a:gd name="T93" fmla="*/ 14 h 176"/>
                  <a:gd name="T94" fmla="*/ 83 w 95"/>
                  <a:gd name="T95" fmla="*/ 15 h 176"/>
                  <a:gd name="T96" fmla="*/ 85 w 95"/>
                  <a:gd name="T97" fmla="*/ 13 h 176"/>
                  <a:gd name="T98" fmla="*/ 86 w 95"/>
                  <a:gd name="T99" fmla="*/ 12 h 176"/>
                  <a:gd name="T100" fmla="*/ 85 w 95"/>
                  <a:gd name="T101" fmla="*/ 24 h 176"/>
                  <a:gd name="T102" fmla="*/ 66 w 95"/>
                  <a:gd name="T103" fmla="*/ 1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 h="176">
                    <a:moveTo>
                      <a:pt x="95" y="6"/>
                    </a:moveTo>
                    <a:cubicBezTo>
                      <a:pt x="95" y="5"/>
                      <a:pt x="95" y="5"/>
                      <a:pt x="95" y="4"/>
                    </a:cubicBezTo>
                    <a:cubicBezTo>
                      <a:pt x="95" y="3"/>
                      <a:pt x="94" y="2"/>
                      <a:pt x="93" y="2"/>
                    </a:cubicBezTo>
                    <a:cubicBezTo>
                      <a:pt x="89" y="2"/>
                      <a:pt x="87" y="5"/>
                      <a:pt x="85" y="8"/>
                    </a:cubicBezTo>
                    <a:cubicBezTo>
                      <a:pt x="84" y="10"/>
                      <a:pt x="83" y="12"/>
                      <a:pt x="81" y="12"/>
                    </a:cubicBezTo>
                    <a:cubicBezTo>
                      <a:pt x="80" y="12"/>
                      <a:pt x="79" y="10"/>
                      <a:pt x="78" y="8"/>
                    </a:cubicBezTo>
                    <a:cubicBezTo>
                      <a:pt x="76" y="5"/>
                      <a:pt x="74" y="2"/>
                      <a:pt x="70" y="2"/>
                    </a:cubicBezTo>
                    <a:cubicBezTo>
                      <a:pt x="70" y="2"/>
                      <a:pt x="70" y="2"/>
                      <a:pt x="70" y="2"/>
                    </a:cubicBezTo>
                    <a:cubicBezTo>
                      <a:pt x="66" y="2"/>
                      <a:pt x="64" y="5"/>
                      <a:pt x="62" y="8"/>
                    </a:cubicBezTo>
                    <a:cubicBezTo>
                      <a:pt x="61" y="10"/>
                      <a:pt x="60" y="12"/>
                      <a:pt x="59" y="12"/>
                    </a:cubicBezTo>
                    <a:cubicBezTo>
                      <a:pt x="57" y="12"/>
                      <a:pt x="57" y="10"/>
                      <a:pt x="55" y="8"/>
                    </a:cubicBezTo>
                    <a:cubicBezTo>
                      <a:pt x="54" y="5"/>
                      <a:pt x="52" y="1"/>
                      <a:pt x="48" y="1"/>
                    </a:cubicBezTo>
                    <a:cubicBezTo>
                      <a:pt x="43" y="1"/>
                      <a:pt x="41" y="5"/>
                      <a:pt x="40" y="8"/>
                    </a:cubicBezTo>
                    <a:cubicBezTo>
                      <a:pt x="38" y="10"/>
                      <a:pt x="38" y="11"/>
                      <a:pt x="36" y="11"/>
                    </a:cubicBezTo>
                    <a:cubicBezTo>
                      <a:pt x="35" y="11"/>
                      <a:pt x="34" y="10"/>
                      <a:pt x="33" y="8"/>
                    </a:cubicBezTo>
                    <a:cubicBezTo>
                      <a:pt x="31" y="5"/>
                      <a:pt x="29" y="1"/>
                      <a:pt x="25" y="1"/>
                    </a:cubicBezTo>
                    <a:cubicBezTo>
                      <a:pt x="21" y="1"/>
                      <a:pt x="19" y="5"/>
                      <a:pt x="17" y="7"/>
                    </a:cubicBezTo>
                    <a:cubicBezTo>
                      <a:pt x="16" y="10"/>
                      <a:pt x="15" y="11"/>
                      <a:pt x="14" y="11"/>
                    </a:cubicBezTo>
                    <a:cubicBezTo>
                      <a:pt x="12" y="11"/>
                      <a:pt x="11" y="9"/>
                      <a:pt x="10" y="7"/>
                    </a:cubicBezTo>
                    <a:cubicBezTo>
                      <a:pt x="9" y="4"/>
                      <a:pt x="7" y="0"/>
                      <a:pt x="2" y="0"/>
                    </a:cubicBezTo>
                    <a:cubicBezTo>
                      <a:pt x="2" y="0"/>
                      <a:pt x="2" y="0"/>
                      <a:pt x="2" y="0"/>
                    </a:cubicBezTo>
                    <a:cubicBezTo>
                      <a:pt x="2" y="0"/>
                      <a:pt x="2" y="0"/>
                      <a:pt x="2" y="0"/>
                    </a:cubicBezTo>
                    <a:cubicBezTo>
                      <a:pt x="2" y="0"/>
                      <a:pt x="2" y="0"/>
                      <a:pt x="2" y="0"/>
                    </a:cubicBezTo>
                    <a:cubicBezTo>
                      <a:pt x="1" y="0"/>
                      <a:pt x="0" y="2"/>
                      <a:pt x="0" y="3"/>
                    </a:cubicBezTo>
                    <a:cubicBezTo>
                      <a:pt x="0" y="3"/>
                      <a:pt x="0" y="4"/>
                      <a:pt x="0" y="5"/>
                    </a:cubicBezTo>
                    <a:cubicBezTo>
                      <a:pt x="3" y="10"/>
                      <a:pt x="20" y="53"/>
                      <a:pt x="25" y="96"/>
                    </a:cubicBezTo>
                    <a:cubicBezTo>
                      <a:pt x="28" y="129"/>
                      <a:pt x="23" y="171"/>
                      <a:pt x="23" y="171"/>
                    </a:cubicBezTo>
                    <a:cubicBezTo>
                      <a:pt x="23" y="172"/>
                      <a:pt x="23" y="172"/>
                      <a:pt x="23" y="173"/>
                    </a:cubicBezTo>
                    <a:cubicBezTo>
                      <a:pt x="24" y="173"/>
                      <a:pt x="24" y="175"/>
                      <a:pt x="25" y="175"/>
                    </a:cubicBezTo>
                    <a:cubicBezTo>
                      <a:pt x="25" y="176"/>
                      <a:pt x="25" y="176"/>
                      <a:pt x="25" y="176"/>
                    </a:cubicBezTo>
                    <a:cubicBezTo>
                      <a:pt x="25" y="176"/>
                      <a:pt x="25" y="176"/>
                      <a:pt x="25" y="176"/>
                    </a:cubicBezTo>
                    <a:cubicBezTo>
                      <a:pt x="26" y="176"/>
                      <a:pt x="27" y="174"/>
                      <a:pt x="27" y="173"/>
                    </a:cubicBezTo>
                    <a:cubicBezTo>
                      <a:pt x="27" y="172"/>
                      <a:pt x="33" y="129"/>
                      <a:pt x="29" y="97"/>
                    </a:cubicBezTo>
                    <a:cubicBezTo>
                      <a:pt x="26" y="64"/>
                      <a:pt x="15" y="31"/>
                      <a:pt x="9" y="14"/>
                    </a:cubicBezTo>
                    <a:cubicBezTo>
                      <a:pt x="10" y="15"/>
                      <a:pt x="12" y="16"/>
                      <a:pt x="14" y="16"/>
                    </a:cubicBezTo>
                    <a:cubicBezTo>
                      <a:pt x="18" y="16"/>
                      <a:pt x="20" y="13"/>
                      <a:pt x="21" y="10"/>
                    </a:cubicBezTo>
                    <a:cubicBezTo>
                      <a:pt x="23" y="7"/>
                      <a:pt x="24" y="6"/>
                      <a:pt x="25" y="6"/>
                    </a:cubicBezTo>
                    <a:cubicBezTo>
                      <a:pt x="26" y="6"/>
                      <a:pt x="27" y="7"/>
                      <a:pt x="28" y="10"/>
                    </a:cubicBezTo>
                    <a:cubicBezTo>
                      <a:pt x="30" y="13"/>
                      <a:pt x="32" y="16"/>
                      <a:pt x="36" y="16"/>
                    </a:cubicBezTo>
                    <a:cubicBezTo>
                      <a:pt x="40" y="16"/>
                      <a:pt x="42" y="13"/>
                      <a:pt x="44" y="10"/>
                    </a:cubicBezTo>
                    <a:cubicBezTo>
                      <a:pt x="45" y="8"/>
                      <a:pt x="46" y="6"/>
                      <a:pt x="48" y="6"/>
                    </a:cubicBezTo>
                    <a:cubicBezTo>
                      <a:pt x="49" y="6"/>
                      <a:pt x="50" y="8"/>
                      <a:pt x="51" y="10"/>
                    </a:cubicBezTo>
                    <a:cubicBezTo>
                      <a:pt x="53" y="13"/>
                      <a:pt x="55" y="16"/>
                      <a:pt x="59" y="16"/>
                    </a:cubicBezTo>
                    <a:cubicBezTo>
                      <a:pt x="63" y="16"/>
                      <a:pt x="65" y="13"/>
                      <a:pt x="67" y="10"/>
                    </a:cubicBezTo>
                    <a:cubicBezTo>
                      <a:pt x="68" y="8"/>
                      <a:pt x="69" y="6"/>
                      <a:pt x="70" y="6"/>
                    </a:cubicBezTo>
                    <a:cubicBezTo>
                      <a:pt x="71" y="6"/>
                      <a:pt x="72" y="8"/>
                      <a:pt x="74" y="10"/>
                    </a:cubicBezTo>
                    <a:cubicBezTo>
                      <a:pt x="75" y="13"/>
                      <a:pt x="77" y="17"/>
                      <a:pt x="81" y="17"/>
                    </a:cubicBezTo>
                    <a:cubicBezTo>
                      <a:pt x="83" y="17"/>
                      <a:pt x="85" y="16"/>
                      <a:pt x="86" y="15"/>
                    </a:cubicBezTo>
                    <a:cubicBezTo>
                      <a:pt x="80" y="31"/>
                      <a:pt x="69" y="63"/>
                      <a:pt x="65" y="96"/>
                    </a:cubicBezTo>
                    <a:cubicBezTo>
                      <a:pt x="61" y="132"/>
                      <a:pt x="64" y="173"/>
                      <a:pt x="65" y="173"/>
                    </a:cubicBezTo>
                    <a:cubicBezTo>
                      <a:pt x="65" y="174"/>
                      <a:pt x="66" y="176"/>
                      <a:pt x="67" y="176"/>
                    </a:cubicBezTo>
                    <a:cubicBezTo>
                      <a:pt x="67" y="176"/>
                      <a:pt x="67" y="176"/>
                      <a:pt x="67" y="176"/>
                    </a:cubicBezTo>
                    <a:cubicBezTo>
                      <a:pt x="67" y="175"/>
                      <a:pt x="67" y="175"/>
                      <a:pt x="67" y="175"/>
                    </a:cubicBezTo>
                    <a:cubicBezTo>
                      <a:pt x="68" y="175"/>
                      <a:pt x="68" y="174"/>
                      <a:pt x="69" y="174"/>
                    </a:cubicBezTo>
                    <a:cubicBezTo>
                      <a:pt x="69" y="173"/>
                      <a:pt x="69" y="173"/>
                      <a:pt x="69" y="172"/>
                    </a:cubicBezTo>
                    <a:cubicBezTo>
                      <a:pt x="69" y="172"/>
                      <a:pt x="66" y="132"/>
                      <a:pt x="70" y="97"/>
                    </a:cubicBezTo>
                    <a:cubicBezTo>
                      <a:pt x="75" y="54"/>
                      <a:pt x="92" y="11"/>
                      <a:pt x="95" y="6"/>
                    </a:cubicBezTo>
                    <a:close/>
                    <a:moveTo>
                      <a:pt x="91" y="8"/>
                    </a:moveTo>
                    <a:cubicBezTo>
                      <a:pt x="91" y="8"/>
                      <a:pt x="91" y="8"/>
                      <a:pt x="91" y="8"/>
                    </a:cubicBezTo>
                    <a:cubicBezTo>
                      <a:pt x="90" y="9"/>
                      <a:pt x="90" y="9"/>
                      <a:pt x="90" y="9"/>
                    </a:cubicBezTo>
                    <a:lnTo>
                      <a:pt x="91" y="8"/>
                    </a:lnTo>
                    <a:close/>
                    <a:moveTo>
                      <a:pt x="90" y="4"/>
                    </a:moveTo>
                    <a:cubicBezTo>
                      <a:pt x="90" y="4"/>
                      <a:pt x="90" y="4"/>
                      <a:pt x="90" y="4"/>
                    </a:cubicBezTo>
                    <a:cubicBezTo>
                      <a:pt x="89" y="5"/>
                      <a:pt x="88" y="7"/>
                      <a:pt x="86" y="9"/>
                    </a:cubicBezTo>
                    <a:cubicBezTo>
                      <a:pt x="86" y="9"/>
                      <a:pt x="86" y="9"/>
                      <a:pt x="86" y="9"/>
                    </a:cubicBezTo>
                    <a:cubicBezTo>
                      <a:pt x="86" y="9"/>
                      <a:pt x="86" y="9"/>
                      <a:pt x="86" y="9"/>
                    </a:cubicBezTo>
                    <a:cubicBezTo>
                      <a:pt x="88" y="7"/>
                      <a:pt x="89" y="5"/>
                      <a:pt x="90" y="4"/>
                    </a:cubicBezTo>
                    <a:close/>
                    <a:moveTo>
                      <a:pt x="89" y="7"/>
                    </a:moveTo>
                    <a:cubicBezTo>
                      <a:pt x="89" y="8"/>
                      <a:pt x="89" y="8"/>
                      <a:pt x="89" y="8"/>
                    </a:cubicBezTo>
                    <a:lnTo>
                      <a:pt x="89" y="7"/>
                    </a:lnTo>
                    <a:close/>
                    <a:moveTo>
                      <a:pt x="88" y="8"/>
                    </a:moveTo>
                    <a:cubicBezTo>
                      <a:pt x="88" y="9"/>
                      <a:pt x="88" y="9"/>
                      <a:pt x="88" y="10"/>
                    </a:cubicBezTo>
                    <a:cubicBezTo>
                      <a:pt x="88" y="9"/>
                      <a:pt x="88" y="9"/>
                      <a:pt x="88" y="8"/>
                    </a:cubicBezTo>
                    <a:close/>
                    <a:moveTo>
                      <a:pt x="87" y="11"/>
                    </a:moveTo>
                    <a:cubicBezTo>
                      <a:pt x="86" y="11"/>
                      <a:pt x="86" y="11"/>
                      <a:pt x="86" y="11"/>
                    </a:cubicBezTo>
                    <a:lnTo>
                      <a:pt x="87" y="11"/>
                    </a:lnTo>
                    <a:close/>
                    <a:moveTo>
                      <a:pt x="81" y="14"/>
                    </a:moveTo>
                    <a:cubicBezTo>
                      <a:pt x="81" y="14"/>
                      <a:pt x="81" y="14"/>
                      <a:pt x="81" y="14"/>
                    </a:cubicBezTo>
                    <a:cubicBezTo>
                      <a:pt x="81" y="14"/>
                      <a:pt x="80" y="13"/>
                      <a:pt x="80" y="13"/>
                    </a:cubicBezTo>
                    <a:cubicBezTo>
                      <a:pt x="80" y="13"/>
                      <a:pt x="81" y="14"/>
                      <a:pt x="81" y="14"/>
                    </a:cubicBezTo>
                    <a:close/>
                    <a:moveTo>
                      <a:pt x="62" y="12"/>
                    </a:moveTo>
                    <a:cubicBezTo>
                      <a:pt x="61" y="13"/>
                      <a:pt x="60" y="13"/>
                      <a:pt x="59" y="13"/>
                    </a:cubicBezTo>
                    <a:cubicBezTo>
                      <a:pt x="60" y="13"/>
                      <a:pt x="61" y="13"/>
                      <a:pt x="62" y="12"/>
                    </a:cubicBezTo>
                    <a:close/>
                    <a:moveTo>
                      <a:pt x="59" y="13"/>
                    </a:moveTo>
                    <a:cubicBezTo>
                      <a:pt x="59" y="13"/>
                      <a:pt x="59" y="13"/>
                      <a:pt x="59" y="13"/>
                    </a:cubicBezTo>
                    <a:cubicBezTo>
                      <a:pt x="59" y="13"/>
                      <a:pt x="59" y="13"/>
                      <a:pt x="59" y="13"/>
                    </a:cubicBezTo>
                    <a:cubicBezTo>
                      <a:pt x="57" y="13"/>
                      <a:pt x="56" y="13"/>
                      <a:pt x="55" y="11"/>
                    </a:cubicBezTo>
                    <a:cubicBezTo>
                      <a:pt x="56" y="13"/>
                      <a:pt x="57" y="13"/>
                      <a:pt x="59" y="13"/>
                    </a:cubicBezTo>
                    <a:close/>
                    <a:moveTo>
                      <a:pt x="45" y="4"/>
                    </a:moveTo>
                    <a:cubicBezTo>
                      <a:pt x="45" y="4"/>
                      <a:pt x="44" y="4"/>
                      <a:pt x="44" y="5"/>
                    </a:cubicBezTo>
                    <a:cubicBezTo>
                      <a:pt x="44" y="4"/>
                      <a:pt x="45" y="4"/>
                      <a:pt x="45" y="4"/>
                    </a:cubicBezTo>
                    <a:close/>
                    <a:moveTo>
                      <a:pt x="38" y="13"/>
                    </a:moveTo>
                    <a:cubicBezTo>
                      <a:pt x="37" y="13"/>
                      <a:pt x="37" y="13"/>
                      <a:pt x="36" y="13"/>
                    </a:cubicBezTo>
                    <a:cubicBezTo>
                      <a:pt x="37" y="13"/>
                      <a:pt x="37" y="13"/>
                      <a:pt x="38" y="13"/>
                    </a:cubicBezTo>
                    <a:close/>
                    <a:moveTo>
                      <a:pt x="35" y="13"/>
                    </a:moveTo>
                    <a:cubicBezTo>
                      <a:pt x="34" y="12"/>
                      <a:pt x="33" y="12"/>
                      <a:pt x="33" y="11"/>
                    </a:cubicBezTo>
                    <a:cubicBezTo>
                      <a:pt x="33" y="12"/>
                      <a:pt x="34" y="12"/>
                      <a:pt x="35" y="13"/>
                    </a:cubicBezTo>
                    <a:close/>
                    <a:moveTo>
                      <a:pt x="29" y="5"/>
                    </a:moveTo>
                    <a:cubicBezTo>
                      <a:pt x="28" y="4"/>
                      <a:pt x="27" y="3"/>
                      <a:pt x="25" y="3"/>
                    </a:cubicBezTo>
                    <a:cubicBezTo>
                      <a:pt x="25" y="3"/>
                      <a:pt x="25" y="3"/>
                      <a:pt x="25" y="3"/>
                    </a:cubicBezTo>
                    <a:cubicBezTo>
                      <a:pt x="25" y="3"/>
                      <a:pt x="25" y="3"/>
                      <a:pt x="25" y="3"/>
                    </a:cubicBezTo>
                    <a:cubicBezTo>
                      <a:pt x="27" y="3"/>
                      <a:pt x="28" y="4"/>
                      <a:pt x="29" y="5"/>
                    </a:cubicBezTo>
                    <a:close/>
                    <a:moveTo>
                      <a:pt x="25" y="3"/>
                    </a:moveTo>
                    <a:cubicBezTo>
                      <a:pt x="25" y="3"/>
                      <a:pt x="25" y="3"/>
                      <a:pt x="25" y="3"/>
                    </a:cubicBezTo>
                    <a:cubicBezTo>
                      <a:pt x="24" y="3"/>
                      <a:pt x="23" y="3"/>
                      <a:pt x="23" y="3"/>
                    </a:cubicBezTo>
                    <a:cubicBezTo>
                      <a:pt x="23" y="3"/>
                      <a:pt x="24" y="3"/>
                      <a:pt x="25" y="3"/>
                    </a:cubicBezTo>
                    <a:close/>
                    <a:moveTo>
                      <a:pt x="9" y="7"/>
                    </a:moveTo>
                    <a:cubicBezTo>
                      <a:pt x="10" y="10"/>
                      <a:pt x="9" y="12"/>
                      <a:pt x="12" y="12"/>
                    </a:cubicBezTo>
                    <a:cubicBezTo>
                      <a:pt x="14" y="11"/>
                      <a:pt x="14" y="11"/>
                      <a:pt x="14" y="11"/>
                    </a:cubicBezTo>
                    <a:cubicBezTo>
                      <a:pt x="14" y="11"/>
                      <a:pt x="14" y="11"/>
                      <a:pt x="14" y="11"/>
                    </a:cubicBezTo>
                    <a:cubicBezTo>
                      <a:pt x="11" y="11"/>
                      <a:pt x="10" y="10"/>
                      <a:pt x="9" y="7"/>
                    </a:cubicBezTo>
                    <a:moveTo>
                      <a:pt x="17" y="50"/>
                    </a:moveTo>
                    <a:cubicBezTo>
                      <a:pt x="16" y="45"/>
                      <a:pt x="15" y="40"/>
                      <a:pt x="13" y="36"/>
                    </a:cubicBezTo>
                    <a:cubicBezTo>
                      <a:pt x="15" y="40"/>
                      <a:pt x="16" y="45"/>
                      <a:pt x="17" y="50"/>
                    </a:cubicBezTo>
                    <a:cubicBezTo>
                      <a:pt x="21" y="64"/>
                      <a:pt x="25" y="80"/>
                      <a:pt x="26" y="96"/>
                    </a:cubicBezTo>
                    <a:cubicBezTo>
                      <a:pt x="27" y="107"/>
                      <a:pt x="28" y="118"/>
                      <a:pt x="27" y="128"/>
                    </a:cubicBezTo>
                    <a:cubicBezTo>
                      <a:pt x="27" y="130"/>
                      <a:pt x="27" y="132"/>
                      <a:pt x="27" y="134"/>
                    </a:cubicBezTo>
                    <a:cubicBezTo>
                      <a:pt x="27" y="132"/>
                      <a:pt x="27" y="130"/>
                      <a:pt x="27" y="128"/>
                    </a:cubicBezTo>
                    <a:cubicBezTo>
                      <a:pt x="28" y="118"/>
                      <a:pt x="27" y="107"/>
                      <a:pt x="26" y="96"/>
                    </a:cubicBezTo>
                    <a:cubicBezTo>
                      <a:pt x="25" y="80"/>
                      <a:pt x="21" y="64"/>
                      <a:pt x="17" y="50"/>
                    </a:cubicBezTo>
                    <a:close/>
                    <a:moveTo>
                      <a:pt x="25" y="172"/>
                    </a:moveTo>
                    <a:cubicBezTo>
                      <a:pt x="25" y="172"/>
                      <a:pt x="25" y="172"/>
                      <a:pt x="25" y="172"/>
                    </a:cubicBezTo>
                    <a:cubicBezTo>
                      <a:pt x="25" y="172"/>
                      <a:pt x="25" y="172"/>
                      <a:pt x="25" y="172"/>
                    </a:cubicBezTo>
                    <a:cubicBezTo>
                      <a:pt x="25" y="172"/>
                      <a:pt x="25" y="172"/>
                      <a:pt x="25" y="172"/>
                    </a:cubicBezTo>
                    <a:close/>
                    <a:moveTo>
                      <a:pt x="26" y="172"/>
                    </a:moveTo>
                    <a:cubicBezTo>
                      <a:pt x="25" y="172"/>
                      <a:pt x="25" y="172"/>
                      <a:pt x="25" y="172"/>
                    </a:cubicBezTo>
                    <a:cubicBezTo>
                      <a:pt x="26" y="172"/>
                      <a:pt x="26" y="172"/>
                      <a:pt x="26" y="172"/>
                    </a:cubicBezTo>
                    <a:cubicBezTo>
                      <a:pt x="26" y="172"/>
                      <a:pt x="26" y="170"/>
                      <a:pt x="26" y="169"/>
                    </a:cubicBezTo>
                    <a:cubicBezTo>
                      <a:pt x="26" y="170"/>
                      <a:pt x="26" y="172"/>
                      <a:pt x="26" y="172"/>
                    </a:cubicBezTo>
                    <a:close/>
                    <a:moveTo>
                      <a:pt x="26" y="167"/>
                    </a:moveTo>
                    <a:cubicBezTo>
                      <a:pt x="26" y="166"/>
                      <a:pt x="26" y="165"/>
                      <a:pt x="26" y="164"/>
                    </a:cubicBezTo>
                    <a:cubicBezTo>
                      <a:pt x="26" y="165"/>
                      <a:pt x="26" y="166"/>
                      <a:pt x="26" y="167"/>
                    </a:cubicBezTo>
                    <a:close/>
                    <a:moveTo>
                      <a:pt x="6" y="7"/>
                    </a:moveTo>
                    <a:cubicBezTo>
                      <a:pt x="6" y="7"/>
                      <a:pt x="6" y="7"/>
                      <a:pt x="6" y="7"/>
                    </a:cubicBezTo>
                    <a:close/>
                    <a:moveTo>
                      <a:pt x="14" y="14"/>
                    </a:moveTo>
                    <a:cubicBezTo>
                      <a:pt x="12" y="14"/>
                      <a:pt x="11" y="14"/>
                      <a:pt x="11" y="13"/>
                    </a:cubicBezTo>
                    <a:cubicBezTo>
                      <a:pt x="11" y="14"/>
                      <a:pt x="12" y="14"/>
                      <a:pt x="14" y="14"/>
                    </a:cubicBezTo>
                    <a:cubicBezTo>
                      <a:pt x="14" y="14"/>
                      <a:pt x="14" y="14"/>
                      <a:pt x="14" y="14"/>
                    </a:cubicBezTo>
                    <a:close/>
                    <a:moveTo>
                      <a:pt x="21" y="6"/>
                    </a:moveTo>
                    <a:cubicBezTo>
                      <a:pt x="21" y="7"/>
                      <a:pt x="21" y="7"/>
                      <a:pt x="20" y="8"/>
                    </a:cubicBezTo>
                    <a:cubicBezTo>
                      <a:pt x="20" y="9"/>
                      <a:pt x="20" y="9"/>
                      <a:pt x="20" y="9"/>
                    </a:cubicBezTo>
                    <a:cubicBezTo>
                      <a:pt x="19" y="10"/>
                      <a:pt x="19" y="10"/>
                      <a:pt x="19" y="11"/>
                    </a:cubicBezTo>
                    <a:cubicBezTo>
                      <a:pt x="19" y="10"/>
                      <a:pt x="19" y="10"/>
                      <a:pt x="20" y="9"/>
                    </a:cubicBezTo>
                    <a:cubicBezTo>
                      <a:pt x="20" y="8"/>
                      <a:pt x="20" y="8"/>
                      <a:pt x="20" y="8"/>
                    </a:cubicBezTo>
                    <a:cubicBezTo>
                      <a:pt x="21" y="7"/>
                      <a:pt x="21" y="7"/>
                      <a:pt x="21" y="6"/>
                    </a:cubicBezTo>
                    <a:cubicBezTo>
                      <a:pt x="22" y="6"/>
                      <a:pt x="22" y="5"/>
                      <a:pt x="23" y="5"/>
                    </a:cubicBezTo>
                    <a:cubicBezTo>
                      <a:pt x="22" y="5"/>
                      <a:pt x="22" y="6"/>
                      <a:pt x="21" y="6"/>
                    </a:cubicBezTo>
                    <a:close/>
                    <a:moveTo>
                      <a:pt x="25" y="4"/>
                    </a:moveTo>
                    <a:cubicBezTo>
                      <a:pt x="25" y="4"/>
                      <a:pt x="25" y="4"/>
                      <a:pt x="25" y="4"/>
                    </a:cubicBezTo>
                    <a:cubicBezTo>
                      <a:pt x="24" y="4"/>
                      <a:pt x="24" y="4"/>
                      <a:pt x="24" y="4"/>
                    </a:cubicBezTo>
                    <a:lnTo>
                      <a:pt x="25" y="4"/>
                    </a:lnTo>
                    <a:close/>
                    <a:moveTo>
                      <a:pt x="28" y="6"/>
                    </a:moveTo>
                    <a:cubicBezTo>
                      <a:pt x="27" y="5"/>
                      <a:pt x="27" y="5"/>
                      <a:pt x="27" y="5"/>
                    </a:cubicBezTo>
                    <a:cubicBezTo>
                      <a:pt x="27" y="5"/>
                      <a:pt x="27" y="5"/>
                      <a:pt x="28" y="6"/>
                    </a:cubicBezTo>
                    <a:cubicBezTo>
                      <a:pt x="29" y="7"/>
                      <a:pt x="29" y="8"/>
                      <a:pt x="30" y="9"/>
                    </a:cubicBezTo>
                    <a:cubicBezTo>
                      <a:pt x="29" y="8"/>
                      <a:pt x="29" y="7"/>
                      <a:pt x="28" y="6"/>
                    </a:cubicBezTo>
                    <a:close/>
                    <a:moveTo>
                      <a:pt x="36" y="14"/>
                    </a:moveTo>
                    <a:cubicBezTo>
                      <a:pt x="36" y="14"/>
                      <a:pt x="35" y="14"/>
                      <a:pt x="35" y="14"/>
                    </a:cubicBezTo>
                    <a:cubicBezTo>
                      <a:pt x="35" y="14"/>
                      <a:pt x="36" y="14"/>
                      <a:pt x="36" y="14"/>
                    </a:cubicBezTo>
                    <a:cubicBezTo>
                      <a:pt x="36" y="14"/>
                      <a:pt x="36" y="14"/>
                      <a:pt x="36" y="14"/>
                    </a:cubicBezTo>
                    <a:close/>
                    <a:moveTo>
                      <a:pt x="38" y="14"/>
                    </a:moveTo>
                    <a:cubicBezTo>
                      <a:pt x="39" y="14"/>
                      <a:pt x="39" y="13"/>
                      <a:pt x="40" y="13"/>
                    </a:cubicBezTo>
                    <a:cubicBezTo>
                      <a:pt x="39" y="13"/>
                      <a:pt x="39" y="14"/>
                      <a:pt x="38" y="14"/>
                    </a:cubicBezTo>
                    <a:close/>
                    <a:moveTo>
                      <a:pt x="41" y="12"/>
                    </a:moveTo>
                    <a:cubicBezTo>
                      <a:pt x="41" y="11"/>
                      <a:pt x="41" y="11"/>
                      <a:pt x="42" y="10"/>
                    </a:cubicBezTo>
                    <a:cubicBezTo>
                      <a:pt x="41" y="11"/>
                      <a:pt x="41" y="11"/>
                      <a:pt x="41" y="12"/>
                    </a:cubicBezTo>
                    <a:close/>
                    <a:moveTo>
                      <a:pt x="53" y="10"/>
                    </a:moveTo>
                    <a:cubicBezTo>
                      <a:pt x="51" y="7"/>
                      <a:pt x="50" y="6"/>
                      <a:pt x="48" y="6"/>
                    </a:cubicBezTo>
                    <a:cubicBezTo>
                      <a:pt x="48" y="6"/>
                      <a:pt x="48" y="6"/>
                      <a:pt x="48" y="6"/>
                    </a:cubicBezTo>
                    <a:cubicBezTo>
                      <a:pt x="48" y="6"/>
                      <a:pt x="48" y="6"/>
                      <a:pt x="48" y="6"/>
                    </a:cubicBezTo>
                    <a:cubicBezTo>
                      <a:pt x="50" y="6"/>
                      <a:pt x="51" y="7"/>
                      <a:pt x="53" y="10"/>
                    </a:cubicBezTo>
                    <a:cubicBezTo>
                      <a:pt x="53" y="11"/>
                      <a:pt x="54" y="12"/>
                      <a:pt x="54" y="13"/>
                    </a:cubicBezTo>
                    <a:cubicBezTo>
                      <a:pt x="54" y="12"/>
                      <a:pt x="53" y="11"/>
                      <a:pt x="53" y="10"/>
                    </a:cubicBezTo>
                    <a:close/>
                    <a:moveTo>
                      <a:pt x="59" y="15"/>
                    </a:moveTo>
                    <a:cubicBezTo>
                      <a:pt x="59" y="15"/>
                      <a:pt x="59" y="15"/>
                      <a:pt x="59" y="15"/>
                    </a:cubicBezTo>
                    <a:close/>
                    <a:moveTo>
                      <a:pt x="70" y="6"/>
                    </a:moveTo>
                    <a:cubicBezTo>
                      <a:pt x="70" y="6"/>
                      <a:pt x="70" y="6"/>
                      <a:pt x="70" y="6"/>
                    </a:cubicBezTo>
                    <a:cubicBezTo>
                      <a:pt x="69" y="6"/>
                      <a:pt x="68" y="6"/>
                      <a:pt x="67" y="7"/>
                    </a:cubicBezTo>
                    <a:cubicBezTo>
                      <a:pt x="68" y="6"/>
                      <a:pt x="69" y="6"/>
                      <a:pt x="70" y="6"/>
                    </a:cubicBezTo>
                    <a:cubicBezTo>
                      <a:pt x="70" y="6"/>
                      <a:pt x="70" y="6"/>
                      <a:pt x="70" y="6"/>
                    </a:cubicBezTo>
                    <a:cubicBezTo>
                      <a:pt x="72" y="6"/>
                      <a:pt x="74" y="7"/>
                      <a:pt x="75" y="9"/>
                    </a:cubicBezTo>
                    <a:cubicBezTo>
                      <a:pt x="74" y="7"/>
                      <a:pt x="72" y="6"/>
                      <a:pt x="70" y="6"/>
                    </a:cubicBezTo>
                    <a:close/>
                    <a:moveTo>
                      <a:pt x="81" y="13"/>
                    </a:moveTo>
                    <a:cubicBezTo>
                      <a:pt x="80" y="13"/>
                      <a:pt x="79" y="14"/>
                      <a:pt x="78" y="13"/>
                    </a:cubicBezTo>
                    <a:cubicBezTo>
                      <a:pt x="79" y="14"/>
                      <a:pt x="80" y="14"/>
                      <a:pt x="81" y="15"/>
                    </a:cubicBezTo>
                    <a:cubicBezTo>
                      <a:pt x="82" y="14"/>
                      <a:pt x="82" y="14"/>
                      <a:pt x="82" y="14"/>
                    </a:cubicBezTo>
                    <a:cubicBezTo>
                      <a:pt x="81" y="13"/>
                      <a:pt x="81" y="13"/>
                      <a:pt x="81" y="13"/>
                    </a:cubicBezTo>
                    <a:close/>
                    <a:moveTo>
                      <a:pt x="84" y="14"/>
                    </a:moveTo>
                    <a:cubicBezTo>
                      <a:pt x="83" y="14"/>
                      <a:pt x="83" y="14"/>
                      <a:pt x="83" y="14"/>
                    </a:cubicBezTo>
                    <a:lnTo>
                      <a:pt x="84" y="14"/>
                    </a:lnTo>
                    <a:close/>
                    <a:moveTo>
                      <a:pt x="83" y="15"/>
                    </a:moveTo>
                    <a:cubicBezTo>
                      <a:pt x="83" y="15"/>
                      <a:pt x="83" y="15"/>
                      <a:pt x="83" y="15"/>
                    </a:cubicBezTo>
                    <a:close/>
                    <a:moveTo>
                      <a:pt x="84" y="14"/>
                    </a:moveTo>
                    <a:cubicBezTo>
                      <a:pt x="85" y="13"/>
                      <a:pt x="85" y="13"/>
                      <a:pt x="85" y="13"/>
                    </a:cubicBezTo>
                    <a:lnTo>
                      <a:pt x="84" y="14"/>
                    </a:lnTo>
                    <a:close/>
                    <a:moveTo>
                      <a:pt x="85" y="13"/>
                    </a:moveTo>
                    <a:cubicBezTo>
                      <a:pt x="86" y="13"/>
                      <a:pt x="86" y="13"/>
                      <a:pt x="86" y="13"/>
                    </a:cubicBezTo>
                    <a:lnTo>
                      <a:pt x="85" y="13"/>
                    </a:lnTo>
                    <a:close/>
                    <a:moveTo>
                      <a:pt x="86" y="12"/>
                    </a:moveTo>
                    <a:cubicBezTo>
                      <a:pt x="86" y="12"/>
                      <a:pt x="86" y="12"/>
                      <a:pt x="86" y="12"/>
                    </a:cubicBezTo>
                    <a:close/>
                    <a:moveTo>
                      <a:pt x="88" y="14"/>
                    </a:moveTo>
                    <a:cubicBezTo>
                      <a:pt x="87" y="16"/>
                      <a:pt x="87" y="19"/>
                      <a:pt x="86" y="21"/>
                    </a:cubicBezTo>
                    <a:cubicBezTo>
                      <a:pt x="87" y="19"/>
                      <a:pt x="87" y="16"/>
                      <a:pt x="88" y="14"/>
                    </a:cubicBezTo>
                    <a:close/>
                    <a:moveTo>
                      <a:pt x="85" y="24"/>
                    </a:moveTo>
                    <a:cubicBezTo>
                      <a:pt x="84" y="27"/>
                      <a:pt x="83" y="30"/>
                      <a:pt x="82" y="33"/>
                    </a:cubicBezTo>
                    <a:cubicBezTo>
                      <a:pt x="83" y="30"/>
                      <a:pt x="84" y="27"/>
                      <a:pt x="85" y="24"/>
                    </a:cubicBezTo>
                    <a:close/>
                    <a:moveTo>
                      <a:pt x="66" y="172"/>
                    </a:moveTo>
                    <a:cubicBezTo>
                      <a:pt x="66" y="172"/>
                      <a:pt x="66" y="172"/>
                      <a:pt x="66" y="172"/>
                    </a:cubicBezTo>
                    <a:close/>
                    <a:moveTo>
                      <a:pt x="67" y="173"/>
                    </a:moveTo>
                    <a:cubicBezTo>
                      <a:pt x="67" y="172"/>
                      <a:pt x="67" y="172"/>
                      <a:pt x="67" y="172"/>
                    </a:cubicBezTo>
                    <a:cubicBezTo>
                      <a:pt x="67" y="173"/>
                      <a:pt x="67" y="173"/>
                      <a:pt x="67" y="173"/>
                    </a:cubicBezTo>
                    <a:close/>
                  </a:path>
                </a:pathLst>
              </a:custGeom>
              <a:solidFill>
                <a:srgbClr val="0C2F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1" name="ïṡľîḑe">
                <a:extLst>
                  <a:ext uri="{FF2B5EF4-FFF2-40B4-BE49-F238E27FC236}">
                    <a16:creationId xmlns:a16="http://schemas.microsoft.com/office/drawing/2014/main" id="{9A016180-775A-4130-9994-ACF7478BD15A}"/>
                  </a:ext>
                </a:extLst>
              </p:cNvPr>
              <p:cNvSpPr/>
              <p:nvPr/>
            </p:nvSpPr>
            <p:spPr bwMode="auto">
              <a:xfrm>
                <a:off x="5024009" y="5662849"/>
                <a:ext cx="1090474" cy="0"/>
              </a:xfrm>
              <a:custGeom>
                <a:avLst/>
                <a:gdLst>
                  <a:gd name="T0" fmla="*/ 0 w 118"/>
                  <a:gd name="T1" fmla="*/ 118 w 118"/>
                  <a:gd name="T2" fmla="*/ 0 w 118"/>
                </a:gdLst>
                <a:ahLst/>
                <a:cxnLst>
                  <a:cxn ang="0">
                    <a:pos x="T0" y="0"/>
                  </a:cxn>
                  <a:cxn ang="0">
                    <a:pos x="T1" y="0"/>
                  </a:cxn>
                  <a:cxn ang="0">
                    <a:pos x="T2" y="0"/>
                  </a:cxn>
                </a:cxnLst>
                <a:rect l="0" t="0" r="r" b="b"/>
                <a:pathLst>
                  <a:path w="118">
                    <a:moveTo>
                      <a:pt x="0" y="0"/>
                    </a:moveTo>
                    <a:lnTo>
                      <a:pt x="118" y="0"/>
                    </a:lnTo>
                    <a:lnTo>
                      <a:pt x="0" y="0"/>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2" name="îslîḋê">
                <a:extLst>
                  <a:ext uri="{FF2B5EF4-FFF2-40B4-BE49-F238E27FC236}">
                    <a16:creationId xmlns:a16="http://schemas.microsoft.com/office/drawing/2014/main" id="{754FF1D6-DA84-4B64-9BF2-C5AADE24EABC}"/>
                  </a:ext>
                </a:extLst>
              </p:cNvPr>
              <p:cNvSpPr/>
              <p:nvPr/>
            </p:nvSpPr>
            <p:spPr bwMode="auto">
              <a:xfrm>
                <a:off x="5024009" y="5662849"/>
                <a:ext cx="109047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3" name="išļïḑé">
                <a:extLst>
                  <a:ext uri="{FF2B5EF4-FFF2-40B4-BE49-F238E27FC236}">
                    <a16:creationId xmlns:a16="http://schemas.microsoft.com/office/drawing/2014/main" id="{7C82B49D-125E-46CB-AA95-FD38FE8CCFF9}"/>
                  </a:ext>
                </a:extLst>
              </p:cNvPr>
              <p:cNvSpPr/>
              <p:nvPr/>
            </p:nvSpPr>
            <p:spPr bwMode="auto">
              <a:xfrm>
                <a:off x="5560004" y="5625883"/>
                <a:ext cx="554478" cy="64692"/>
              </a:xfrm>
              <a:prstGeom prst="rect">
                <a:avLst/>
              </a:prstGeom>
              <a:solidFill>
                <a:srgbClr val="414B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4" name="íṧ1ídê">
                <a:extLst>
                  <a:ext uri="{FF2B5EF4-FFF2-40B4-BE49-F238E27FC236}">
                    <a16:creationId xmlns:a16="http://schemas.microsoft.com/office/drawing/2014/main" id="{FCAF43A0-3D61-4FD6-88BF-6F55E5EC7AE7}"/>
                  </a:ext>
                </a:extLst>
              </p:cNvPr>
              <p:cNvSpPr/>
              <p:nvPr/>
            </p:nvSpPr>
            <p:spPr bwMode="auto">
              <a:xfrm>
                <a:off x="5024009" y="5422574"/>
                <a:ext cx="794751" cy="480548"/>
              </a:xfrm>
              <a:custGeom>
                <a:avLst/>
                <a:gdLst>
                  <a:gd name="T0" fmla="*/ 312 w 380"/>
                  <a:gd name="T1" fmla="*/ 115 h 230"/>
                  <a:gd name="T2" fmla="*/ 380 w 380"/>
                  <a:gd name="T3" fmla="*/ 228 h 230"/>
                  <a:gd name="T4" fmla="*/ 376 w 380"/>
                  <a:gd name="T5" fmla="*/ 230 h 230"/>
                  <a:gd name="T6" fmla="*/ 193 w 380"/>
                  <a:gd name="T7" fmla="*/ 158 h 230"/>
                  <a:gd name="T8" fmla="*/ 0 w 380"/>
                  <a:gd name="T9" fmla="*/ 116 h 230"/>
                  <a:gd name="T10" fmla="*/ 192 w 380"/>
                  <a:gd name="T11" fmla="*/ 73 h 230"/>
                  <a:gd name="T12" fmla="*/ 376 w 380"/>
                  <a:gd name="T13" fmla="*/ 0 h 230"/>
                  <a:gd name="T14" fmla="*/ 380 w 380"/>
                  <a:gd name="T15" fmla="*/ 2 h 230"/>
                  <a:gd name="T16" fmla="*/ 312 w 380"/>
                  <a:gd name="T17" fmla="*/ 11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30">
                    <a:moveTo>
                      <a:pt x="312" y="115"/>
                    </a:moveTo>
                    <a:cubicBezTo>
                      <a:pt x="380" y="228"/>
                      <a:pt x="380" y="228"/>
                      <a:pt x="380" y="228"/>
                    </a:cubicBezTo>
                    <a:cubicBezTo>
                      <a:pt x="376" y="230"/>
                      <a:pt x="376" y="230"/>
                      <a:pt x="376" y="230"/>
                    </a:cubicBezTo>
                    <a:cubicBezTo>
                      <a:pt x="193" y="158"/>
                      <a:pt x="193" y="158"/>
                      <a:pt x="193" y="158"/>
                    </a:cubicBezTo>
                    <a:cubicBezTo>
                      <a:pt x="129" y="144"/>
                      <a:pt x="64" y="130"/>
                      <a:pt x="0" y="116"/>
                    </a:cubicBezTo>
                    <a:cubicBezTo>
                      <a:pt x="64" y="102"/>
                      <a:pt x="128" y="87"/>
                      <a:pt x="192" y="73"/>
                    </a:cubicBezTo>
                    <a:cubicBezTo>
                      <a:pt x="376" y="0"/>
                      <a:pt x="376" y="0"/>
                      <a:pt x="376" y="0"/>
                    </a:cubicBezTo>
                    <a:cubicBezTo>
                      <a:pt x="380" y="2"/>
                      <a:pt x="380" y="2"/>
                      <a:pt x="380" y="2"/>
                    </a:cubicBezTo>
                    <a:lnTo>
                      <a:pt x="312" y="115"/>
                    </a:lnTo>
                    <a:close/>
                  </a:path>
                </a:pathLst>
              </a:custGeom>
              <a:solidFill>
                <a:srgbClr val="414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9" name="圆角矩形 26">
              <a:extLst>
                <a:ext uri="{FF2B5EF4-FFF2-40B4-BE49-F238E27FC236}">
                  <a16:creationId xmlns:a16="http://schemas.microsoft.com/office/drawing/2014/main" id="{88562243-FCFE-40CA-A1DD-FB9367F7A9D9}"/>
                </a:ext>
              </a:extLst>
            </p:cNvPr>
            <p:cNvSpPr/>
            <p:nvPr/>
          </p:nvSpPr>
          <p:spPr>
            <a:xfrm>
              <a:off x="4611980" y="5797971"/>
              <a:ext cx="3844146" cy="247526"/>
            </a:xfrm>
            <a:prstGeom prst="roundRect">
              <a:avLst>
                <a:gd name="adj" fmla="val 10433"/>
              </a:avLst>
            </a:prstGeom>
            <a:solidFill>
              <a:schemeClr val="accent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bg1"/>
                  </a:solidFill>
                  <a:latin typeface="Arial" panose="020B0604020202020204" pitchFamily="34" charset="0"/>
                </a:rPr>
                <a:t>High Performance Collaborative Learning </a:t>
              </a:r>
              <a:endParaRPr lang="en-HK" altLang="zh-CN" sz="1200" kern="0" dirty="0">
                <a:solidFill>
                  <a:schemeClr val="bg1"/>
                </a:solidFill>
                <a:latin typeface="Arial" panose="020B0604020202020204" pitchFamily="34" charset="0"/>
              </a:endParaRPr>
            </a:p>
          </p:txBody>
        </p:sp>
        <p:grpSp>
          <p:nvGrpSpPr>
            <p:cNvPr id="10" name="Group 9">
              <a:extLst>
                <a:ext uri="{FF2B5EF4-FFF2-40B4-BE49-F238E27FC236}">
                  <a16:creationId xmlns:a16="http://schemas.microsoft.com/office/drawing/2014/main" id="{6A15F920-CE39-4505-B39D-2B9B103A8C6F}"/>
                </a:ext>
              </a:extLst>
            </p:cNvPr>
            <p:cNvGrpSpPr/>
            <p:nvPr/>
          </p:nvGrpSpPr>
          <p:grpSpPr>
            <a:xfrm>
              <a:off x="654438" y="4604902"/>
              <a:ext cx="2717019" cy="1448271"/>
              <a:chOff x="3367262" y="4878301"/>
              <a:chExt cx="2717019" cy="1448271"/>
            </a:xfrm>
          </p:grpSpPr>
          <p:grpSp>
            <p:nvGrpSpPr>
              <p:cNvPr id="4" name="Group 3">
                <a:extLst>
                  <a:ext uri="{FF2B5EF4-FFF2-40B4-BE49-F238E27FC236}">
                    <a16:creationId xmlns:a16="http://schemas.microsoft.com/office/drawing/2014/main" id="{87E8A4B3-375B-4FD8-9B41-D62C2FAA7CB1}"/>
                  </a:ext>
                </a:extLst>
              </p:cNvPr>
              <p:cNvGrpSpPr/>
              <p:nvPr/>
            </p:nvGrpSpPr>
            <p:grpSpPr>
              <a:xfrm>
                <a:off x="3384140" y="4878301"/>
                <a:ext cx="2700141" cy="1306758"/>
                <a:chOff x="1492528" y="4773478"/>
                <a:chExt cx="2700141" cy="1306758"/>
              </a:xfrm>
            </p:grpSpPr>
            <p:sp>
              <p:nvSpPr>
                <p:cNvPr id="450" name="AutoShape 6" descr="Intelligent Video Analytics for Smart Cities | NVIDIA Deep Learning AI">
                  <a:extLst>
                    <a:ext uri="{FF2B5EF4-FFF2-40B4-BE49-F238E27FC236}">
                      <a16:creationId xmlns:a16="http://schemas.microsoft.com/office/drawing/2014/main" id="{8A370221-842D-4C3E-95AE-EFA4E3C35EFB}"/>
                    </a:ext>
                  </a:extLst>
                </p:cNvPr>
                <p:cNvSpPr>
                  <a:spLocks noChangeAspect="1" noChangeArrowheads="1"/>
                </p:cNvSpPr>
                <p:nvPr/>
              </p:nvSpPr>
              <p:spPr bwMode="auto">
                <a:xfrm>
                  <a:off x="3118409" y="4773478"/>
                  <a:ext cx="68701" cy="6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pic>
              <p:nvPicPr>
                <p:cNvPr id="451" name="Picture 8" descr="Intelligent Video Analytics for Smart Cities | NVIDIA Deep Learning AI">
                  <a:extLst>
                    <a:ext uri="{FF2B5EF4-FFF2-40B4-BE49-F238E27FC236}">
                      <a16:creationId xmlns:a16="http://schemas.microsoft.com/office/drawing/2014/main" id="{D3BE73AD-B303-45E1-8951-C337C88DD29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212" t="42458" r="8273" b="1"/>
                <a:stretch/>
              </p:blipFill>
              <p:spPr bwMode="auto">
                <a:xfrm>
                  <a:off x="1492528" y="5218584"/>
                  <a:ext cx="2700141" cy="861652"/>
                </a:xfrm>
                <a:prstGeom prst="rect">
                  <a:avLst/>
                </a:prstGeom>
                <a:noFill/>
                <a:extLst>
                  <a:ext uri="{909E8E84-426E-40DD-AFC4-6F175D3DCCD1}">
                    <a14:hiddenFill xmlns:a14="http://schemas.microsoft.com/office/drawing/2010/main">
                      <a:solidFill>
                        <a:srgbClr val="FFFFFF"/>
                      </a:solidFill>
                    </a14:hiddenFill>
                  </a:ext>
                </a:extLst>
              </p:spPr>
            </p:pic>
          </p:grpSp>
          <p:sp>
            <p:nvSpPr>
              <p:cNvPr id="210" name="圆角矩形 26">
                <a:extLst>
                  <a:ext uri="{FF2B5EF4-FFF2-40B4-BE49-F238E27FC236}">
                    <a16:creationId xmlns:a16="http://schemas.microsoft.com/office/drawing/2014/main" id="{E846318A-590F-4D25-8FDD-BC0FF349940A}"/>
                  </a:ext>
                </a:extLst>
              </p:cNvPr>
              <p:cNvSpPr/>
              <p:nvPr/>
            </p:nvSpPr>
            <p:spPr>
              <a:xfrm>
                <a:off x="3367262" y="6079046"/>
                <a:ext cx="2717019" cy="247526"/>
              </a:xfrm>
              <a:prstGeom prst="roundRect">
                <a:avLst>
                  <a:gd name="adj" fmla="val 10433"/>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50" kern="0" dirty="0">
                    <a:solidFill>
                      <a:schemeClr val="bg1"/>
                    </a:solidFill>
                    <a:latin typeface="Arial" panose="020B0604020202020204" pitchFamily="34" charset="0"/>
                  </a:rPr>
                  <a:t>Interactive Digital Twin</a:t>
                </a:r>
                <a:endParaRPr lang="en-HK" altLang="zh-CN" sz="1050" kern="0" dirty="0">
                  <a:solidFill>
                    <a:schemeClr val="bg1"/>
                  </a:solidFill>
                  <a:latin typeface="Arial" panose="020B0604020202020204" pitchFamily="34" charset="0"/>
                </a:endParaRPr>
              </a:p>
            </p:txBody>
          </p:sp>
        </p:grpSp>
        <p:sp>
          <p:nvSpPr>
            <p:cNvPr id="15" name="右箭头 19">
              <a:extLst>
                <a:ext uri="{FF2B5EF4-FFF2-40B4-BE49-F238E27FC236}">
                  <a16:creationId xmlns:a16="http://schemas.microsoft.com/office/drawing/2014/main" id="{179F0BEE-13A1-445D-8F2B-82F2BF99C0B3}"/>
                </a:ext>
              </a:extLst>
            </p:cNvPr>
            <p:cNvSpPr/>
            <p:nvPr/>
          </p:nvSpPr>
          <p:spPr>
            <a:xfrm rot="5400000">
              <a:off x="1617929" y="4738273"/>
              <a:ext cx="237958" cy="264682"/>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1E8BA5E2-71F6-4844-B2A3-593D979A649B}"/>
                </a:ext>
              </a:extLst>
            </p:cNvPr>
            <p:cNvSpPr txBox="1"/>
            <p:nvPr/>
          </p:nvSpPr>
          <p:spPr>
            <a:xfrm>
              <a:off x="714252" y="4642711"/>
              <a:ext cx="976510" cy="400110"/>
            </a:xfrm>
            <a:prstGeom prst="rect">
              <a:avLst/>
            </a:prstGeom>
            <a:noFill/>
          </p:spPr>
          <p:txBody>
            <a:bodyPr wrap="square" rtlCol="0">
              <a:spAutoFit/>
            </a:bodyPr>
            <a:lstStyle/>
            <a:p>
              <a:pPr algn="ctr"/>
              <a:r>
                <a:rPr lang="en-US" altLang="zh-CN" sz="1000" kern="0" dirty="0">
                  <a:latin typeface="Arial" panose="020B0604020202020204" pitchFamily="34" charset="0"/>
                </a:rPr>
                <a:t>Emergency</a:t>
              </a:r>
            </a:p>
            <a:p>
              <a:pPr algn="ctr"/>
              <a:r>
                <a:rPr lang="en-US" altLang="zh-CN" sz="1000" kern="0" dirty="0">
                  <a:latin typeface="Arial" panose="020B0604020202020204" pitchFamily="34" charset="0"/>
                </a:rPr>
                <a:t> response</a:t>
              </a:r>
              <a:endParaRPr lang="en-HK" sz="1000" kern="0" dirty="0">
                <a:latin typeface="Arial" panose="020B0604020202020204" pitchFamily="34" charset="0"/>
              </a:endParaRPr>
            </a:p>
          </p:txBody>
        </p:sp>
        <p:sp>
          <p:nvSpPr>
            <p:cNvPr id="17" name="右箭头 19">
              <a:extLst>
                <a:ext uri="{FF2B5EF4-FFF2-40B4-BE49-F238E27FC236}">
                  <a16:creationId xmlns:a16="http://schemas.microsoft.com/office/drawing/2014/main" id="{DFFBF33C-B45F-4FEC-9E49-53320922DE32}"/>
                </a:ext>
              </a:extLst>
            </p:cNvPr>
            <p:cNvSpPr/>
            <p:nvPr/>
          </p:nvSpPr>
          <p:spPr>
            <a:xfrm rot="5400000">
              <a:off x="6548396" y="4760212"/>
              <a:ext cx="329098" cy="245541"/>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TextBox 17">
              <a:extLst>
                <a:ext uri="{FF2B5EF4-FFF2-40B4-BE49-F238E27FC236}">
                  <a16:creationId xmlns:a16="http://schemas.microsoft.com/office/drawing/2014/main" id="{4A3EFEAD-B4F0-4302-800C-AE0B9B438678}"/>
                </a:ext>
              </a:extLst>
            </p:cNvPr>
            <p:cNvSpPr txBox="1"/>
            <p:nvPr/>
          </p:nvSpPr>
          <p:spPr>
            <a:xfrm>
              <a:off x="6756861" y="4699693"/>
              <a:ext cx="888340" cy="400110"/>
            </a:xfrm>
            <a:prstGeom prst="rect">
              <a:avLst/>
            </a:prstGeom>
            <a:noFill/>
          </p:spPr>
          <p:txBody>
            <a:bodyPr wrap="square" rtlCol="0">
              <a:spAutoFit/>
            </a:bodyPr>
            <a:lstStyle/>
            <a:p>
              <a:pPr algn="ctr"/>
              <a:r>
                <a:rPr lang="en-HK" altLang="zh-CN" sz="1000" kern="0" dirty="0">
                  <a:latin typeface="Arial" panose="020B0604020202020204" pitchFamily="34" charset="0"/>
                </a:rPr>
                <a:t>task </a:t>
              </a:r>
            </a:p>
            <a:p>
              <a:pPr algn="ctr"/>
              <a:r>
                <a:rPr lang="en-HK" altLang="zh-CN" sz="1000" kern="0" dirty="0">
                  <a:latin typeface="Arial" panose="020B0604020202020204" pitchFamily="34" charset="0"/>
                </a:rPr>
                <a:t>distribution</a:t>
              </a:r>
              <a:endParaRPr lang="en-HK" sz="1000" kern="0" dirty="0">
                <a:latin typeface="Arial" panose="020B0604020202020204" pitchFamily="34" charset="0"/>
              </a:endParaRPr>
            </a:p>
          </p:txBody>
        </p:sp>
        <p:sp>
          <p:nvSpPr>
            <p:cNvPr id="19" name="右箭头 19">
              <a:extLst>
                <a:ext uri="{FF2B5EF4-FFF2-40B4-BE49-F238E27FC236}">
                  <a16:creationId xmlns:a16="http://schemas.microsoft.com/office/drawing/2014/main" id="{77F5F2C2-E5D6-4ADA-8569-A970E4045D32}"/>
                </a:ext>
              </a:extLst>
            </p:cNvPr>
            <p:cNvSpPr/>
            <p:nvPr/>
          </p:nvSpPr>
          <p:spPr>
            <a:xfrm rot="16200000">
              <a:off x="6305052" y="4770437"/>
              <a:ext cx="329098" cy="245541"/>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TextBox 19">
              <a:extLst>
                <a:ext uri="{FF2B5EF4-FFF2-40B4-BE49-F238E27FC236}">
                  <a16:creationId xmlns:a16="http://schemas.microsoft.com/office/drawing/2014/main" id="{B984BB46-FFBA-4257-B082-C6535A757FB1}"/>
                </a:ext>
              </a:extLst>
            </p:cNvPr>
            <p:cNvSpPr txBox="1"/>
            <p:nvPr/>
          </p:nvSpPr>
          <p:spPr>
            <a:xfrm>
              <a:off x="5665875" y="4694699"/>
              <a:ext cx="759810" cy="400110"/>
            </a:xfrm>
            <a:prstGeom prst="rect">
              <a:avLst/>
            </a:prstGeom>
            <a:noFill/>
          </p:spPr>
          <p:txBody>
            <a:bodyPr wrap="square" rtlCol="0">
              <a:spAutoFit/>
            </a:bodyPr>
            <a:lstStyle/>
            <a:p>
              <a:pPr algn="ctr"/>
              <a:r>
                <a:rPr lang="en-HK" altLang="zh-CN" sz="1000" kern="0" dirty="0">
                  <a:latin typeface="Arial" panose="020B0604020202020204" pitchFamily="34" charset="0"/>
                </a:rPr>
                <a:t>Real-time</a:t>
              </a:r>
            </a:p>
            <a:p>
              <a:pPr algn="ctr"/>
              <a:r>
                <a:rPr lang="en-HK" altLang="zh-CN" sz="1000" kern="0" dirty="0">
                  <a:latin typeface="Arial" panose="020B0604020202020204" pitchFamily="34" charset="0"/>
                </a:rPr>
                <a:t> data</a:t>
              </a:r>
              <a:endParaRPr lang="en-HK" sz="1000" kern="0" dirty="0">
                <a:latin typeface="Arial" panose="020B0604020202020204" pitchFamily="34" charset="0"/>
              </a:endParaRPr>
            </a:p>
          </p:txBody>
        </p:sp>
        <p:sp>
          <p:nvSpPr>
            <p:cNvPr id="21" name="TextBox 15">
              <a:extLst>
                <a:ext uri="{FF2B5EF4-FFF2-40B4-BE49-F238E27FC236}">
                  <a16:creationId xmlns:a16="http://schemas.microsoft.com/office/drawing/2014/main" id="{9ADBED4B-C666-41B1-AA46-78C09AC222A9}"/>
                </a:ext>
              </a:extLst>
            </p:cNvPr>
            <p:cNvSpPr txBox="1"/>
            <p:nvPr/>
          </p:nvSpPr>
          <p:spPr>
            <a:xfrm>
              <a:off x="612901" y="1313949"/>
              <a:ext cx="7860103" cy="338554"/>
            </a:xfrm>
            <a:prstGeom prst="rect">
              <a:avLst/>
            </a:prstGeom>
            <a:solidFill>
              <a:srgbClr val="0070C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dirty="0">
                  <a:solidFill>
                    <a:schemeClr val="bg1"/>
                  </a:solidFill>
                  <a:latin typeface="Arial" panose="020B0604020202020204" pitchFamily="34" charset="0"/>
                </a:rPr>
                <a:t>Real–time Risk Management Platform</a:t>
              </a:r>
              <a:endParaRPr lang="en-HK" altLang="zh-CN" sz="1600" kern="0" dirty="0">
                <a:solidFill>
                  <a:schemeClr val="bg1"/>
                </a:solidFill>
                <a:latin typeface="Arial" panose="020B0604020202020204" pitchFamily="34" charset="0"/>
              </a:endParaRPr>
            </a:p>
          </p:txBody>
        </p:sp>
        <p:grpSp>
          <p:nvGrpSpPr>
            <p:cNvPr id="31" name="Group 30">
              <a:extLst>
                <a:ext uri="{FF2B5EF4-FFF2-40B4-BE49-F238E27FC236}">
                  <a16:creationId xmlns:a16="http://schemas.microsoft.com/office/drawing/2014/main" id="{CB10EA24-28A9-4BAD-9513-D8720F0C117C}"/>
                </a:ext>
              </a:extLst>
            </p:cNvPr>
            <p:cNvGrpSpPr/>
            <p:nvPr/>
          </p:nvGrpSpPr>
          <p:grpSpPr>
            <a:xfrm>
              <a:off x="4628862" y="3267573"/>
              <a:ext cx="3683858" cy="1081670"/>
              <a:chOff x="1010062" y="3763851"/>
              <a:chExt cx="3683858" cy="1081670"/>
            </a:xfrm>
          </p:grpSpPr>
          <p:pic>
            <p:nvPicPr>
              <p:cNvPr id="2050" name="Picture 2" descr="How a digital twin could transform road network delivery | WSP">
                <a:extLst>
                  <a:ext uri="{FF2B5EF4-FFF2-40B4-BE49-F238E27FC236}">
                    <a16:creationId xmlns:a16="http://schemas.microsoft.com/office/drawing/2014/main" id="{E25D0594-8DF2-43B5-9287-375B818D953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811" t="27983" r="7493" b="22579"/>
              <a:stretch/>
            </p:blipFill>
            <p:spPr bwMode="auto">
              <a:xfrm>
                <a:off x="1010062" y="3780847"/>
                <a:ext cx="2500407" cy="106467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02C87B0-CF4D-4655-859B-7B24DDB7C68F}"/>
                  </a:ext>
                </a:extLst>
              </p:cNvPr>
              <p:cNvSpPr/>
              <p:nvPr/>
            </p:nvSpPr>
            <p:spPr>
              <a:xfrm>
                <a:off x="3510469" y="3763851"/>
                <a:ext cx="1183451" cy="108058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kern="0" dirty="0">
                  <a:solidFill>
                    <a:schemeClr val="tx1"/>
                  </a:solidFill>
                  <a:latin typeface="Arial" panose="020B0604020202020204" pitchFamily="34" charset="0"/>
                </a:endParaRPr>
              </a:p>
            </p:txBody>
          </p:sp>
          <p:sp>
            <p:nvSpPr>
              <p:cNvPr id="27" name="圆角矩形 26">
                <a:extLst>
                  <a:ext uri="{FF2B5EF4-FFF2-40B4-BE49-F238E27FC236}">
                    <a16:creationId xmlns:a16="http://schemas.microsoft.com/office/drawing/2014/main" id="{662A6F3A-B390-4279-B074-688CF6A217C3}"/>
                  </a:ext>
                </a:extLst>
              </p:cNvPr>
              <p:cNvSpPr/>
              <p:nvPr/>
            </p:nvSpPr>
            <p:spPr>
              <a:xfrm>
                <a:off x="2720652" y="4280736"/>
                <a:ext cx="1872107" cy="176274"/>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time series data</a:t>
                </a:r>
                <a:endParaRPr lang="zh-CN" altLang="en-US" sz="1200" kern="0" dirty="0">
                  <a:solidFill>
                    <a:schemeClr val="bg1"/>
                  </a:solidFill>
                  <a:latin typeface="Arial" panose="020B0604020202020204" pitchFamily="34" charset="0"/>
                </a:endParaRPr>
              </a:p>
            </p:txBody>
          </p:sp>
          <p:sp>
            <p:nvSpPr>
              <p:cNvPr id="28" name="圆角矩形 26">
                <a:extLst>
                  <a:ext uri="{FF2B5EF4-FFF2-40B4-BE49-F238E27FC236}">
                    <a16:creationId xmlns:a16="http://schemas.microsoft.com/office/drawing/2014/main" id="{C4EF3F4D-EB5E-467E-9C12-0E13589E6DE5}"/>
                  </a:ext>
                </a:extLst>
              </p:cNvPr>
              <p:cNvSpPr/>
              <p:nvPr/>
            </p:nvSpPr>
            <p:spPr>
              <a:xfrm>
                <a:off x="2720646" y="4518330"/>
                <a:ext cx="1872107" cy="176273"/>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spatial data</a:t>
                </a:r>
                <a:endParaRPr lang="zh-CN" altLang="en-US" sz="1200" kern="0" dirty="0">
                  <a:solidFill>
                    <a:schemeClr val="bg1"/>
                  </a:solidFill>
                  <a:latin typeface="Arial" panose="020B0604020202020204" pitchFamily="34" charset="0"/>
                </a:endParaRPr>
              </a:p>
            </p:txBody>
          </p:sp>
          <p:sp>
            <p:nvSpPr>
              <p:cNvPr id="29" name="Rectangle 28">
                <a:extLst>
                  <a:ext uri="{FF2B5EF4-FFF2-40B4-BE49-F238E27FC236}">
                    <a16:creationId xmlns:a16="http://schemas.microsoft.com/office/drawing/2014/main" id="{F60F7EB6-2B1F-4C7C-8409-5FFFB486A8CC}"/>
                  </a:ext>
                </a:extLst>
              </p:cNvPr>
              <p:cNvSpPr/>
              <p:nvPr/>
            </p:nvSpPr>
            <p:spPr>
              <a:xfrm>
                <a:off x="2720652" y="3859529"/>
                <a:ext cx="1871973" cy="351997"/>
              </a:xfrm>
              <a:prstGeom prst="rect">
                <a:avLst/>
              </a:prstGeom>
              <a:solidFill>
                <a:srgbClr val="DEEBF7"/>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kern="0" dirty="0">
                    <a:solidFill>
                      <a:schemeClr val="tx1"/>
                    </a:solidFill>
                    <a:latin typeface="Arial" panose="020B0604020202020204" pitchFamily="34" charset="0"/>
                  </a:rPr>
                  <a:t>Real-time data analytics</a:t>
                </a:r>
                <a:endParaRPr lang="zh-CN" altLang="en-US" sz="1200" kern="0" dirty="0">
                  <a:solidFill>
                    <a:schemeClr val="tx1"/>
                  </a:solidFill>
                  <a:latin typeface="Arial" panose="020B0604020202020204" pitchFamily="34" charset="0"/>
                </a:endParaRPr>
              </a:p>
            </p:txBody>
          </p:sp>
        </p:grpSp>
        <p:grpSp>
          <p:nvGrpSpPr>
            <p:cNvPr id="41" name="Group 40">
              <a:extLst>
                <a:ext uri="{FF2B5EF4-FFF2-40B4-BE49-F238E27FC236}">
                  <a16:creationId xmlns:a16="http://schemas.microsoft.com/office/drawing/2014/main" id="{ED03CEE1-90BF-4AA6-936E-90167A57686E}"/>
                </a:ext>
              </a:extLst>
            </p:cNvPr>
            <p:cNvGrpSpPr/>
            <p:nvPr/>
          </p:nvGrpSpPr>
          <p:grpSpPr>
            <a:xfrm>
              <a:off x="4696163" y="1950507"/>
              <a:ext cx="3606379" cy="1085844"/>
              <a:chOff x="5099531" y="1785469"/>
              <a:chExt cx="3606379" cy="1085844"/>
            </a:xfrm>
          </p:grpSpPr>
          <p:pic>
            <p:nvPicPr>
              <p:cNvPr id="141" name="Picture 14">
                <a:extLst>
                  <a:ext uri="{FF2B5EF4-FFF2-40B4-BE49-F238E27FC236}">
                    <a16:creationId xmlns:a16="http://schemas.microsoft.com/office/drawing/2014/main" id="{709486E5-CC55-4691-A831-95DE9F4740A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1342" b="10729"/>
              <a:stretch/>
            </p:blipFill>
            <p:spPr bwMode="auto">
              <a:xfrm>
                <a:off x="5099531" y="1785469"/>
                <a:ext cx="2400853" cy="107215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2E4DC69-0082-4D7A-8CBE-9EE7222C37FA}"/>
                  </a:ext>
                </a:extLst>
              </p:cNvPr>
              <p:cNvSpPr/>
              <p:nvPr/>
            </p:nvSpPr>
            <p:spPr>
              <a:xfrm>
                <a:off x="7522459" y="1790729"/>
                <a:ext cx="1183451" cy="108058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kern="0" dirty="0">
                  <a:solidFill>
                    <a:schemeClr val="tx1"/>
                  </a:solidFill>
                  <a:latin typeface="Arial" panose="020B0604020202020204" pitchFamily="34" charset="0"/>
                </a:endParaRPr>
              </a:p>
            </p:txBody>
          </p:sp>
          <p:sp>
            <p:nvSpPr>
              <p:cNvPr id="33" name="圆角矩形 26">
                <a:extLst>
                  <a:ext uri="{FF2B5EF4-FFF2-40B4-BE49-F238E27FC236}">
                    <a16:creationId xmlns:a16="http://schemas.microsoft.com/office/drawing/2014/main" id="{95A277DB-1168-45DD-B051-F7B75EA31895}"/>
                  </a:ext>
                </a:extLst>
              </p:cNvPr>
              <p:cNvSpPr/>
              <p:nvPr/>
            </p:nvSpPr>
            <p:spPr>
              <a:xfrm>
                <a:off x="6203896" y="2307614"/>
                <a:ext cx="2400853" cy="191376"/>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dirty="0">
                    <a:solidFill>
                      <a:schemeClr val="bg1"/>
                    </a:solidFill>
                    <a:latin typeface="Arial" panose="020B0604020202020204" pitchFamily="34" charset="0"/>
                  </a:rPr>
                  <a:t>p</a:t>
                </a:r>
                <a:r>
                  <a:rPr lang="en-HK" sz="1200" b="0" i="0" dirty="0" err="1">
                    <a:solidFill>
                      <a:schemeClr val="bg1"/>
                    </a:solidFill>
                    <a:effectLst/>
                    <a:latin typeface="Arial" panose="020B0604020202020204" pitchFamily="34" charset="0"/>
                  </a:rPr>
                  <a:t>edestrian</a:t>
                </a:r>
                <a:r>
                  <a:rPr lang="en-HK" sz="1200" b="0" i="0" dirty="0">
                    <a:solidFill>
                      <a:schemeClr val="bg1"/>
                    </a:solidFill>
                    <a:effectLst/>
                    <a:latin typeface="Arial" panose="020B0604020202020204" pitchFamily="34" charset="0"/>
                  </a:rPr>
                  <a:t> trajectory prediction</a:t>
                </a:r>
                <a:r>
                  <a:rPr lang="en-HK" sz="1200" b="0" i="0" dirty="0">
                    <a:solidFill>
                      <a:srgbClr val="666666"/>
                    </a:solidFill>
                    <a:effectLst/>
                    <a:latin typeface="Arial" panose="020B0604020202020204" pitchFamily="34" charset="0"/>
                  </a:rPr>
                  <a:t> </a:t>
                </a:r>
                <a:endParaRPr lang="zh-CN" altLang="en-US" sz="1200" kern="0" dirty="0">
                  <a:solidFill>
                    <a:schemeClr val="bg1"/>
                  </a:solidFill>
                  <a:latin typeface="Arial" panose="020B0604020202020204" pitchFamily="34" charset="0"/>
                </a:endParaRPr>
              </a:p>
            </p:txBody>
          </p:sp>
          <p:sp>
            <p:nvSpPr>
              <p:cNvPr id="34" name="圆角矩形 26">
                <a:extLst>
                  <a:ext uri="{FF2B5EF4-FFF2-40B4-BE49-F238E27FC236}">
                    <a16:creationId xmlns:a16="http://schemas.microsoft.com/office/drawing/2014/main" id="{F5522B79-8302-4949-AB58-1717728718FC}"/>
                  </a:ext>
                </a:extLst>
              </p:cNvPr>
              <p:cNvSpPr/>
              <p:nvPr/>
            </p:nvSpPr>
            <p:spPr>
              <a:xfrm>
                <a:off x="6203890" y="2545208"/>
                <a:ext cx="2400853" cy="170279"/>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HK" sz="1200" dirty="0">
                    <a:solidFill>
                      <a:schemeClr val="bg1"/>
                    </a:solidFill>
                    <a:latin typeface="Arial" panose="020B0604020202020204" pitchFamily="34" charset="0"/>
                  </a:rPr>
                  <a:t>vehicle</a:t>
                </a:r>
                <a:r>
                  <a:rPr lang="en-HK" sz="1200" b="0" i="0" dirty="0">
                    <a:solidFill>
                      <a:schemeClr val="bg1"/>
                    </a:solidFill>
                    <a:effectLst/>
                    <a:latin typeface="Arial" panose="020B0604020202020204" pitchFamily="34" charset="0"/>
                  </a:rPr>
                  <a:t> trajectory prediction</a:t>
                </a:r>
                <a:r>
                  <a:rPr lang="en-HK" sz="1200" b="0" i="0" dirty="0">
                    <a:solidFill>
                      <a:srgbClr val="666666"/>
                    </a:solidFill>
                    <a:effectLst/>
                    <a:latin typeface="Arial" panose="020B0604020202020204" pitchFamily="34" charset="0"/>
                  </a:rPr>
                  <a:t> </a:t>
                </a:r>
                <a:endParaRPr lang="zh-CN" altLang="en-US" sz="1200" kern="0" dirty="0">
                  <a:solidFill>
                    <a:schemeClr val="bg1"/>
                  </a:solidFill>
                  <a:latin typeface="Arial" panose="020B0604020202020204" pitchFamily="34" charset="0"/>
                </a:endParaRPr>
              </a:p>
            </p:txBody>
          </p:sp>
          <p:sp>
            <p:nvSpPr>
              <p:cNvPr id="35" name="Rectangle 34">
                <a:extLst>
                  <a:ext uri="{FF2B5EF4-FFF2-40B4-BE49-F238E27FC236}">
                    <a16:creationId xmlns:a16="http://schemas.microsoft.com/office/drawing/2014/main" id="{3E469BE6-1E01-40E9-9A0F-FB0881979A07}"/>
                  </a:ext>
                </a:extLst>
              </p:cNvPr>
              <p:cNvSpPr/>
              <p:nvPr/>
            </p:nvSpPr>
            <p:spPr>
              <a:xfrm>
                <a:off x="6203762" y="1886407"/>
                <a:ext cx="2400853" cy="351997"/>
              </a:xfrm>
              <a:prstGeom prst="rect">
                <a:avLst/>
              </a:prstGeom>
              <a:solidFill>
                <a:srgbClr val="DEEBF7"/>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kern="0" dirty="0">
                    <a:solidFill>
                      <a:schemeClr val="tx1"/>
                    </a:solidFill>
                    <a:latin typeface="Arial" panose="020B0604020202020204" pitchFamily="34" charset="0"/>
                  </a:rPr>
                  <a:t>Emergency event simulation</a:t>
                </a:r>
              </a:p>
            </p:txBody>
          </p:sp>
        </p:grpSp>
        <p:sp>
          <p:nvSpPr>
            <p:cNvPr id="42" name="Rectangle 41">
              <a:extLst>
                <a:ext uri="{FF2B5EF4-FFF2-40B4-BE49-F238E27FC236}">
                  <a16:creationId xmlns:a16="http://schemas.microsoft.com/office/drawing/2014/main" id="{7991F357-05DA-4B41-B857-DDA91B7C1221}"/>
                </a:ext>
              </a:extLst>
            </p:cNvPr>
            <p:cNvSpPr/>
            <p:nvPr/>
          </p:nvSpPr>
          <p:spPr>
            <a:xfrm>
              <a:off x="3253789" y="3294674"/>
              <a:ext cx="1183451" cy="108058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kern="0" dirty="0">
                <a:solidFill>
                  <a:schemeClr val="tx1"/>
                </a:solidFill>
                <a:latin typeface="Arial" panose="020B0604020202020204" pitchFamily="34" charset="0"/>
              </a:endParaRPr>
            </a:p>
          </p:txBody>
        </p:sp>
        <p:sp>
          <p:nvSpPr>
            <p:cNvPr id="43" name="圆角矩形 26">
              <a:extLst>
                <a:ext uri="{FF2B5EF4-FFF2-40B4-BE49-F238E27FC236}">
                  <a16:creationId xmlns:a16="http://schemas.microsoft.com/office/drawing/2014/main" id="{3881964A-6B07-430F-AF28-11672A7F4CBB}"/>
                </a:ext>
              </a:extLst>
            </p:cNvPr>
            <p:cNvSpPr/>
            <p:nvPr/>
          </p:nvSpPr>
          <p:spPr>
            <a:xfrm>
              <a:off x="2283004" y="3811559"/>
              <a:ext cx="2053076" cy="176273"/>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 </a:t>
              </a:r>
              <a:r>
                <a:rPr lang="en-HK" altLang="zh-CN" sz="1200" kern="0" dirty="0">
                  <a:solidFill>
                    <a:schemeClr val="bg1"/>
                  </a:solidFill>
                  <a:latin typeface="Arial" panose="020B0604020202020204" pitchFamily="34" charset="0"/>
                </a:rPr>
                <a:t>I</a:t>
              </a:r>
              <a:r>
                <a:rPr lang="en-HK" sz="1200" kern="0" dirty="0">
                  <a:solidFill>
                    <a:schemeClr val="bg1"/>
                  </a:solidFill>
                  <a:latin typeface="Arial" panose="020B0604020202020204" pitchFamily="34" charset="0"/>
                </a:rPr>
                <a:t>nfrastructures </a:t>
              </a:r>
              <a:r>
                <a:rPr lang="en-US" altLang="zh-CN" sz="1200" kern="0" dirty="0">
                  <a:solidFill>
                    <a:schemeClr val="bg1"/>
                  </a:solidFill>
                  <a:latin typeface="Arial" panose="020B0604020202020204" pitchFamily="34" charset="0"/>
                </a:rPr>
                <a:t>adaption </a:t>
              </a:r>
              <a:endParaRPr lang="zh-CN" altLang="en-US" sz="1200" kern="0" dirty="0">
                <a:solidFill>
                  <a:schemeClr val="bg1"/>
                </a:solidFill>
                <a:latin typeface="Arial" panose="020B0604020202020204" pitchFamily="34" charset="0"/>
              </a:endParaRPr>
            </a:p>
          </p:txBody>
        </p:sp>
        <p:sp>
          <p:nvSpPr>
            <p:cNvPr id="44" name="圆角矩形 26">
              <a:extLst>
                <a:ext uri="{FF2B5EF4-FFF2-40B4-BE49-F238E27FC236}">
                  <a16:creationId xmlns:a16="http://schemas.microsoft.com/office/drawing/2014/main" id="{D89BFA3E-8043-4046-A0ED-35F8BDAB3D0E}"/>
                </a:ext>
              </a:extLst>
            </p:cNvPr>
            <p:cNvSpPr/>
            <p:nvPr/>
          </p:nvSpPr>
          <p:spPr>
            <a:xfrm>
              <a:off x="2283131" y="4049153"/>
              <a:ext cx="2052943" cy="176273"/>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Emergency </a:t>
              </a:r>
              <a:r>
                <a:rPr lang="en-HK" sz="1200" kern="0" dirty="0">
                  <a:solidFill>
                    <a:schemeClr val="bg1"/>
                  </a:solidFill>
                  <a:latin typeface="Arial" panose="020B0604020202020204" pitchFamily="34" charset="0"/>
                </a:rPr>
                <a:t>route planning </a:t>
              </a:r>
              <a:endParaRPr lang="zh-CN" altLang="en-US" sz="1200" kern="0" dirty="0">
                <a:solidFill>
                  <a:schemeClr val="bg1"/>
                </a:solidFill>
                <a:latin typeface="Arial" panose="020B0604020202020204" pitchFamily="34" charset="0"/>
              </a:endParaRPr>
            </a:p>
          </p:txBody>
        </p:sp>
        <p:sp>
          <p:nvSpPr>
            <p:cNvPr id="45" name="Rectangle 44">
              <a:extLst>
                <a:ext uri="{FF2B5EF4-FFF2-40B4-BE49-F238E27FC236}">
                  <a16:creationId xmlns:a16="http://schemas.microsoft.com/office/drawing/2014/main" id="{EC912EC2-A704-4463-A14F-39B80457E892}"/>
                </a:ext>
              </a:extLst>
            </p:cNvPr>
            <p:cNvSpPr/>
            <p:nvPr/>
          </p:nvSpPr>
          <p:spPr>
            <a:xfrm>
              <a:off x="2283003" y="3390352"/>
              <a:ext cx="2052943" cy="351997"/>
            </a:xfrm>
            <a:prstGeom prst="rect">
              <a:avLst/>
            </a:prstGeom>
            <a:solidFill>
              <a:srgbClr val="DEEBF7"/>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kern="0" dirty="0">
                  <a:solidFill>
                    <a:schemeClr val="tx1"/>
                  </a:solidFill>
                  <a:latin typeface="Arial" panose="020B0604020202020204" pitchFamily="34" charset="0"/>
                </a:rPr>
                <a:t>Emergency self-defending</a:t>
              </a:r>
            </a:p>
          </p:txBody>
        </p:sp>
        <p:grpSp>
          <p:nvGrpSpPr>
            <p:cNvPr id="279" name="Group 278">
              <a:extLst>
                <a:ext uri="{FF2B5EF4-FFF2-40B4-BE49-F238E27FC236}">
                  <a16:creationId xmlns:a16="http://schemas.microsoft.com/office/drawing/2014/main" id="{1464C114-FBAF-4DF8-B601-A1768281FC3A}"/>
                </a:ext>
              </a:extLst>
            </p:cNvPr>
            <p:cNvGrpSpPr/>
            <p:nvPr/>
          </p:nvGrpSpPr>
          <p:grpSpPr>
            <a:xfrm>
              <a:off x="804564" y="1975669"/>
              <a:ext cx="3606379" cy="1085844"/>
              <a:chOff x="5099531" y="1785469"/>
              <a:chExt cx="3606379" cy="1085844"/>
            </a:xfrm>
          </p:grpSpPr>
          <p:pic>
            <p:nvPicPr>
              <p:cNvPr id="280" name="Picture 14">
                <a:extLst>
                  <a:ext uri="{FF2B5EF4-FFF2-40B4-BE49-F238E27FC236}">
                    <a16:creationId xmlns:a16="http://schemas.microsoft.com/office/drawing/2014/main" id="{A68447ED-85FD-46E3-9128-EA55B1E5630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1342" b="10729"/>
              <a:stretch/>
            </p:blipFill>
            <p:spPr bwMode="auto">
              <a:xfrm>
                <a:off x="5099531" y="1785469"/>
                <a:ext cx="2400853" cy="1072153"/>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0B85F659-2ECB-4B6E-ADCF-AFED7730C1C6}"/>
                  </a:ext>
                </a:extLst>
              </p:cNvPr>
              <p:cNvSpPr/>
              <p:nvPr/>
            </p:nvSpPr>
            <p:spPr>
              <a:xfrm>
                <a:off x="7522459" y="1790729"/>
                <a:ext cx="1183451" cy="108058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kern="0" dirty="0">
                  <a:solidFill>
                    <a:schemeClr val="tx1"/>
                  </a:solidFill>
                  <a:latin typeface="Arial" panose="020B0604020202020204" pitchFamily="34" charset="0"/>
                </a:endParaRPr>
              </a:p>
            </p:txBody>
          </p:sp>
          <p:sp>
            <p:nvSpPr>
              <p:cNvPr id="282" name="圆角矩形 26">
                <a:extLst>
                  <a:ext uri="{FF2B5EF4-FFF2-40B4-BE49-F238E27FC236}">
                    <a16:creationId xmlns:a16="http://schemas.microsoft.com/office/drawing/2014/main" id="{C55C8FB2-80E6-4275-A6CC-D09B03E825EE}"/>
                  </a:ext>
                </a:extLst>
              </p:cNvPr>
              <p:cNvSpPr/>
              <p:nvPr/>
            </p:nvSpPr>
            <p:spPr>
              <a:xfrm>
                <a:off x="6511677" y="2307614"/>
                <a:ext cx="2093072" cy="172244"/>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200" kern="0" dirty="0">
                    <a:solidFill>
                      <a:schemeClr val="bg1"/>
                    </a:solidFill>
                    <a:latin typeface="Arial" panose="020B0604020202020204" pitchFamily="34" charset="0"/>
                  </a:rPr>
                  <a:t>Multi-agent decision</a:t>
                </a:r>
                <a:endParaRPr lang="zh-CN" altLang="en-US" sz="1200" kern="0" dirty="0">
                  <a:solidFill>
                    <a:schemeClr val="bg1"/>
                  </a:solidFill>
                  <a:latin typeface="Arial" panose="020B0604020202020204" pitchFamily="34" charset="0"/>
                </a:endParaRPr>
              </a:p>
            </p:txBody>
          </p:sp>
          <p:sp>
            <p:nvSpPr>
              <p:cNvPr id="283" name="圆角矩形 26">
                <a:extLst>
                  <a:ext uri="{FF2B5EF4-FFF2-40B4-BE49-F238E27FC236}">
                    <a16:creationId xmlns:a16="http://schemas.microsoft.com/office/drawing/2014/main" id="{96851682-4C83-4DFD-8EA4-84E87B38CCD4}"/>
                  </a:ext>
                </a:extLst>
              </p:cNvPr>
              <p:cNvSpPr/>
              <p:nvPr/>
            </p:nvSpPr>
            <p:spPr>
              <a:xfrm>
                <a:off x="6511671" y="2545208"/>
                <a:ext cx="2093072" cy="182861"/>
              </a:xfrm>
              <a:prstGeom prst="roundRect">
                <a:avLst>
                  <a:gd name="adj" fmla="val 10433"/>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HK" sz="1200" kern="0" dirty="0">
                    <a:solidFill>
                      <a:schemeClr val="bg1"/>
                    </a:solidFill>
                    <a:latin typeface="Arial" panose="020B0604020202020204" pitchFamily="34" charset="0"/>
                  </a:rPr>
                  <a:t>Reinforcement learning</a:t>
                </a:r>
                <a:endParaRPr lang="zh-CN" altLang="en-US" sz="1200" kern="0" dirty="0">
                  <a:solidFill>
                    <a:schemeClr val="bg1"/>
                  </a:solidFill>
                  <a:latin typeface="Arial" panose="020B0604020202020204" pitchFamily="34" charset="0"/>
                </a:endParaRPr>
              </a:p>
            </p:txBody>
          </p:sp>
          <p:sp>
            <p:nvSpPr>
              <p:cNvPr id="284" name="Rectangle 283">
                <a:extLst>
                  <a:ext uri="{FF2B5EF4-FFF2-40B4-BE49-F238E27FC236}">
                    <a16:creationId xmlns:a16="http://schemas.microsoft.com/office/drawing/2014/main" id="{173EACEE-4828-4FF1-BFF1-BEB1940BE4A6}"/>
                  </a:ext>
                </a:extLst>
              </p:cNvPr>
              <p:cNvSpPr/>
              <p:nvPr/>
            </p:nvSpPr>
            <p:spPr>
              <a:xfrm>
                <a:off x="6511677" y="1886407"/>
                <a:ext cx="2092938" cy="351997"/>
              </a:xfrm>
              <a:prstGeom prst="rect">
                <a:avLst/>
              </a:prstGeom>
              <a:solidFill>
                <a:srgbClr val="DEEBF7"/>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kern="0" dirty="0">
                    <a:solidFill>
                      <a:schemeClr val="tx1"/>
                    </a:solidFill>
                    <a:latin typeface="Arial" panose="020B0604020202020204" pitchFamily="34" charset="0"/>
                  </a:rPr>
                  <a:t>Proactive risk prediction</a:t>
                </a:r>
              </a:p>
            </p:txBody>
          </p:sp>
        </p:grpSp>
        <p:sp>
          <p:nvSpPr>
            <p:cNvPr id="46" name="右箭头 19">
              <a:extLst>
                <a:ext uri="{FF2B5EF4-FFF2-40B4-BE49-F238E27FC236}">
                  <a16:creationId xmlns:a16="http://schemas.microsoft.com/office/drawing/2014/main" id="{483D6DEF-C2A1-4A28-8A23-71B473C082EE}"/>
                </a:ext>
              </a:extLst>
            </p:cNvPr>
            <p:cNvSpPr/>
            <p:nvPr/>
          </p:nvSpPr>
          <p:spPr>
            <a:xfrm rot="16200000">
              <a:off x="6374112" y="3039331"/>
              <a:ext cx="221557" cy="22220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7" name="右箭头 19">
              <a:extLst>
                <a:ext uri="{FF2B5EF4-FFF2-40B4-BE49-F238E27FC236}">
                  <a16:creationId xmlns:a16="http://schemas.microsoft.com/office/drawing/2014/main" id="{F4AC7E58-F0CC-4D7F-83FA-23686DDE896E}"/>
                </a:ext>
              </a:extLst>
            </p:cNvPr>
            <p:cNvSpPr/>
            <p:nvPr/>
          </p:nvSpPr>
          <p:spPr>
            <a:xfrm rot="10800000">
              <a:off x="4428688" y="2351762"/>
              <a:ext cx="221557" cy="22220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8" name="右箭头 19">
              <a:extLst>
                <a:ext uri="{FF2B5EF4-FFF2-40B4-BE49-F238E27FC236}">
                  <a16:creationId xmlns:a16="http://schemas.microsoft.com/office/drawing/2014/main" id="{B879140D-9F2E-49B2-9C3A-23E507E16108}"/>
                </a:ext>
              </a:extLst>
            </p:cNvPr>
            <p:cNvSpPr/>
            <p:nvPr/>
          </p:nvSpPr>
          <p:spPr>
            <a:xfrm rot="5400000">
              <a:off x="1986039" y="3057160"/>
              <a:ext cx="221557" cy="222206"/>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52" name="Group 51">
            <a:extLst>
              <a:ext uri="{FF2B5EF4-FFF2-40B4-BE49-F238E27FC236}">
                <a16:creationId xmlns:a16="http://schemas.microsoft.com/office/drawing/2014/main" id="{EB2EFC9C-F38E-45ED-81A6-9E312CCA0F65}"/>
              </a:ext>
            </a:extLst>
          </p:cNvPr>
          <p:cNvGrpSpPr/>
          <p:nvPr/>
        </p:nvGrpSpPr>
        <p:grpSpPr>
          <a:xfrm>
            <a:off x="8989717" y="1587518"/>
            <a:ext cx="1976071" cy="1293007"/>
            <a:chOff x="9295035" y="1548690"/>
            <a:chExt cx="1976071" cy="1293007"/>
          </a:xfrm>
        </p:grpSpPr>
        <p:grpSp>
          <p:nvGrpSpPr>
            <p:cNvPr id="1043" name="组合 1042">
              <a:extLst>
                <a:ext uri="{FF2B5EF4-FFF2-40B4-BE49-F238E27FC236}">
                  <a16:creationId xmlns:a16="http://schemas.microsoft.com/office/drawing/2014/main" id="{2EE8343D-AF92-43B7-AEFC-F021B79B0028}"/>
                </a:ext>
              </a:extLst>
            </p:cNvPr>
            <p:cNvGrpSpPr/>
            <p:nvPr/>
          </p:nvGrpSpPr>
          <p:grpSpPr>
            <a:xfrm>
              <a:off x="9295035" y="1548690"/>
              <a:ext cx="1976071" cy="1293007"/>
              <a:chOff x="9903873" y="1497177"/>
              <a:chExt cx="1466193" cy="1071964"/>
            </a:xfrm>
          </p:grpSpPr>
          <p:grpSp>
            <p:nvGrpSpPr>
              <p:cNvPr id="262" name="Google Shape;905;p25">
                <a:extLst>
                  <a:ext uri="{FF2B5EF4-FFF2-40B4-BE49-F238E27FC236}">
                    <a16:creationId xmlns:a16="http://schemas.microsoft.com/office/drawing/2014/main" id="{046C579D-92E6-48EC-84A4-22D9FB592B21}"/>
                  </a:ext>
                </a:extLst>
              </p:cNvPr>
              <p:cNvGrpSpPr/>
              <p:nvPr/>
            </p:nvGrpSpPr>
            <p:grpSpPr>
              <a:xfrm>
                <a:off x="9903873" y="1497177"/>
                <a:ext cx="1448692" cy="1071964"/>
                <a:chOff x="2463325" y="1217325"/>
                <a:chExt cx="1448692" cy="1063384"/>
              </a:xfrm>
            </p:grpSpPr>
            <p:sp>
              <p:nvSpPr>
                <p:cNvPr id="263" name="Google Shape;906;p25">
                  <a:extLst>
                    <a:ext uri="{FF2B5EF4-FFF2-40B4-BE49-F238E27FC236}">
                      <a16:creationId xmlns:a16="http://schemas.microsoft.com/office/drawing/2014/main" id="{7E6AA8A0-E0D8-490C-91B0-61CB41DA68E0}"/>
                    </a:ext>
                  </a:extLst>
                </p:cNvPr>
                <p:cNvSpPr/>
                <p:nvPr/>
              </p:nvSpPr>
              <p:spPr>
                <a:xfrm>
                  <a:off x="2469924" y="1450775"/>
                  <a:ext cx="1408023" cy="821885"/>
                </a:xfrm>
                <a:custGeom>
                  <a:avLst/>
                  <a:gdLst/>
                  <a:ahLst/>
                  <a:cxnLst/>
                  <a:rect l="l" t="t" r="r" b="b"/>
                  <a:pathLst>
                    <a:path w="46142" h="34135" extrusionOk="0">
                      <a:moveTo>
                        <a:pt x="1" y="0"/>
                      </a:moveTo>
                      <a:lnTo>
                        <a:pt x="1" y="28329"/>
                      </a:lnTo>
                      <a:cubicBezTo>
                        <a:pt x="1" y="30335"/>
                        <a:pt x="1612" y="31976"/>
                        <a:pt x="3618" y="31976"/>
                      </a:cubicBezTo>
                      <a:lnTo>
                        <a:pt x="19302" y="31976"/>
                      </a:lnTo>
                      <a:cubicBezTo>
                        <a:pt x="20031" y="31976"/>
                        <a:pt x="20730" y="32250"/>
                        <a:pt x="21278" y="32736"/>
                      </a:cubicBezTo>
                      <a:lnTo>
                        <a:pt x="22706" y="33983"/>
                      </a:lnTo>
                      <a:cubicBezTo>
                        <a:pt x="22797" y="34074"/>
                        <a:pt x="22949" y="34135"/>
                        <a:pt x="23071" y="34135"/>
                      </a:cubicBezTo>
                      <a:cubicBezTo>
                        <a:pt x="23223" y="34135"/>
                        <a:pt x="23344" y="34074"/>
                        <a:pt x="23466" y="33983"/>
                      </a:cubicBezTo>
                      <a:lnTo>
                        <a:pt x="24864" y="32736"/>
                      </a:lnTo>
                      <a:cubicBezTo>
                        <a:pt x="25411" y="32250"/>
                        <a:pt x="26141" y="31976"/>
                        <a:pt x="26870" y="31976"/>
                      </a:cubicBezTo>
                      <a:lnTo>
                        <a:pt x="42524" y="31976"/>
                      </a:lnTo>
                      <a:cubicBezTo>
                        <a:pt x="44530" y="31976"/>
                        <a:pt x="46141" y="30335"/>
                        <a:pt x="46141" y="28329"/>
                      </a:cubicBezTo>
                      <a:lnTo>
                        <a:pt x="4614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907;p25">
                  <a:extLst>
                    <a:ext uri="{FF2B5EF4-FFF2-40B4-BE49-F238E27FC236}">
                      <a16:creationId xmlns:a16="http://schemas.microsoft.com/office/drawing/2014/main" id="{AE272A4F-5C0F-4A7B-AB2B-38C7B38F4253}"/>
                    </a:ext>
                  </a:extLst>
                </p:cNvPr>
                <p:cNvSpPr/>
                <p:nvPr/>
              </p:nvSpPr>
              <p:spPr>
                <a:xfrm>
                  <a:off x="2469926" y="1222425"/>
                  <a:ext cx="1408023" cy="228375"/>
                </a:xfrm>
                <a:custGeom>
                  <a:avLst/>
                  <a:gdLst/>
                  <a:ahLst/>
                  <a:cxnLst/>
                  <a:rect l="l" t="t" r="r" b="b"/>
                  <a:pathLst>
                    <a:path w="46142" h="9485" extrusionOk="0">
                      <a:moveTo>
                        <a:pt x="3618" y="1"/>
                      </a:moveTo>
                      <a:cubicBezTo>
                        <a:pt x="1612" y="1"/>
                        <a:pt x="1" y="1642"/>
                        <a:pt x="1" y="3648"/>
                      </a:cubicBezTo>
                      <a:lnTo>
                        <a:pt x="1" y="9484"/>
                      </a:lnTo>
                      <a:lnTo>
                        <a:pt x="46141" y="9484"/>
                      </a:lnTo>
                      <a:lnTo>
                        <a:pt x="46141" y="3648"/>
                      </a:lnTo>
                      <a:cubicBezTo>
                        <a:pt x="46141" y="1642"/>
                        <a:pt x="44530" y="1"/>
                        <a:pt x="42524" y="1"/>
                      </a:cubicBezTo>
                      <a:close/>
                    </a:path>
                  </a:pathLst>
                </a:custGeom>
                <a:solidFill>
                  <a:srgbClr val="F94144"/>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908;p25">
                  <a:extLst>
                    <a:ext uri="{FF2B5EF4-FFF2-40B4-BE49-F238E27FC236}">
                      <a16:creationId xmlns:a16="http://schemas.microsoft.com/office/drawing/2014/main" id="{58C8ADA1-92FC-4C81-9A55-1B6D8EC96CEF}"/>
                    </a:ext>
                  </a:extLst>
                </p:cNvPr>
                <p:cNvSpPr/>
                <p:nvPr/>
              </p:nvSpPr>
              <p:spPr>
                <a:xfrm>
                  <a:off x="2464280" y="1445316"/>
                  <a:ext cx="1447737" cy="835393"/>
                </a:xfrm>
                <a:custGeom>
                  <a:avLst/>
                  <a:gdLst/>
                  <a:ahLst/>
                  <a:cxnLst/>
                  <a:rect l="l" t="t" r="r" b="b"/>
                  <a:pathLst>
                    <a:path w="46993" h="34696" extrusionOk="0">
                      <a:moveTo>
                        <a:pt x="15580" y="1"/>
                      </a:moveTo>
                      <a:cubicBezTo>
                        <a:pt x="14546" y="1"/>
                        <a:pt x="13516" y="4"/>
                        <a:pt x="12493" y="14"/>
                      </a:cubicBezTo>
                      <a:lnTo>
                        <a:pt x="6383" y="75"/>
                      </a:lnTo>
                      <a:lnTo>
                        <a:pt x="0" y="75"/>
                      </a:lnTo>
                      <a:lnTo>
                        <a:pt x="0" y="7765"/>
                      </a:lnTo>
                      <a:lnTo>
                        <a:pt x="0" y="10653"/>
                      </a:lnTo>
                      <a:lnTo>
                        <a:pt x="0" y="24240"/>
                      </a:lnTo>
                      <a:lnTo>
                        <a:pt x="0" y="28708"/>
                      </a:lnTo>
                      <a:lnTo>
                        <a:pt x="31" y="29042"/>
                      </a:lnTo>
                      <a:cubicBezTo>
                        <a:pt x="31" y="29164"/>
                        <a:pt x="61" y="29255"/>
                        <a:pt x="61" y="29377"/>
                      </a:cubicBezTo>
                      <a:cubicBezTo>
                        <a:pt x="422" y="31210"/>
                        <a:pt x="2001" y="32538"/>
                        <a:pt x="3888" y="32538"/>
                      </a:cubicBezTo>
                      <a:cubicBezTo>
                        <a:pt x="3909" y="32538"/>
                        <a:pt x="3930" y="32538"/>
                        <a:pt x="3952" y="32538"/>
                      </a:cubicBezTo>
                      <a:lnTo>
                        <a:pt x="18815" y="32538"/>
                      </a:lnTo>
                      <a:cubicBezTo>
                        <a:pt x="18922" y="32529"/>
                        <a:pt x="19032" y="32525"/>
                        <a:pt x="19142" y="32525"/>
                      </a:cubicBezTo>
                      <a:cubicBezTo>
                        <a:pt x="19409" y="32525"/>
                        <a:pt x="19682" y="32547"/>
                        <a:pt x="19940" y="32568"/>
                      </a:cubicBezTo>
                      <a:cubicBezTo>
                        <a:pt x="20305" y="32629"/>
                        <a:pt x="20639" y="32751"/>
                        <a:pt x="20943" y="32933"/>
                      </a:cubicBezTo>
                      <a:cubicBezTo>
                        <a:pt x="21095" y="33024"/>
                        <a:pt x="21247" y="33146"/>
                        <a:pt x="21369" y="33267"/>
                      </a:cubicBezTo>
                      <a:lnTo>
                        <a:pt x="21824" y="33632"/>
                      </a:lnTo>
                      <a:lnTo>
                        <a:pt x="22676" y="34392"/>
                      </a:lnTo>
                      <a:lnTo>
                        <a:pt x="22797" y="34514"/>
                      </a:lnTo>
                      <a:cubicBezTo>
                        <a:pt x="22858" y="34544"/>
                        <a:pt x="22919" y="34574"/>
                        <a:pt x="22980" y="34605"/>
                      </a:cubicBezTo>
                      <a:cubicBezTo>
                        <a:pt x="23101" y="34666"/>
                        <a:pt x="23223" y="34696"/>
                        <a:pt x="23375" y="34696"/>
                      </a:cubicBezTo>
                      <a:cubicBezTo>
                        <a:pt x="23496" y="34666"/>
                        <a:pt x="23618" y="34635"/>
                        <a:pt x="23739" y="34574"/>
                      </a:cubicBezTo>
                      <a:cubicBezTo>
                        <a:pt x="23831" y="34514"/>
                        <a:pt x="23922" y="34422"/>
                        <a:pt x="23983" y="34362"/>
                      </a:cubicBezTo>
                      <a:lnTo>
                        <a:pt x="24864" y="33602"/>
                      </a:lnTo>
                      <a:lnTo>
                        <a:pt x="25290" y="33207"/>
                      </a:lnTo>
                      <a:cubicBezTo>
                        <a:pt x="25442" y="33085"/>
                        <a:pt x="25594" y="32994"/>
                        <a:pt x="25746" y="32903"/>
                      </a:cubicBezTo>
                      <a:cubicBezTo>
                        <a:pt x="26049" y="32720"/>
                        <a:pt x="26384" y="32629"/>
                        <a:pt x="26749" y="32568"/>
                      </a:cubicBezTo>
                      <a:lnTo>
                        <a:pt x="42524" y="32568"/>
                      </a:lnTo>
                      <a:cubicBezTo>
                        <a:pt x="42889" y="32568"/>
                        <a:pt x="43284" y="32538"/>
                        <a:pt x="43649" y="32447"/>
                      </a:cubicBezTo>
                      <a:cubicBezTo>
                        <a:pt x="45229" y="32052"/>
                        <a:pt x="46384" y="30744"/>
                        <a:pt x="46567" y="29164"/>
                      </a:cubicBezTo>
                      <a:cubicBezTo>
                        <a:pt x="46627" y="28799"/>
                        <a:pt x="46627" y="28404"/>
                        <a:pt x="46627" y="28039"/>
                      </a:cubicBezTo>
                      <a:lnTo>
                        <a:pt x="46627" y="26945"/>
                      </a:lnTo>
                      <a:cubicBezTo>
                        <a:pt x="46658" y="24027"/>
                        <a:pt x="46688" y="21109"/>
                        <a:pt x="46688" y="18191"/>
                      </a:cubicBezTo>
                      <a:cubicBezTo>
                        <a:pt x="46719" y="17006"/>
                        <a:pt x="46719" y="15759"/>
                        <a:pt x="46779" y="14665"/>
                      </a:cubicBezTo>
                      <a:cubicBezTo>
                        <a:pt x="46992" y="10592"/>
                        <a:pt x="46992" y="6550"/>
                        <a:pt x="46779" y="2477"/>
                      </a:cubicBezTo>
                      <a:lnTo>
                        <a:pt x="46779" y="2142"/>
                      </a:lnTo>
                      <a:cubicBezTo>
                        <a:pt x="46749" y="1261"/>
                        <a:pt x="46688" y="501"/>
                        <a:pt x="46567" y="379"/>
                      </a:cubicBezTo>
                      <a:cubicBezTo>
                        <a:pt x="46549" y="362"/>
                        <a:pt x="46532" y="353"/>
                        <a:pt x="46516" y="353"/>
                      </a:cubicBezTo>
                      <a:cubicBezTo>
                        <a:pt x="46420" y="353"/>
                        <a:pt x="46345" y="666"/>
                        <a:pt x="46293" y="1291"/>
                      </a:cubicBezTo>
                      <a:cubicBezTo>
                        <a:pt x="46202" y="2294"/>
                        <a:pt x="46141" y="3358"/>
                        <a:pt x="46080" y="4483"/>
                      </a:cubicBezTo>
                      <a:cubicBezTo>
                        <a:pt x="45928" y="7978"/>
                        <a:pt x="45867" y="11686"/>
                        <a:pt x="45867" y="16033"/>
                      </a:cubicBezTo>
                      <a:cubicBezTo>
                        <a:pt x="45867" y="19073"/>
                        <a:pt x="45807" y="22659"/>
                        <a:pt x="45837" y="26489"/>
                      </a:cubicBezTo>
                      <a:cubicBezTo>
                        <a:pt x="45867" y="27279"/>
                        <a:pt x="45867" y="28039"/>
                        <a:pt x="45867" y="28799"/>
                      </a:cubicBezTo>
                      <a:cubicBezTo>
                        <a:pt x="45867" y="30197"/>
                        <a:pt x="44956" y="31413"/>
                        <a:pt x="43618" y="31778"/>
                      </a:cubicBezTo>
                      <a:cubicBezTo>
                        <a:pt x="43343" y="31853"/>
                        <a:pt x="43068" y="31907"/>
                        <a:pt x="42793" y="31907"/>
                      </a:cubicBezTo>
                      <a:cubicBezTo>
                        <a:pt x="42734" y="31907"/>
                        <a:pt x="42674" y="31905"/>
                        <a:pt x="42615" y="31900"/>
                      </a:cubicBezTo>
                      <a:lnTo>
                        <a:pt x="26840" y="31900"/>
                      </a:lnTo>
                      <a:cubicBezTo>
                        <a:pt x="26688" y="31930"/>
                        <a:pt x="26536" y="31930"/>
                        <a:pt x="26384" y="31991"/>
                      </a:cubicBezTo>
                      <a:cubicBezTo>
                        <a:pt x="26080" y="32052"/>
                        <a:pt x="25776" y="32143"/>
                        <a:pt x="25502" y="32295"/>
                      </a:cubicBezTo>
                      <a:cubicBezTo>
                        <a:pt x="25290" y="32386"/>
                        <a:pt x="25107" y="32538"/>
                        <a:pt x="24925" y="32659"/>
                      </a:cubicBezTo>
                      <a:cubicBezTo>
                        <a:pt x="24712" y="32842"/>
                        <a:pt x="24590" y="32963"/>
                        <a:pt x="24439" y="33085"/>
                      </a:cubicBezTo>
                      <a:lnTo>
                        <a:pt x="23527" y="33906"/>
                      </a:lnTo>
                      <a:lnTo>
                        <a:pt x="23405" y="34027"/>
                      </a:lnTo>
                      <a:lnTo>
                        <a:pt x="23375" y="34027"/>
                      </a:lnTo>
                      <a:cubicBezTo>
                        <a:pt x="23359" y="34042"/>
                        <a:pt x="23344" y="34050"/>
                        <a:pt x="23333" y="34050"/>
                      </a:cubicBezTo>
                      <a:cubicBezTo>
                        <a:pt x="23321" y="34050"/>
                        <a:pt x="23314" y="34042"/>
                        <a:pt x="23314" y="34027"/>
                      </a:cubicBezTo>
                      <a:cubicBezTo>
                        <a:pt x="23299" y="34027"/>
                        <a:pt x="23289" y="34029"/>
                        <a:pt x="23280" y="34029"/>
                      </a:cubicBezTo>
                      <a:cubicBezTo>
                        <a:pt x="23253" y="34029"/>
                        <a:pt x="23230" y="34012"/>
                        <a:pt x="23071" y="33875"/>
                      </a:cubicBezTo>
                      <a:lnTo>
                        <a:pt x="22159" y="33055"/>
                      </a:lnTo>
                      <a:cubicBezTo>
                        <a:pt x="22007" y="32933"/>
                        <a:pt x="21855" y="32811"/>
                        <a:pt x="21673" y="32629"/>
                      </a:cubicBezTo>
                      <a:cubicBezTo>
                        <a:pt x="21490" y="32477"/>
                        <a:pt x="21277" y="32355"/>
                        <a:pt x="21065" y="32264"/>
                      </a:cubicBezTo>
                      <a:cubicBezTo>
                        <a:pt x="20639" y="32052"/>
                        <a:pt x="20183" y="31900"/>
                        <a:pt x="19697" y="31869"/>
                      </a:cubicBezTo>
                      <a:lnTo>
                        <a:pt x="17204" y="31869"/>
                      </a:lnTo>
                      <a:lnTo>
                        <a:pt x="7356" y="31930"/>
                      </a:lnTo>
                      <a:lnTo>
                        <a:pt x="3769" y="31930"/>
                      </a:lnTo>
                      <a:cubicBezTo>
                        <a:pt x="3405" y="31900"/>
                        <a:pt x="3040" y="31839"/>
                        <a:pt x="2706" y="31717"/>
                      </a:cubicBezTo>
                      <a:cubicBezTo>
                        <a:pt x="2037" y="31444"/>
                        <a:pt x="1459" y="30988"/>
                        <a:pt x="1064" y="30349"/>
                      </a:cubicBezTo>
                      <a:cubicBezTo>
                        <a:pt x="882" y="30045"/>
                        <a:pt x="760" y="29711"/>
                        <a:pt x="669" y="29377"/>
                      </a:cubicBezTo>
                      <a:cubicBezTo>
                        <a:pt x="608" y="28982"/>
                        <a:pt x="578" y="28617"/>
                        <a:pt x="578" y="28222"/>
                      </a:cubicBezTo>
                      <a:cubicBezTo>
                        <a:pt x="578" y="25000"/>
                        <a:pt x="547" y="21778"/>
                        <a:pt x="517" y="18556"/>
                      </a:cubicBezTo>
                      <a:cubicBezTo>
                        <a:pt x="487" y="15212"/>
                        <a:pt x="487" y="11899"/>
                        <a:pt x="487" y="8556"/>
                      </a:cubicBezTo>
                      <a:cubicBezTo>
                        <a:pt x="456" y="5881"/>
                        <a:pt x="456" y="3206"/>
                        <a:pt x="426" y="531"/>
                      </a:cubicBezTo>
                      <a:lnTo>
                        <a:pt x="7204" y="470"/>
                      </a:lnTo>
                      <a:lnTo>
                        <a:pt x="14226" y="470"/>
                      </a:lnTo>
                      <a:cubicBezTo>
                        <a:pt x="16961" y="470"/>
                        <a:pt x="19697" y="410"/>
                        <a:pt x="22432" y="410"/>
                      </a:cubicBezTo>
                      <a:lnTo>
                        <a:pt x="37448" y="318"/>
                      </a:lnTo>
                      <a:lnTo>
                        <a:pt x="44956" y="258"/>
                      </a:lnTo>
                      <a:cubicBezTo>
                        <a:pt x="45381" y="227"/>
                        <a:pt x="45807" y="197"/>
                        <a:pt x="46232" y="166"/>
                      </a:cubicBezTo>
                      <a:cubicBezTo>
                        <a:pt x="46293" y="166"/>
                        <a:pt x="46384" y="136"/>
                        <a:pt x="46384" y="136"/>
                      </a:cubicBezTo>
                      <a:cubicBezTo>
                        <a:pt x="46293" y="75"/>
                        <a:pt x="46202" y="75"/>
                        <a:pt x="46111" y="75"/>
                      </a:cubicBezTo>
                      <a:cubicBezTo>
                        <a:pt x="45533" y="45"/>
                        <a:pt x="44956" y="45"/>
                        <a:pt x="44348" y="45"/>
                      </a:cubicBezTo>
                      <a:lnTo>
                        <a:pt x="38633" y="45"/>
                      </a:lnTo>
                      <a:lnTo>
                        <a:pt x="21794" y="14"/>
                      </a:lnTo>
                      <a:cubicBezTo>
                        <a:pt x="19727" y="14"/>
                        <a:pt x="17647" y="1"/>
                        <a:pt x="1558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909;p25">
                  <a:extLst>
                    <a:ext uri="{FF2B5EF4-FFF2-40B4-BE49-F238E27FC236}">
                      <a16:creationId xmlns:a16="http://schemas.microsoft.com/office/drawing/2014/main" id="{55BA404E-797A-476D-9FAA-35AC36BAED3E}"/>
                    </a:ext>
                  </a:extLst>
                </p:cNvPr>
                <p:cNvSpPr/>
                <p:nvPr/>
              </p:nvSpPr>
              <p:spPr>
                <a:xfrm>
                  <a:off x="2463325" y="1217325"/>
                  <a:ext cx="1446813" cy="244459"/>
                </a:xfrm>
                <a:custGeom>
                  <a:avLst/>
                  <a:gdLst/>
                  <a:ahLst/>
                  <a:cxnLst/>
                  <a:rect l="l" t="t" r="r" b="b"/>
                  <a:pathLst>
                    <a:path w="46963" h="10153" extrusionOk="0">
                      <a:moveTo>
                        <a:pt x="41370" y="0"/>
                      </a:moveTo>
                      <a:lnTo>
                        <a:pt x="37357" y="61"/>
                      </a:lnTo>
                      <a:lnTo>
                        <a:pt x="25564" y="30"/>
                      </a:lnTo>
                      <a:cubicBezTo>
                        <a:pt x="24125" y="30"/>
                        <a:pt x="22673" y="17"/>
                        <a:pt x="21225" y="17"/>
                      </a:cubicBezTo>
                      <a:cubicBezTo>
                        <a:pt x="20501" y="17"/>
                        <a:pt x="19778" y="20"/>
                        <a:pt x="19059" y="30"/>
                      </a:cubicBezTo>
                      <a:cubicBezTo>
                        <a:pt x="14469" y="91"/>
                        <a:pt x="9910" y="91"/>
                        <a:pt x="5320" y="91"/>
                      </a:cubicBezTo>
                      <a:lnTo>
                        <a:pt x="4317" y="91"/>
                      </a:lnTo>
                      <a:cubicBezTo>
                        <a:pt x="4219" y="83"/>
                        <a:pt x="4124" y="79"/>
                        <a:pt x="4029" y="79"/>
                      </a:cubicBezTo>
                      <a:cubicBezTo>
                        <a:pt x="3771" y="79"/>
                        <a:pt x="3520" y="107"/>
                        <a:pt x="3253" y="152"/>
                      </a:cubicBezTo>
                      <a:cubicBezTo>
                        <a:pt x="1521" y="426"/>
                        <a:pt x="183" y="1854"/>
                        <a:pt x="31" y="3617"/>
                      </a:cubicBezTo>
                      <a:cubicBezTo>
                        <a:pt x="1" y="4043"/>
                        <a:pt x="31" y="4438"/>
                        <a:pt x="31" y="4833"/>
                      </a:cubicBezTo>
                      <a:lnTo>
                        <a:pt x="31" y="10091"/>
                      </a:lnTo>
                      <a:lnTo>
                        <a:pt x="33193" y="10091"/>
                      </a:lnTo>
                      <a:cubicBezTo>
                        <a:pt x="34395" y="10074"/>
                        <a:pt x="35597" y="10066"/>
                        <a:pt x="36798" y="10066"/>
                      </a:cubicBezTo>
                      <a:cubicBezTo>
                        <a:pt x="39698" y="10066"/>
                        <a:pt x="42593" y="10109"/>
                        <a:pt x="45473" y="10152"/>
                      </a:cubicBezTo>
                      <a:lnTo>
                        <a:pt x="46750" y="10152"/>
                      </a:lnTo>
                      <a:lnTo>
                        <a:pt x="46750" y="9514"/>
                      </a:lnTo>
                      <a:lnTo>
                        <a:pt x="46750" y="9028"/>
                      </a:lnTo>
                      <a:cubicBezTo>
                        <a:pt x="46780" y="8754"/>
                        <a:pt x="46780" y="8511"/>
                        <a:pt x="46780" y="8268"/>
                      </a:cubicBezTo>
                      <a:cubicBezTo>
                        <a:pt x="46902" y="6839"/>
                        <a:pt x="46962" y="5441"/>
                        <a:pt x="46962" y="4012"/>
                      </a:cubicBezTo>
                      <a:cubicBezTo>
                        <a:pt x="46962" y="3192"/>
                        <a:pt x="46719" y="2401"/>
                        <a:pt x="46263" y="1733"/>
                      </a:cubicBezTo>
                      <a:cubicBezTo>
                        <a:pt x="45777" y="1064"/>
                        <a:pt x="45139" y="547"/>
                        <a:pt x="44379" y="274"/>
                      </a:cubicBezTo>
                      <a:cubicBezTo>
                        <a:pt x="44318" y="243"/>
                        <a:pt x="44196" y="213"/>
                        <a:pt x="44136" y="182"/>
                      </a:cubicBezTo>
                      <a:cubicBezTo>
                        <a:pt x="43816" y="81"/>
                        <a:pt x="43518" y="42"/>
                        <a:pt x="43283" y="42"/>
                      </a:cubicBezTo>
                      <a:cubicBezTo>
                        <a:pt x="43026" y="42"/>
                        <a:pt x="42846" y="88"/>
                        <a:pt x="42798" y="152"/>
                      </a:cubicBezTo>
                      <a:cubicBezTo>
                        <a:pt x="42737" y="213"/>
                        <a:pt x="42768" y="274"/>
                        <a:pt x="42889" y="304"/>
                      </a:cubicBezTo>
                      <a:cubicBezTo>
                        <a:pt x="43041" y="395"/>
                        <a:pt x="43224" y="456"/>
                        <a:pt x="43406" y="486"/>
                      </a:cubicBezTo>
                      <a:cubicBezTo>
                        <a:pt x="44075" y="699"/>
                        <a:pt x="44683" y="1094"/>
                        <a:pt x="45139" y="1641"/>
                      </a:cubicBezTo>
                      <a:cubicBezTo>
                        <a:pt x="45534" y="2067"/>
                        <a:pt x="45777" y="2584"/>
                        <a:pt x="45898" y="3161"/>
                      </a:cubicBezTo>
                      <a:cubicBezTo>
                        <a:pt x="45959" y="3435"/>
                        <a:pt x="45990" y="3708"/>
                        <a:pt x="45990" y="4012"/>
                      </a:cubicBezTo>
                      <a:cubicBezTo>
                        <a:pt x="45959" y="4316"/>
                        <a:pt x="45959" y="4651"/>
                        <a:pt x="45959" y="4985"/>
                      </a:cubicBezTo>
                      <a:cubicBezTo>
                        <a:pt x="45929" y="6322"/>
                        <a:pt x="45898" y="7721"/>
                        <a:pt x="45898" y="9240"/>
                      </a:cubicBezTo>
                      <a:lnTo>
                        <a:pt x="45898" y="9301"/>
                      </a:lnTo>
                      <a:lnTo>
                        <a:pt x="43224" y="9271"/>
                      </a:lnTo>
                      <a:lnTo>
                        <a:pt x="39728" y="9271"/>
                      </a:lnTo>
                      <a:cubicBezTo>
                        <a:pt x="37138" y="9325"/>
                        <a:pt x="34527" y="9336"/>
                        <a:pt x="31913" y="9336"/>
                      </a:cubicBezTo>
                      <a:cubicBezTo>
                        <a:pt x="30171" y="9336"/>
                        <a:pt x="28427" y="9331"/>
                        <a:pt x="26688" y="9331"/>
                      </a:cubicBezTo>
                      <a:lnTo>
                        <a:pt x="22190" y="9331"/>
                      </a:lnTo>
                      <a:lnTo>
                        <a:pt x="8390" y="9392"/>
                      </a:lnTo>
                      <a:lnTo>
                        <a:pt x="609" y="9483"/>
                      </a:lnTo>
                      <a:lnTo>
                        <a:pt x="548" y="4407"/>
                      </a:lnTo>
                      <a:lnTo>
                        <a:pt x="548" y="3982"/>
                      </a:lnTo>
                      <a:cubicBezTo>
                        <a:pt x="578" y="3830"/>
                        <a:pt x="578" y="3708"/>
                        <a:pt x="578" y="3587"/>
                      </a:cubicBezTo>
                      <a:cubicBezTo>
                        <a:pt x="609" y="3313"/>
                        <a:pt x="670" y="3040"/>
                        <a:pt x="761" y="2796"/>
                      </a:cubicBezTo>
                      <a:cubicBezTo>
                        <a:pt x="943" y="2280"/>
                        <a:pt x="1247" y="1824"/>
                        <a:pt x="1642" y="1459"/>
                      </a:cubicBezTo>
                      <a:cubicBezTo>
                        <a:pt x="2068" y="1094"/>
                        <a:pt x="2554" y="821"/>
                        <a:pt x="3071" y="699"/>
                      </a:cubicBezTo>
                      <a:cubicBezTo>
                        <a:pt x="3345" y="608"/>
                        <a:pt x="3618" y="578"/>
                        <a:pt x="3892" y="578"/>
                      </a:cubicBezTo>
                      <a:lnTo>
                        <a:pt x="4773" y="578"/>
                      </a:lnTo>
                      <a:cubicBezTo>
                        <a:pt x="9374" y="550"/>
                        <a:pt x="13951" y="451"/>
                        <a:pt x="18568" y="451"/>
                      </a:cubicBezTo>
                      <a:cubicBezTo>
                        <a:pt x="19136" y="451"/>
                        <a:pt x="19705" y="453"/>
                        <a:pt x="20275" y="456"/>
                      </a:cubicBezTo>
                      <a:cubicBezTo>
                        <a:pt x="22190" y="456"/>
                        <a:pt x="24105" y="395"/>
                        <a:pt x="26020" y="395"/>
                      </a:cubicBezTo>
                      <a:lnTo>
                        <a:pt x="36537" y="304"/>
                      </a:lnTo>
                      <a:lnTo>
                        <a:pt x="41795" y="213"/>
                      </a:lnTo>
                      <a:cubicBezTo>
                        <a:pt x="42099" y="213"/>
                        <a:pt x="42403" y="182"/>
                        <a:pt x="42677" y="152"/>
                      </a:cubicBezTo>
                      <a:cubicBezTo>
                        <a:pt x="42737" y="122"/>
                        <a:pt x="42798" y="91"/>
                        <a:pt x="42798" y="91"/>
                      </a:cubicBezTo>
                      <a:cubicBezTo>
                        <a:pt x="42737" y="61"/>
                        <a:pt x="42677" y="30"/>
                        <a:pt x="42585" y="30"/>
                      </a:cubicBezTo>
                      <a:cubicBezTo>
                        <a:pt x="42190" y="0"/>
                        <a:pt x="41765" y="0"/>
                        <a:pt x="413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0" name="Google Shape;928;p25">
                <a:extLst>
                  <a:ext uri="{FF2B5EF4-FFF2-40B4-BE49-F238E27FC236}">
                    <a16:creationId xmlns:a16="http://schemas.microsoft.com/office/drawing/2014/main" id="{B63A48ED-8C2C-4394-83D4-2C4EE391721B}"/>
                  </a:ext>
                </a:extLst>
              </p:cNvPr>
              <p:cNvSpPr txBox="1"/>
              <p:nvPr/>
            </p:nvSpPr>
            <p:spPr>
              <a:xfrm>
                <a:off x="9944445" y="1528127"/>
                <a:ext cx="1425621" cy="189315"/>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HK" sz="1400" kern="0" dirty="0">
                    <a:solidFill>
                      <a:schemeClr val="bg1"/>
                    </a:solidFill>
                    <a:latin typeface="Arial"/>
                    <a:cs typeface="Arial"/>
                    <a:sym typeface="Arial"/>
                  </a:rPr>
                  <a:t>Task 3 principal</a:t>
                </a:r>
                <a:endParaRPr kumimoji="0" sz="1400" b="0" i="0" u="none" strike="noStrike" kern="0" cap="none" spc="0" normalizeH="0" baseline="0" noProof="0" dirty="0">
                  <a:ln>
                    <a:noFill/>
                  </a:ln>
                  <a:solidFill>
                    <a:schemeClr val="bg1"/>
                  </a:solidFill>
                  <a:effectLst/>
                  <a:uLnTx/>
                  <a:uFillTx/>
                  <a:latin typeface="Arial"/>
                  <a:cs typeface="Arial"/>
                  <a:sym typeface="Arial"/>
                </a:endParaRPr>
              </a:p>
            </p:txBody>
          </p:sp>
        </p:grpSp>
        <p:pic>
          <p:nvPicPr>
            <p:cNvPr id="149" name="Picture 8" descr="https://icpads2020.comp.polyu.edu.hk/images/Song_Guo.jpg">
              <a:extLst>
                <a:ext uri="{FF2B5EF4-FFF2-40B4-BE49-F238E27FC236}">
                  <a16:creationId xmlns:a16="http://schemas.microsoft.com/office/drawing/2014/main" id="{987CA1BF-1E10-482E-AF30-0A3585B84CC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3232"/>
            <a:stretch/>
          </p:blipFill>
          <p:spPr bwMode="auto">
            <a:xfrm>
              <a:off x="9564388" y="1920866"/>
              <a:ext cx="626431" cy="7483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4.comp.polyu.edu.hk/~pinli/img/PingLi.png">
              <a:extLst>
                <a:ext uri="{FF2B5EF4-FFF2-40B4-BE49-F238E27FC236}">
                  <a16:creationId xmlns:a16="http://schemas.microsoft.com/office/drawing/2014/main" id="{3FE3F21B-9067-4826-AAFC-433B94B16AE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607" r="4" b="6662"/>
            <a:stretch/>
          </p:blipFill>
          <p:spPr bwMode="auto">
            <a:xfrm>
              <a:off x="10444204" y="1925936"/>
              <a:ext cx="626431" cy="74838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02905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73B0-3108-4E9C-BD96-A331CDCAA3E1}"/>
              </a:ext>
            </a:extLst>
          </p:cNvPr>
          <p:cNvSpPr>
            <a:spLocks noGrp="1"/>
          </p:cNvSpPr>
          <p:nvPr>
            <p:ph type="title"/>
          </p:nvPr>
        </p:nvSpPr>
        <p:spPr>
          <a:xfrm>
            <a:off x="432000" y="432000"/>
            <a:ext cx="11760000" cy="432000"/>
          </a:xfrm>
        </p:spPr>
        <p:txBody>
          <a:bodyPr/>
          <a:lstStyle/>
          <a:p>
            <a:r>
              <a:rPr lang="en-HK" dirty="0"/>
              <a:t>Demo  : Risk management on </a:t>
            </a:r>
            <a:r>
              <a:rPr lang="en-US" dirty="0"/>
              <a:t>construction </a:t>
            </a:r>
            <a:r>
              <a:rPr lang="en-US" altLang="zh-CN" dirty="0"/>
              <a:t>s</a:t>
            </a:r>
            <a:r>
              <a:rPr lang="en-US" dirty="0"/>
              <a:t>ite</a:t>
            </a:r>
            <a:endParaRPr lang="en-HK" dirty="0"/>
          </a:p>
        </p:txBody>
      </p:sp>
      <p:sp>
        <p:nvSpPr>
          <p:cNvPr id="5" name="Footer Placeholder 4">
            <a:extLst>
              <a:ext uri="{FF2B5EF4-FFF2-40B4-BE49-F238E27FC236}">
                <a16:creationId xmlns:a16="http://schemas.microsoft.com/office/drawing/2014/main" id="{CB19975A-0353-43AC-8BA3-890C0DC0D092}"/>
              </a:ext>
            </a:extLst>
          </p:cNvPr>
          <p:cNvSpPr>
            <a:spLocks noGrp="1"/>
          </p:cNvSpPr>
          <p:nvPr>
            <p:ph type="ftr" sz="quarter" idx="12"/>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AA7FC417-9C8A-44E0-A2D3-67A2B4859E1E}"/>
              </a:ext>
            </a:extLst>
          </p:cNvPr>
          <p:cNvSpPr>
            <a:spLocks noGrp="1"/>
          </p:cNvSpPr>
          <p:nvPr>
            <p:ph type="sldNum" sz="quarter" idx="33"/>
          </p:nvPr>
        </p:nvSpPr>
        <p:spPr/>
        <p:txBody>
          <a:bodyPr/>
          <a:lstStyle/>
          <a:p>
            <a:fld id="{19B51A1E-902D-48AF-9020-955120F399B6}" type="slidenum">
              <a:rPr lang="en-US" noProof="0" smtClean="0"/>
              <a:pPr/>
              <a:t>16</a:t>
            </a:fld>
            <a:endParaRPr lang="en-US" noProof="0" dirty="0"/>
          </a:p>
        </p:txBody>
      </p:sp>
      <p:sp>
        <p:nvSpPr>
          <p:cNvPr id="281" name="Google Shape;927;p25">
            <a:extLst>
              <a:ext uri="{FF2B5EF4-FFF2-40B4-BE49-F238E27FC236}">
                <a16:creationId xmlns:a16="http://schemas.microsoft.com/office/drawing/2014/main" id="{01503E28-F030-4A67-8B58-197CB8C5B38F}"/>
              </a:ext>
            </a:extLst>
          </p:cNvPr>
          <p:cNvSpPr txBox="1"/>
          <p:nvPr/>
        </p:nvSpPr>
        <p:spPr>
          <a:xfrm>
            <a:off x="3264001" y="5145459"/>
            <a:ext cx="8615144" cy="1022179"/>
          </a:xfrm>
          <a:prstGeom prst="rect">
            <a:avLst/>
          </a:prstGeom>
          <a:noFill/>
          <a:ln>
            <a:noFill/>
          </a:ln>
        </p:spPr>
        <p:txBody>
          <a:bodyPr spcFirstLastPara="1" wrap="square" lIns="91425" tIns="91425" rIns="91425" bIns="91425" anchor="ctr" anchorCtr="0">
            <a:noAutofit/>
          </a:bodyPr>
          <a:lstStyle/>
          <a:p>
            <a:pPr>
              <a:buClr>
                <a:srgbClr val="000000"/>
              </a:buClr>
            </a:pPr>
            <a:r>
              <a:rPr lang="en-US" altLang="zh-CN" sz="1600" dirty="0"/>
              <a:t>All the team member will work on a demonstration applications on a real-time risk management platforms for smart construction.  Prof. Li, Heng has done prior research in digital and smart </a:t>
            </a:r>
          </a:p>
          <a:p>
            <a:pPr>
              <a:buClr>
                <a:srgbClr val="000000"/>
              </a:buClr>
            </a:pPr>
            <a:r>
              <a:rPr lang="en-US" altLang="zh-CN" sz="1600" dirty="0"/>
              <a:t>construction.  T</a:t>
            </a:r>
            <a:r>
              <a:rPr lang="en-HK" altLang="zh-CN" sz="1600" dirty="0"/>
              <a:t>he</a:t>
            </a:r>
            <a:r>
              <a:rPr lang="zh-CN" altLang="en-US" sz="1600" dirty="0"/>
              <a:t> </a:t>
            </a:r>
            <a:r>
              <a:rPr lang="en-HK" altLang="zh-CN" sz="1600" dirty="0"/>
              <a:t>research</a:t>
            </a:r>
            <a:r>
              <a:rPr lang="zh-CN" altLang="en-US" sz="1600" dirty="0"/>
              <a:t> </a:t>
            </a:r>
            <a:r>
              <a:rPr lang="en-HK" altLang="zh-CN" sz="1600" dirty="0"/>
              <a:t>teams</a:t>
            </a:r>
            <a:r>
              <a:rPr lang="zh-CN" altLang="en-US" sz="1600" dirty="0"/>
              <a:t> </a:t>
            </a:r>
            <a:r>
              <a:rPr lang="en-HK" altLang="zh-CN" sz="1600" dirty="0"/>
              <a:t>will</a:t>
            </a:r>
            <a:r>
              <a:rPr lang="zh-CN" altLang="en-US" sz="1600" dirty="0"/>
              <a:t> </a:t>
            </a:r>
            <a:r>
              <a:rPr lang="en-HK" altLang="zh-CN" sz="1600" dirty="0"/>
              <a:t>extend the</a:t>
            </a:r>
            <a:r>
              <a:rPr lang="zh-CN" altLang="en-US" sz="1600" dirty="0"/>
              <a:t> </a:t>
            </a:r>
            <a:r>
              <a:rPr lang="en-HK" altLang="zh-CN" sz="1600" dirty="0"/>
              <a:t>previous project with real-time video analytics for better</a:t>
            </a:r>
            <a:r>
              <a:rPr lang="zh-CN" altLang="en-US" sz="1600" dirty="0"/>
              <a:t> </a:t>
            </a:r>
            <a:r>
              <a:rPr lang="en-US" altLang="zh-CN" sz="1600" dirty="0"/>
              <a:t>protecting the safety of the worker.</a:t>
            </a:r>
            <a:endParaRPr kumimoji="0"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61" name="Picture 2" descr="http://www.bre.polyu.edu.hk/staff/bshengli/2020_10_14-BRE-Staff_portraits-68-s.jpg">
            <a:extLst>
              <a:ext uri="{FF2B5EF4-FFF2-40B4-BE49-F238E27FC236}">
                <a16:creationId xmlns:a16="http://schemas.microsoft.com/office/drawing/2014/main" id="{D40BD724-ADD5-4946-B869-6031F9724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0403"/>
          <a:stretch/>
        </p:blipFill>
        <p:spPr bwMode="auto">
          <a:xfrm>
            <a:off x="312856" y="5106805"/>
            <a:ext cx="626431" cy="7483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www4.comp.polyu.edu.hk/~pinli/img/PingLi.png">
            <a:extLst>
              <a:ext uri="{FF2B5EF4-FFF2-40B4-BE49-F238E27FC236}">
                <a16:creationId xmlns:a16="http://schemas.microsoft.com/office/drawing/2014/main" id="{203F2CF7-EC43-433B-A1DE-7F58D1B2DC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07" r="4" b="6662"/>
          <a:stretch/>
        </p:blipFill>
        <p:spPr bwMode="auto">
          <a:xfrm>
            <a:off x="2398358" y="5106805"/>
            <a:ext cx="626431" cy="748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www.eie.polyu.edu.hk/~enkmlam/kmlam.jpg">
            <a:extLst>
              <a:ext uri="{FF2B5EF4-FFF2-40B4-BE49-F238E27FC236}">
                <a16:creationId xmlns:a16="http://schemas.microsoft.com/office/drawing/2014/main" id="{21B817C0-B1A5-4A44-BAC1-C88D282CCA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047" r="1" b="5548"/>
          <a:stretch/>
        </p:blipFill>
        <p:spPr bwMode="auto">
          <a:xfrm flipH="1">
            <a:off x="1714191" y="5106805"/>
            <a:ext cx="626431" cy="748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icpads2020.comp.polyu.edu.hk/images/Song_Guo.jpg">
            <a:extLst>
              <a:ext uri="{FF2B5EF4-FFF2-40B4-BE49-F238E27FC236}">
                <a16:creationId xmlns:a16="http://schemas.microsoft.com/office/drawing/2014/main" id="{1467E7EE-7A55-4509-879E-F67C60DEEF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232"/>
          <a:stretch/>
        </p:blipFill>
        <p:spPr bwMode="auto">
          <a:xfrm>
            <a:off x="1013523" y="5106805"/>
            <a:ext cx="626431" cy="748381"/>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0C4BAC90-8DBA-4841-B198-61B7625A5F14}"/>
              </a:ext>
            </a:extLst>
          </p:cNvPr>
          <p:cNvGrpSpPr/>
          <p:nvPr/>
        </p:nvGrpSpPr>
        <p:grpSpPr>
          <a:xfrm>
            <a:off x="1425131" y="1122996"/>
            <a:ext cx="9024209" cy="3589786"/>
            <a:chOff x="1882331" y="1099115"/>
            <a:chExt cx="9024209" cy="3589786"/>
          </a:xfrm>
        </p:grpSpPr>
        <p:grpSp>
          <p:nvGrpSpPr>
            <p:cNvPr id="45" name="Group 44">
              <a:extLst>
                <a:ext uri="{FF2B5EF4-FFF2-40B4-BE49-F238E27FC236}">
                  <a16:creationId xmlns:a16="http://schemas.microsoft.com/office/drawing/2014/main" id="{4023C40C-1142-4F46-B650-54A48534B9F9}"/>
                </a:ext>
              </a:extLst>
            </p:cNvPr>
            <p:cNvGrpSpPr/>
            <p:nvPr/>
          </p:nvGrpSpPr>
          <p:grpSpPr>
            <a:xfrm>
              <a:off x="2000121" y="1099115"/>
              <a:ext cx="8906419" cy="3589786"/>
              <a:chOff x="2000121" y="1099115"/>
              <a:chExt cx="8906419" cy="3589786"/>
            </a:xfrm>
          </p:grpSpPr>
          <p:sp>
            <p:nvSpPr>
              <p:cNvPr id="14" name="圆角矩形 26">
                <a:extLst>
                  <a:ext uri="{FF2B5EF4-FFF2-40B4-BE49-F238E27FC236}">
                    <a16:creationId xmlns:a16="http://schemas.microsoft.com/office/drawing/2014/main" id="{6BEBE250-F640-431D-91D5-00799665C88E}"/>
                  </a:ext>
                </a:extLst>
              </p:cNvPr>
              <p:cNvSpPr/>
              <p:nvPr/>
            </p:nvSpPr>
            <p:spPr>
              <a:xfrm>
                <a:off x="2000121" y="4406520"/>
                <a:ext cx="2425713" cy="271055"/>
              </a:xfrm>
              <a:prstGeom prst="roundRect">
                <a:avLst>
                  <a:gd name="adj" fmla="val 10433"/>
                </a:avLst>
              </a:prstGeom>
              <a:solidFill>
                <a:srgbClr val="FFC0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tx1"/>
                    </a:solidFill>
                    <a:latin typeface="Arial" panose="020B0604020202020204" pitchFamily="34" charset="0"/>
                  </a:rPr>
                  <a:t>Digital Construction Cite</a:t>
                </a:r>
                <a:endParaRPr lang="en-HK" altLang="zh-CN" sz="1200" kern="0" dirty="0">
                  <a:solidFill>
                    <a:schemeClr val="tx1"/>
                  </a:solidFill>
                  <a:latin typeface="Arial" panose="020B0604020202020204" pitchFamily="34" charset="0"/>
                </a:endParaRPr>
              </a:p>
            </p:txBody>
          </p:sp>
          <p:grpSp>
            <p:nvGrpSpPr>
              <p:cNvPr id="24" name="Group 23">
                <a:extLst>
                  <a:ext uri="{FF2B5EF4-FFF2-40B4-BE49-F238E27FC236}">
                    <a16:creationId xmlns:a16="http://schemas.microsoft.com/office/drawing/2014/main" id="{8241794B-E3C3-452C-BF72-8CCE76FFC3CF}"/>
                  </a:ext>
                </a:extLst>
              </p:cNvPr>
              <p:cNvGrpSpPr/>
              <p:nvPr/>
            </p:nvGrpSpPr>
            <p:grpSpPr>
              <a:xfrm>
                <a:off x="5533287" y="1112301"/>
                <a:ext cx="5373253" cy="3576600"/>
                <a:chOff x="6023144" y="1432768"/>
                <a:chExt cx="5373253" cy="3576600"/>
              </a:xfrm>
            </p:grpSpPr>
            <p:sp>
              <p:nvSpPr>
                <p:cNvPr id="10" name="圆角矩形 26">
                  <a:extLst>
                    <a:ext uri="{FF2B5EF4-FFF2-40B4-BE49-F238E27FC236}">
                      <a16:creationId xmlns:a16="http://schemas.microsoft.com/office/drawing/2014/main" id="{44506A78-2723-4A79-A6C1-051CB07958B9}"/>
                    </a:ext>
                  </a:extLst>
                </p:cNvPr>
                <p:cNvSpPr/>
                <p:nvPr/>
              </p:nvSpPr>
              <p:spPr>
                <a:xfrm>
                  <a:off x="6023146" y="4753633"/>
                  <a:ext cx="5373251" cy="255735"/>
                </a:xfrm>
                <a:prstGeom prst="roundRect">
                  <a:avLst>
                    <a:gd name="adj" fmla="val 10433"/>
                  </a:avLst>
                </a:prstGeom>
                <a:solidFill>
                  <a:srgbClr val="FFC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HK" sz="1400" b="0" i="0" dirty="0">
                      <a:solidFill>
                        <a:schemeClr val="tx1"/>
                      </a:solidFill>
                      <a:effectLst/>
                      <a:latin typeface="Arial" panose="020B0604020202020204" pitchFamily="34" charset="0"/>
                    </a:rPr>
                    <a:t>Worker &amp; Cite sensing</a:t>
                  </a:r>
                  <a:endParaRPr lang="zh-CN" altLang="en-US" sz="1400" kern="0" dirty="0">
                    <a:solidFill>
                      <a:schemeClr val="tx1"/>
                    </a:solidFill>
                    <a:latin typeface="Arial" panose="020B0604020202020204" pitchFamily="34" charset="0"/>
                  </a:endParaRPr>
                </a:p>
              </p:txBody>
            </p:sp>
            <p:grpSp>
              <p:nvGrpSpPr>
                <p:cNvPr id="15" name="Group 14">
                  <a:extLst>
                    <a:ext uri="{FF2B5EF4-FFF2-40B4-BE49-F238E27FC236}">
                      <a16:creationId xmlns:a16="http://schemas.microsoft.com/office/drawing/2014/main" id="{BA0C2FE8-6E71-4D3C-B8EF-272C63966BE8}"/>
                    </a:ext>
                  </a:extLst>
                </p:cNvPr>
                <p:cNvGrpSpPr/>
                <p:nvPr/>
              </p:nvGrpSpPr>
              <p:grpSpPr>
                <a:xfrm>
                  <a:off x="8578025" y="2082542"/>
                  <a:ext cx="2818372" cy="1303200"/>
                  <a:chOff x="5619492" y="2882281"/>
                  <a:chExt cx="2818372" cy="1303200"/>
                </a:xfrm>
              </p:grpSpPr>
              <p:sp>
                <p:nvSpPr>
                  <p:cNvPr id="9" name="圆角矩形 26">
                    <a:extLst>
                      <a:ext uri="{FF2B5EF4-FFF2-40B4-BE49-F238E27FC236}">
                        <a16:creationId xmlns:a16="http://schemas.microsoft.com/office/drawing/2014/main" id="{AB6AC3E8-7D63-4457-AA4F-CF79C0A3DB77}"/>
                      </a:ext>
                    </a:extLst>
                  </p:cNvPr>
                  <p:cNvSpPr/>
                  <p:nvPr/>
                </p:nvSpPr>
                <p:spPr>
                  <a:xfrm>
                    <a:off x="5619492" y="3910696"/>
                    <a:ext cx="2818372" cy="274785"/>
                  </a:xfrm>
                  <a:prstGeom prst="roundRect">
                    <a:avLst>
                      <a:gd name="adj" fmla="val 10433"/>
                    </a:avLst>
                  </a:prstGeom>
                  <a:solidFill>
                    <a:schemeClr val="accent4">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HK" sz="1400" b="0" i="0" dirty="0">
                        <a:solidFill>
                          <a:schemeClr val="tx1"/>
                        </a:solidFill>
                        <a:effectLst/>
                        <a:latin typeface="Arial" panose="020B0604020202020204" pitchFamily="34" charset="0"/>
                      </a:rPr>
                      <a:t>Security Camera View</a:t>
                    </a:r>
                    <a:endParaRPr lang="zh-CN" altLang="en-US" sz="1400" kern="0" dirty="0">
                      <a:solidFill>
                        <a:schemeClr val="tx1"/>
                      </a:solidFill>
                      <a:latin typeface="Arial" panose="020B0604020202020204" pitchFamily="34" charset="0"/>
                    </a:endParaRPr>
                  </a:p>
                </p:txBody>
              </p:sp>
              <p:pic>
                <p:nvPicPr>
                  <p:cNvPr id="8" name="Graphic 32">
                    <a:extLst>
                      <a:ext uri="{FF2B5EF4-FFF2-40B4-BE49-F238E27FC236}">
                        <a16:creationId xmlns:a16="http://schemas.microsoft.com/office/drawing/2014/main" id="{5FD9E973-3A21-4761-95FF-2680DD6885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3161" y="2882281"/>
                    <a:ext cx="630221" cy="639548"/>
                  </a:xfrm>
                  <a:prstGeom prst="rect">
                    <a:avLst/>
                  </a:prstGeom>
                </p:spPr>
              </p:pic>
            </p:grpSp>
            <p:sp>
              <p:nvSpPr>
                <p:cNvPr id="17" name="圆角矩形 26">
                  <a:extLst>
                    <a:ext uri="{FF2B5EF4-FFF2-40B4-BE49-F238E27FC236}">
                      <a16:creationId xmlns:a16="http://schemas.microsoft.com/office/drawing/2014/main" id="{FE2E31CE-4740-4E84-A7B0-8D69CE2FB562}"/>
                    </a:ext>
                  </a:extLst>
                </p:cNvPr>
                <p:cNvSpPr/>
                <p:nvPr/>
              </p:nvSpPr>
              <p:spPr>
                <a:xfrm>
                  <a:off x="6023144" y="3110957"/>
                  <a:ext cx="2540001" cy="255735"/>
                </a:xfrm>
                <a:prstGeom prst="roundRect">
                  <a:avLst>
                    <a:gd name="adj" fmla="val 10433"/>
                  </a:avLst>
                </a:prstGeom>
                <a:solidFill>
                  <a:schemeClr val="accent4">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HK" sz="1400" b="0" i="0" dirty="0">
                      <a:solidFill>
                        <a:schemeClr val="tx1"/>
                      </a:solidFill>
                      <a:effectLst/>
                      <a:latin typeface="Arial" panose="020B0604020202020204" pitchFamily="34" charset="0"/>
                    </a:rPr>
                    <a:t>Smart Helmet</a:t>
                  </a:r>
                  <a:r>
                    <a:rPr lang="zh-CN" altLang="en-US" sz="1400" kern="0" dirty="0">
                      <a:solidFill>
                        <a:schemeClr val="tx1"/>
                      </a:solidFill>
                      <a:latin typeface="Arial" panose="020B0604020202020204" pitchFamily="34" charset="0"/>
                    </a:rPr>
                    <a:t> </a:t>
                  </a:r>
                  <a:r>
                    <a:rPr lang="en-HK" sz="1400" b="0" i="0" dirty="0">
                      <a:solidFill>
                        <a:schemeClr val="tx1"/>
                      </a:solidFill>
                      <a:effectLst/>
                      <a:latin typeface="Arial" panose="020B0604020202020204" pitchFamily="34" charset="0"/>
                    </a:rPr>
                    <a:t>View</a:t>
                  </a:r>
                  <a:endParaRPr lang="zh-CN" altLang="en-US" sz="1400" kern="0" dirty="0">
                    <a:solidFill>
                      <a:schemeClr val="tx1"/>
                    </a:solidFill>
                    <a:latin typeface="Arial" panose="020B0604020202020204" pitchFamily="34" charset="0"/>
                  </a:endParaRPr>
                </a:p>
              </p:txBody>
            </p:sp>
            <p:pic>
              <p:nvPicPr>
                <p:cNvPr id="3074" name="Picture 2" descr="Safety helmet wearing detect dataset with pretrained model">
                  <a:extLst>
                    <a:ext uri="{FF2B5EF4-FFF2-40B4-BE49-F238E27FC236}">
                      <a16:creationId xmlns:a16="http://schemas.microsoft.com/office/drawing/2014/main" id="{1B6F891C-397C-41E2-8B1E-AC2E5E81ECD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8909"/>
                <a:stretch/>
              </p:blipFill>
              <p:spPr bwMode="auto">
                <a:xfrm>
                  <a:off x="6023146" y="3370434"/>
                  <a:ext cx="2540000" cy="13652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mart Construction Helmets |Bluetooth Helmet">
                  <a:extLst>
                    <a:ext uri="{FF2B5EF4-FFF2-40B4-BE49-F238E27FC236}">
                      <a16:creationId xmlns:a16="http://schemas.microsoft.com/office/drawing/2014/main" id="{6F84E5ED-8B79-48D2-8960-31A79171D49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3567"/>
                <a:stretch/>
              </p:blipFill>
              <p:spPr bwMode="auto">
                <a:xfrm>
                  <a:off x="6749772" y="2005400"/>
                  <a:ext cx="1118238" cy="947649"/>
                </a:xfrm>
                <a:prstGeom prst="rect">
                  <a:avLst/>
                </a:prstGeom>
                <a:noFill/>
                <a:extLst>
                  <a:ext uri="{909E8E84-426E-40DD-AFC4-6F175D3DCCD1}">
                    <a14:hiddenFill xmlns:a14="http://schemas.microsoft.com/office/drawing/2010/main">
                      <a:solidFill>
                        <a:srgbClr val="FFFFFF"/>
                      </a:solidFill>
                    </a14:hiddenFill>
                  </a:ext>
                </a:extLst>
              </p:spPr>
            </p:pic>
            <p:sp>
              <p:nvSpPr>
                <p:cNvPr id="18" name="圆角矩形 26">
                  <a:extLst>
                    <a:ext uri="{FF2B5EF4-FFF2-40B4-BE49-F238E27FC236}">
                      <a16:creationId xmlns:a16="http://schemas.microsoft.com/office/drawing/2014/main" id="{AAAC89D6-2238-46DE-A31E-9ED21771554C}"/>
                    </a:ext>
                  </a:extLst>
                </p:cNvPr>
                <p:cNvSpPr/>
                <p:nvPr/>
              </p:nvSpPr>
              <p:spPr>
                <a:xfrm>
                  <a:off x="6023144" y="1438600"/>
                  <a:ext cx="5373251" cy="255735"/>
                </a:xfrm>
                <a:prstGeom prst="roundRect">
                  <a:avLst>
                    <a:gd name="adj" fmla="val 10433"/>
                  </a:avLst>
                </a:prstGeom>
                <a:solidFill>
                  <a:srgbClr val="FFC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en-HK" sz="1400" b="0" i="0" dirty="0">
                      <a:solidFill>
                        <a:schemeClr val="tx1"/>
                      </a:solidFill>
                      <a:effectLst/>
                      <a:latin typeface="Arial" panose="020B0604020202020204" pitchFamily="34" charset="0"/>
                    </a:rPr>
                    <a:t>hard</a:t>
                  </a:r>
                  <a:r>
                    <a:rPr lang="en-US" altLang="zh-CN" sz="1400" b="0" i="0" dirty="0">
                      <a:solidFill>
                        <a:schemeClr val="tx1"/>
                      </a:solidFill>
                      <a:effectLst/>
                      <a:latin typeface="Arial" panose="020B0604020202020204" pitchFamily="34" charset="0"/>
                    </a:rPr>
                    <a:t>ware</a:t>
                  </a:r>
                  <a:endParaRPr lang="zh-CN" altLang="en-US" sz="1400" kern="0" dirty="0">
                    <a:solidFill>
                      <a:schemeClr val="tx1"/>
                    </a:solidFill>
                    <a:latin typeface="Arial" panose="020B0604020202020204" pitchFamily="34" charset="0"/>
                  </a:endParaRPr>
                </a:p>
              </p:txBody>
            </p:sp>
            <p:sp>
              <p:nvSpPr>
                <p:cNvPr id="22" name="Rectangle 21">
                  <a:extLst>
                    <a:ext uri="{FF2B5EF4-FFF2-40B4-BE49-F238E27FC236}">
                      <a16:creationId xmlns:a16="http://schemas.microsoft.com/office/drawing/2014/main" id="{7AF86576-B77F-4EDA-8451-CC7590FD6C3D}"/>
                    </a:ext>
                  </a:extLst>
                </p:cNvPr>
                <p:cNvSpPr/>
                <p:nvPr/>
              </p:nvSpPr>
              <p:spPr>
                <a:xfrm>
                  <a:off x="6023144" y="1432768"/>
                  <a:ext cx="5373251" cy="3576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pic>
              <p:nvPicPr>
                <p:cNvPr id="2052" name="Picture 4" descr="https://sclab.hk/wp-content/uploads/2017/11/Illustration-of-spatial-relevance-calculation.jpg">
                  <a:extLst>
                    <a:ext uri="{FF2B5EF4-FFF2-40B4-BE49-F238E27FC236}">
                      <a16:creationId xmlns:a16="http://schemas.microsoft.com/office/drawing/2014/main" id="{EB05FF72-EC1C-4B1B-94EE-6A66831383C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92" t="4053" r="3389" b="21874"/>
                <a:stretch/>
              </p:blipFill>
              <p:spPr bwMode="auto">
                <a:xfrm>
                  <a:off x="8581348" y="3370434"/>
                  <a:ext cx="2803493" cy="1356553"/>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descr="VIRTUAL CONSTRUCTION SITE | Download Scientific Diagram">
                <a:extLst>
                  <a:ext uri="{FF2B5EF4-FFF2-40B4-BE49-F238E27FC236}">
                    <a16:creationId xmlns:a16="http://schemas.microsoft.com/office/drawing/2014/main" id="{5CCCB60D-28C6-4BA7-B7E9-8E4AAFEE98F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 r="1621" b="6864"/>
              <a:stretch/>
            </p:blipFill>
            <p:spPr bwMode="auto">
              <a:xfrm>
                <a:off x="2000121" y="3113022"/>
                <a:ext cx="2425713" cy="1302208"/>
              </a:xfrm>
              <a:prstGeom prst="rect">
                <a:avLst/>
              </a:prstGeom>
              <a:noFill/>
              <a:extLst>
                <a:ext uri="{909E8E84-426E-40DD-AFC4-6F175D3DCCD1}">
                  <a14:hiddenFill xmlns:a14="http://schemas.microsoft.com/office/drawing/2010/main">
                    <a:solidFill>
                      <a:srgbClr val="FFFFFF"/>
                    </a:solidFill>
                  </a14:hiddenFill>
                </a:ext>
              </a:extLst>
            </p:spPr>
          </p:pic>
          <p:sp>
            <p:nvSpPr>
              <p:cNvPr id="26" name="右箭头 19">
                <a:extLst>
                  <a:ext uri="{FF2B5EF4-FFF2-40B4-BE49-F238E27FC236}">
                    <a16:creationId xmlns:a16="http://schemas.microsoft.com/office/drawing/2014/main" id="{F8975762-850D-42C7-9472-B35B5A7C0DEC}"/>
                  </a:ext>
                </a:extLst>
              </p:cNvPr>
              <p:cNvSpPr/>
              <p:nvPr/>
            </p:nvSpPr>
            <p:spPr>
              <a:xfrm rot="10800000">
                <a:off x="4489392" y="3831106"/>
                <a:ext cx="1004837" cy="295318"/>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TextBox 27">
                <a:extLst>
                  <a:ext uri="{FF2B5EF4-FFF2-40B4-BE49-F238E27FC236}">
                    <a16:creationId xmlns:a16="http://schemas.microsoft.com/office/drawing/2014/main" id="{F099D38A-76B0-4CA6-8558-0D86D0C68F1C}"/>
                  </a:ext>
                </a:extLst>
              </p:cNvPr>
              <p:cNvSpPr txBox="1"/>
              <p:nvPr/>
            </p:nvSpPr>
            <p:spPr>
              <a:xfrm flipH="1">
                <a:off x="4599412" y="3569106"/>
                <a:ext cx="784796" cy="276999"/>
              </a:xfrm>
              <a:prstGeom prst="rect">
                <a:avLst/>
              </a:prstGeom>
              <a:noFill/>
            </p:spPr>
            <p:txBody>
              <a:bodyPr wrap="square" rtlCol="0">
                <a:spAutoFit/>
              </a:bodyPr>
              <a:lstStyle/>
              <a:p>
                <a:pPr algn="ctr"/>
                <a:r>
                  <a:rPr lang="en-US" sz="1200" kern="0" dirty="0">
                    <a:latin typeface="Arial" panose="020B0604020202020204" pitchFamily="34" charset="0"/>
                  </a:rPr>
                  <a:t>data</a:t>
                </a:r>
                <a:endParaRPr lang="en-HK" sz="1400" kern="0" dirty="0">
                  <a:latin typeface="Arial" panose="020B0604020202020204" pitchFamily="34" charset="0"/>
                </a:endParaRPr>
              </a:p>
            </p:txBody>
          </p:sp>
          <p:sp>
            <p:nvSpPr>
              <p:cNvPr id="30" name="圆角矩形 26">
                <a:extLst>
                  <a:ext uri="{FF2B5EF4-FFF2-40B4-BE49-F238E27FC236}">
                    <a16:creationId xmlns:a16="http://schemas.microsoft.com/office/drawing/2014/main" id="{68EBE2BE-61FA-404E-A5D0-DC97A8398888}"/>
                  </a:ext>
                </a:extLst>
              </p:cNvPr>
              <p:cNvSpPr/>
              <p:nvPr/>
            </p:nvSpPr>
            <p:spPr>
              <a:xfrm>
                <a:off x="2036075" y="1102045"/>
                <a:ext cx="2425713" cy="288979"/>
              </a:xfrm>
              <a:prstGeom prst="roundRect">
                <a:avLst>
                  <a:gd name="adj" fmla="val 10433"/>
                </a:avLst>
              </a:prstGeom>
              <a:solidFill>
                <a:srgbClr val="FFC0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a:solidFill>
                      <a:schemeClr val="tx1"/>
                    </a:solidFill>
                    <a:latin typeface="Arial" panose="020B0604020202020204" pitchFamily="34" charset="0"/>
                  </a:rPr>
                  <a:t>Edge Computing Platform</a:t>
                </a:r>
                <a:endParaRPr lang="en-HK" altLang="zh-CN" sz="1200" kern="0" dirty="0">
                  <a:solidFill>
                    <a:schemeClr val="tx1"/>
                  </a:solidFill>
                  <a:latin typeface="Arial" panose="020B0604020202020204" pitchFamily="34" charset="0"/>
                </a:endParaRPr>
              </a:p>
            </p:txBody>
          </p:sp>
          <p:sp>
            <p:nvSpPr>
              <p:cNvPr id="34" name="Rectangle 33">
                <a:extLst>
                  <a:ext uri="{FF2B5EF4-FFF2-40B4-BE49-F238E27FC236}">
                    <a16:creationId xmlns:a16="http://schemas.microsoft.com/office/drawing/2014/main" id="{E7C5A958-26FF-46A2-AB1C-81DFF4B35C7C}"/>
                  </a:ext>
                </a:extLst>
              </p:cNvPr>
              <p:cNvSpPr/>
              <p:nvPr/>
            </p:nvSpPr>
            <p:spPr>
              <a:xfrm>
                <a:off x="2026550" y="1099115"/>
                <a:ext cx="2435238" cy="1577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36" name="右箭头 19">
                <a:extLst>
                  <a:ext uri="{FF2B5EF4-FFF2-40B4-BE49-F238E27FC236}">
                    <a16:creationId xmlns:a16="http://schemas.microsoft.com/office/drawing/2014/main" id="{733D7C7C-7CC3-4A94-B35F-E401EDBAE28C}"/>
                  </a:ext>
                </a:extLst>
              </p:cNvPr>
              <p:cNvSpPr/>
              <p:nvPr/>
            </p:nvSpPr>
            <p:spPr>
              <a:xfrm rot="16200000">
                <a:off x="3193699" y="2747344"/>
                <a:ext cx="436037" cy="295318"/>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TextBox 36">
                <a:extLst>
                  <a:ext uri="{FF2B5EF4-FFF2-40B4-BE49-F238E27FC236}">
                    <a16:creationId xmlns:a16="http://schemas.microsoft.com/office/drawing/2014/main" id="{7C26F783-DFCC-4CF8-A815-D4F416F4409F}"/>
                  </a:ext>
                </a:extLst>
              </p:cNvPr>
              <p:cNvSpPr txBox="1"/>
              <p:nvPr/>
            </p:nvSpPr>
            <p:spPr>
              <a:xfrm flipH="1">
                <a:off x="3462727" y="2668791"/>
                <a:ext cx="1004838" cy="461665"/>
              </a:xfrm>
              <a:prstGeom prst="rect">
                <a:avLst/>
              </a:prstGeom>
              <a:noFill/>
            </p:spPr>
            <p:txBody>
              <a:bodyPr wrap="square" rtlCol="0">
                <a:spAutoFit/>
              </a:bodyPr>
              <a:lstStyle/>
              <a:p>
                <a:pPr algn="ctr"/>
                <a:r>
                  <a:rPr lang="en-US" altLang="zh-CN" sz="1200" kern="0" dirty="0">
                    <a:latin typeface="Arial" panose="020B0604020202020204" pitchFamily="34" charset="0"/>
                  </a:rPr>
                  <a:t>d</a:t>
                </a:r>
                <a:r>
                  <a:rPr lang="en-US" sz="1200" kern="0" dirty="0">
                    <a:latin typeface="Arial" panose="020B0604020202020204" pitchFamily="34" charset="0"/>
                  </a:rPr>
                  <a:t>igital </a:t>
                </a:r>
              </a:p>
              <a:p>
                <a:pPr algn="ctr"/>
                <a:r>
                  <a:rPr lang="en-US" sz="1200" kern="0" dirty="0">
                    <a:latin typeface="Arial" panose="020B0604020202020204" pitchFamily="34" charset="0"/>
                  </a:rPr>
                  <a:t>state</a:t>
                </a:r>
                <a:endParaRPr lang="en-HK" sz="1400" kern="0" dirty="0">
                  <a:latin typeface="Arial" panose="020B0604020202020204" pitchFamily="34" charset="0"/>
                </a:endParaRPr>
              </a:p>
            </p:txBody>
          </p:sp>
          <p:sp>
            <p:nvSpPr>
              <p:cNvPr id="39" name="右箭头 19">
                <a:extLst>
                  <a:ext uri="{FF2B5EF4-FFF2-40B4-BE49-F238E27FC236}">
                    <a16:creationId xmlns:a16="http://schemas.microsoft.com/office/drawing/2014/main" id="{6EBDBFA5-8E4A-4398-BDA4-235AD7A82904}"/>
                  </a:ext>
                </a:extLst>
              </p:cNvPr>
              <p:cNvSpPr/>
              <p:nvPr/>
            </p:nvSpPr>
            <p:spPr>
              <a:xfrm rot="5400000">
                <a:off x="2740955" y="2737582"/>
                <a:ext cx="416509" cy="295318"/>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1" name="圆角矩形 26">
                <a:extLst>
                  <a:ext uri="{FF2B5EF4-FFF2-40B4-BE49-F238E27FC236}">
                    <a16:creationId xmlns:a16="http://schemas.microsoft.com/office/drawing/2014/main" id="{43B959D9-F493-4871-89DA-F1F2B4219236}"/>
                  </a:ext>
                </a:extLst>
              </p:cNvPr>
              <p:cNvSpPr/>
              <p:nvPr/>
            </p:nvSpPr>
            <p:spPr>
              <a:xfrm>
                <a:off x="2044628" y="1532778"/>
                <a:ext cx="2362924" cy="267856"/>
              </a:xfrm>
              <a:prstGeom prst="roundRect">
                <a:avLst>
                  <a:gd name="adj" fmla="val 10433"/>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Fall Prediction</a:t>
                </a:r>
                <a:endParaRPr lang="zh-CN" altLang="en-US" sz="1400" kern="0" dirty="0">
                  <a:solidFill>
                    <a:schemeClr val="tx1"/>
                  </a:solidFill>
                  <a:latin typeface="Arial" panose="020B0604020202020204" pitchFamily="34" charset="0"/>
                </a:endParaRPr>
              </a:p>
            </p:txBody>
          </p:sp>
          <p:sp>
            <p:nvSpPr>
              <p:cNvPr id="42" name="圆角矩形 26">
                <a:extLst>
                  <a:ext uri="{FF2B5EF4-FFF2-40B4-BE49-F238E27FC236}">
                    <a16:creationId xmlns:a16="http://schemas.microsoft.com/office/drawing/2014/main" id="{1F22EAAD-AA6D-4FB2-B687-6A0D96073FEE}"/>
                  </a:ext>
                </a:extLst>
              </p:cNvPr>
              <p:cNvSpPr/>
              <p:nvPr/>
            </p:nvSpPr>
            <p:spPr>
              <a:xfrm>
                <a:off x="2062707" y="1881370"/>
                <a:ext cx="2362924" cy="291452"/>
              </a:xfrm>
              <a:prstGeom prst="roundRect">
                <a:avLst>
                  <a:gd name="adj" fmla="val 10433"/>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HK" sz="1400" kern="0" dirty="0">
                    <a:solidFill>
                      <a:schemeClr val="tx1"/>
                    </a:solidFill>
                    <a:latin typeface="Arial" panose="020B0604020202020204" pitchFamily="34" charset="0"/>
                  </a:rPr>
                  <a:t>Helmet</a:t>
                </a:r>
                <a:r>
                  <a:rPr lang="en-US" altLang="zh-CN" sz="1400" kern="0" dirty="0">
                    <a:solidFill>
                      <a:schemeClr val="tx1"/>
                    </a:solidFill>
                    <a:latin typeface="Arial" panose="020B0604020202020204" pitchFamily="34" charset="0"/>
                  </a:rPr>
                  <a:t> Detection</a:t>
                </a:r>
                <a:endParaRPr lang="zh-CN" altLang="en-US" sz="1400" kern="0" dirty="0">
                  <a:solidFill>
                    <a:schemeClr val="tx1"/>
                  </a:solidFill>
                  <a:latin typeface="Arial" panose="020B0604020202020204" pitchFamily="34" charset="0"/>
                </a:endParaRPr>
              </a:p>
            </p:txBody>
          </p:sp>
          <p:sp>
            <p:nvSpPr>
              <p:cNvPr id="43" name="圆角矩形 26">
                <a:extLst>
                  <a:ext uri="{FF2B5EF4-FFF2-40B4-BE49-F238E27FC236}">
                    <a16:creationId xmlns:a16="http://schemas.microsoft.com/office/drawing/2014/main" id="{C4C8A691-A440-46CD-B582-EC110BB666E7}"/>
                  </a:ext>
                </a:extLst>
              </p:cNvPr>
              <p:cNvSpPr/>
              <p:nvPr/>
            </p:nvSpPr>
            <p:spPr>
              <a:xfrm>
                <a:off x="2062911" y="2257396"/>
                <a:ext cx="2362924" cy="291452"/>
              </a:xfrm>
              <a:prstGeom prst="roundRect">
                <a:avLst>
                  <a:gd name="adj" fmla="val 10433"/>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altLang="zh-CN" sz="1400" kern="0" dirty="0">
                    <a:solidFill>
                      <a:schemeClr val="tx1"/>
                    </a:solidFill>
                    <a:latin typeface="Arial" panose="020B0604020202020204" pitchFamily="34" charset="0"/>
                  </a:rPr>
                  <a:t>Hook Approaching</a:t>
                </a:r>
                <a:endParaRPr lang="zh-CN" altLang="en-US" sz="1400" kern="0" dirty="0">
                  <a:solidFill>
                    <a:schemeClr val="tx1"/>
                  </a:solidFill>
                  <a:latin typeface="Arial" panose="020B0604020202020204" pitchFamily="34" charset="0"/>
                </a:endParaRPr>
              </a:p>
            </p:txBody>
          </p:sp>
        </p:grpSp>
        <p:sp>
          <p:nvSpPr>
            <p:cNvPr id="47" name="TextBox 46">
              <a:extLst>
                <a:ext uri="{FF2B5EF4-FFF2-40B4-BE49-F238E27FC236}">
                  <a16:creationId xmlns:a16="http://schemas.microsoft.com/office/drawing/2014/main" id="{2933E2C9-5106-4DCF-9DFF-3E50677C791F}"/>
                </a:ext>
              </a:extLst>
            </p:cNvPr>
            <p:cNvSpPr txBox="1"/>
            <p:nvPr/>
          </p:nvSpPr>
          <p:spPr>
            <a:xfrm flipH="1">
              <a:off x="1882331" y="2664170"/>
              <a:ext cx="1004838" cy="461665"/>
            </a:xfrm>
            <a:prstGeom prst="rect">
              <a:avLst/>
            </a:prstGeom>
            <a:noFill/>
          </p:spPr>
          <p:txBody>
            <a:bodyPr wrap="square" rtlCol="0">
              <a:spAutoFit/>
            </a:bodyPr>
            <a:lstStyle/>
            <a:p>
              <a:pPr algn="ctr"/>
              <a:r>
                <a:rPr lang="en-US" altLang="zh-CN" sz="1200" kern="0" dirty="0">
                  <a:latin typeface="Arial" panose="020B0604020202020204" pitchFamily="34" charset="0"/>
                </a:rPr>
                <a:t>emergency</a:t>
              </a:r>
            </a:p>
            <a:p>
              <a:pPr algn="ctr"/>
              <a:r>
                <a:rPr lang="en-US" sz="1200" kern="0" dirty="0">
                  <a:latin typeface="Arial" panose="020B0604020202020204" pitchFamily="34" charset="0"/>
                </a:rPr>
                <a:t>response</a:t>
              </a:r>
              <a:endParaRPr lang="en-HK" sz="1400" kern="0" dirty="0">
                <a:latin typeface="Arial" panose="020B0604020202020204" pitchFamily="34" charset="0"/>
              </a:endParaRPr>
            </a:p>
          </p:txBody>
        </p:sp>
        <p:sp>
          <p:nvSpPr>
            <p:cNvPr id="48" name="右箭头 19">
              <a:extLst>
                <a:ext uri="{FF2B5EF4-FFF2-40B4-BE49-F238E27FC236}">
                  <a16:creationId xmlns:a16="http://schemas.microsoft.com/office/drawing/2014/main" id="{C60D8307-5A1A-46C5-ABEB-73BA82C3BC57}"/>
                </a:ext>
              </a:extLst>
            </p:cNvPr>
            <p:cNvSpPr/>
            <p:nvPr/>
          </p:nvSpPr>
          <p:spPr>
            <a:xfrm>
              <a:off x="4497280" y="1957002"/>
              <a:ext cx="1762633" cy="255735"/>
            </a:xfrm>
            <a:prstGeom prst="rightArrow">
              <a:avLst/>
            </a:prstGeom>
            <a:gradFill>
              <a:gsLst>
                <a:gs pos="0">
                  <a:srgbClr val="4472C4"/>
                </a:gs>
                <a:gs pos="50000">
                  <a:srgbClr val="4472C4">
                    <a:tint val="44500"/>
                    <a:satMod val="160000"/>
                  </a:srgbClr>
                </a:gs>
                <a:gs pos="100000">
                  <a:sysClr val="window" lastClr="FFFFFF"/>
                </a:gs>
              </a:gsLst>
              <a:lin ang="10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9" name="TextBox 48">
              <a:extLst>
                <a:ext uri="{FF2B5EF4-FFF2-40B4-BE49-F238E27FC236}">
                  <a16:creationId xmlns:a16="http://schemas.microsoft.com/office/drawing/2014/main" id="{CA70CFFC-58DA-415A-AEEB-067F9C705887}"/>
                </a:ext>
              </a:extLst>
            </p:cNvPr>
            <p:cNvSpPr txBox="1"/>
            <p:nvPr/>
          </p:nvSpPr>
          <p:spPr>
            <a:xfrm flipH="1">
              <a:off x="4759861" y="1691926"/>
              <a:ext cx="784796" cy="276999"/>
            </a:xfrm>
            <a:prstGeom prst="rect">
              <a:avLst/>
            </a:prstGeom>
            <a:noFill/>
          </p:spPr>
          <p:txBody>
            <a:bodyPr wrap="square" rtlCol="0">
              <a:spAutoFit/>
            </a:bodyPr>
            <a:lstStyle/>
            <a:p>
              <a:pPr algn="ctr"/>
              <a:r>
                <a:rPr lang="en-US" altLang="zh-CN" sz="1200" kern="0" dirty="0">
                  <a:latin typeface="Arial" panose="020B0604020202020204" pitchFamily="34" charset="0"/>
                </a:rPr>
                <a:t>notice</a:t>
              </a:r>
              <a:endParaRPr lang="en-HK" sz="1400" kern="0" dirty="0">
                <a:latin typeface="Arial" panose="020B0604020202020204" pitchFamily="34" charset="0"/>
              </a:endParaRPr>
            </a:p>
          </p:txBody>
        </p:sp>
      </p:grpSp>
    </p:spTree>
    <p:extLst>
      <p:ext uri="{BB962C8B-B14F-4D97-AF65-F5344CB8AC3E}">
        <p14:creationId xmlns:p14="http://schemas.microsoft.com/office/powerpoint/2010/main" val="187717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73B0-3108-4E9C-BD96-A331CDCAA3E1}"/>
              </a:ext>
            </a:extLst>
          </p:cNvPr>
          <p:cNvSpPr>
            <a:spLocks noGrp="1"/>
          </p:cNvSpPr>
          <p:nvPr>
            <p:ph type="title"/>
          </p:nvPr>
        </p:nvSpPr>
        <p:spPr>
          <a:xfrm>
            <a:off x="432000" y="432000"/>
            <a:ext cx="11760000" cy="432000"/>
          </a:xfrm>
        </p:spPr>
        <p:txBody>
          <a:bodyPr/>
          <a:lstStyle/>
          <a:p>
            <a:r>
              <a:rPr lang="en-US" dirty="0"/>
              <a:t>Deliverables</a:t>
            </a:r>
            <a:br>
              <a:rPr lang="en-US" dirty="0"/>
            </a:br>
            <a:endParaRPr lang="en-HK" dirty="0"/>
          </a:p>
        </p:txBody>
      </p:sp>
      <p:sp>
        <p:nvSpPr>
          <p:cNvPr id="5" name="Footer Placeholder 4">
            <a:extLst>
              <a:ext uri="{FF2B5EF4-FFF2-40B4-BE49-F238E27FC236}">
                <a16:creationId xmlns:a16="http://schemas.microsoft.com/office/drawing/2014/main" id="{CB19975A-0353-43AC-8BA3-890C0DC0D092}"/>
              </a:ext>
            </a:extLst>
          </p:cNvPr>
          <p:cNvSpPr>
            <a:spLocks noGrp="1"/>
          </p:cNvSpPr>
          <p:nvPr>
            <p:ph type="ftr" sz="quarter" idx="12"/>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AA7FC417-9C8A-44E0-A2D3-67A2B4859E1E}"/>
              </a:ext>
            </a:extLst>
          </p:cNvPr>
          <p:cNvSpPr>
            <a:spLocks noGrp="1"/>
          </p:cNvSpPr>
          <p:nvPr>
            <p:ph type="sldNum" sz="quarter" idx="33"/>
          </p:nvPr>
        </p:nvSpPr>
        <p:spPr/>
        <p:txBody>
          <a:bodyPr/>
          <a:lstStyle/>
          <a:p>
            <a:fld id="{19B51A1E-902D-48AF-9020-955120F399B6}" type="slidenum">
              <a:rPr lang="en-US" noProof="0" smtClean="0"/>
              <a:pPr/>
              <a:t>17</a:t>
            </a:fld>
            <a:endParaRPr lang="en-US" noProof="0" dirty="0"/>
          </a:p>
        </p:txBody>
      </p:sp>
      <p:grpSp>
        <p:nvGrpSpPr>
          <p:cNvPr id="4" name="Group 3">
            <a:extLst>
              <a:ext uri="{FF2B5EF4-FFF2-40B4-BE49-F238E27FC236}">
                <a16:creationId xmlns:a16="http://schemas.microsoft.com/office/drawing/2014/main" id="{7E788421-BB11-4258-B793-E5005F7099FD}"/>
              </a:ext>
            </a:extLst>
          </p:cNvPr>
          <p:cNvGrpSpPr/>
          <p:nvPr/>
        </p:nvGrpSpPr>
        <p:grpSpPr>
          <a:xfrm>
            <a:off x="1016200" y="1345440"/>
            <a:ext cx="9953780" cy="4541983"/>
            <a:chOff x="2021110" y="1655617"/>
            <a:chExt cx="7764278" cy="3542897"/>
          </a:xfrm>
        </p:grpSpPr>
        <p:cxnSp>
          <p:nvCxnSpPr>
            <p:cNvPr id="261" name="Google Shape;109;p16">
              <a:extLst>
                <a:ext uri="{FF2B5EF4-FFF2-40B4-BE49-F238E27FC236}">
                  <a16:creationId xmlns:a16="http://schemas.microsoft.com/office/drawing/2014/main" id="{3971BF11-485F-4404-8790-01911D9C1381}"/>
                </a:ext>
              </a:extLst>
            </p:cNvPr>
            <p:cNvCxnSpPr/>
            <p:nvPr/>
          </p:nvCxnSpPr>
          <p:spPr>
            <a:xfrm>
              <a:off x="2028614" y="5056045"/>
              <a:ext cx="7241400" cy="0"/>
            </a:xfrm>
            <a:prstGeom prst="straightConnector1">
              <a:avLst/>
            </a:prstGeom>
            <a:noFill/>
            <a:ln w="19050" cap="rnd" cmpd="sng">
              <a:solidFill>
                <a:srgbClr val="231F20"/>
              </a:solidFill>
              <a:prstDash val="solid"/>
              <a:round/>
              <a:headEnd type="oval" w="med" len="med"/>
              <a:tailEnd type="none" w="med" len="med"/>
            </a:ln>
          </p:spPr>
        </p:cxnSp>
        <p:grpSp>
          <p:nvGrpSpPr>
            <p:cNvPr id="262" name="Google Shape;111;p16">
              <a:extLst>
                <a:ext uri="{FF2B5EF4-FFF2-40B4-BE49-F238E27FC236}">
                  <a16:creationId xmlns:a16="http://schemas.microsoft.com/office/drawing/2014/main" id="{B8FCDA4D-ACE3-4F80-BA86-8C47FD1BA7D7}"/>
                </a:ext>
              </a:extLst>
            </p:cNvPr>
            <p:cNvGrpSpPr/>
            <p:nvPr/>
          </p:nvGrpSpPr>
          <p:grpSpPr>
            <a:xfrm>
              <a:off x="4310266" y="4124995"/>
              <a:ext cx="1421545" cy="436453"/>
              <a:chOff x="473690" y="3806031"/>
              <a:chExt cx="1421545" cy="436453"/>
            </a:xfrm>
          </p:grpSpPr>
          <p:sp>
            <p:nvSpPr>
              <p:cNvPr id="263" name="Google Shape;112;p16">
                <a:extLst>
                  <a:ext uri="{FF2B5EF4-FFF2-40B4-BE49-F238E27FC236}">
                    <a16:creationId xmlns:a16="http://schemas.microsoft.com/office/drawing/2014/main" id="{1ADCA8BD-C824-480B-A094-5FC0C99EF01B}"/>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9C7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64" name="Google Shape;113;p16">
                <a:extLst>
                  <a:ext uri="{FF2B5EF4-FFF2-40B4-BE49-F238E27FC236}">
                    <a16:creationId xmlns:a16="http://schemas.microsoft.com/office/drawing/2014/main" id="{5610A328-227B-4F9D-BF83-53020244B156}"/>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65" name="Google Shape;114;p16">
                <a:extLst>
                  <a:ext uri="{FF2B5EF4-FFF2-40B4-BE49-F238E27FC236}">
                    <a16:creationId xmlns:a16="http://schemas.microsoft.com/office/drawing/2014/main" id="{3EAC8058-94BC-4AB8-B2B2-F22D2FA390A6}"/>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66" name="Google Shape;115;p16">
                <a:extLst>
                  <a:ext uri="{FF2B5EF4-FFF2-40B4-BE49-F238E27FC236}">
                    <a16:creationId xmlns:a16="http://schemas.microsoft.com/office/drawing/2014/main" id="{D22E9803-941F-4B69-9B9B-DAC6E0E27892}"/>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67" name="Google Shape;116;p16">
                <a:extLst>
                  <a:ext uri="{FF2B5EF4-FFF2-40B4-BE49-F238E27FC236}">
                    <a16:creationId xmlns:a16="http://schemas.microsoft.com/office/drawing/2014/main" id="{4A71378D-A112-462F-B12A-08915010C896}"/>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68" name="Google Shape;117;p16">
                <a:extLst>
                  <a:ext uri="{FF2B5EF4-FFF2-40B4-BE49-F238E27FC236}">
                    <a16:creationId xmlns:a16="http://schemas.microsoft.com/office/drawing/2014/main" id="{7120E757-4635-44F8-9DC5-B07A4D41B7F1}"/>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69" name="Google Shape;118;p16">
                <a:extLst>
                  <a:ext uri="{FF2B5EF4-FFF2-40B4-BE49-F238E27FC236}">
                    <a16:creationId xmlns:a16="http://schemas.microsoft.com/office/drawing/2014/main" id="{DD94A826-95C5-4D28-83A1-379BDE0E3892}"/>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70" name="Google Shape;119;p16">
                <a:extLst>
                  <a:ext uri="{FF2B5EF4-FFF2-40B4-BE49-F238E27FC236}">
                    <a16:creationId xmlns:a16="http://schemas.microsoft.com/office/drawing/2014/main" id="{A9D34AB8-29F7-4E7E-8206-DE43A40585DC}"/>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71" name="Google Shape;120;p16">
                <a:extLst>
                  <a:ext uri="{FF2B5EF4-FFF2-40B4-BE49-F238E27FC236}">
                    <a16:creationId xmlns:a16="http://schemas.microsoft.com/office/drawing/2014/main" id="{23E3CCAE-C0A3-4E1B-AE2F-72EDAB085913}"/>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nvGrpSpPr>
            <p:cNvPr id="272" name="Google Shape;121;p16">
              <a:extLst>
                <a:ext uri="{FF2B5EF4-FFF2-40B4-BE49-F238E27FC236}">
                  <a16:creationId xmlns:a16="http://schemas.microsoft.com/office/drawing/2014/main" id="{195A9FC5-98E7-4A80-965B-DCF63CDC283F}"/>
                </a:ext>
              </a:extLst>
            </p:cNvPr>
            <p:cNvGrpSpPr/>
            <p:nvPr/>
          </p:nvGrpSpPr>
          <p:grpSpPr>
            <a:xfrm>
              <a:off x="7118000" y="4124995"/>
              <a:ext cx="1421545" cy="436453"/>
              <a:chOff x="473690" y="3806031"/>
              <a:chExt cx="1421545" cy="436453"/>
            </a:xfrm>
          </p:grpSpPr>
          <p:sp>
            <p:nvSpPr>
              <p:cNvPr id="273" name="Google Shape;122;p16">
                <a:extLst>
                  <a:ext uri="{FF2B5EF4-FFF2-40B4-BE49-F238E27FC236}">
                    <a16:creationId xmlns:a16="http://schemas.microsoft.com/office/drawing/2014/main" id="{3C57A162-5BF6-43C5-B438-1E2AB18A9D52}"/>
                  </a:ext>
                </a:extLst>
              </p:cNvPr>
              <p:cNvSpPr/>
              <p:nvPr/>
            </p:nvSpPr>
            <p:spPr>
              <a:xfrm>
                <a:off x="495226" y="3819806"/>
                <a:ext cx="1381793" cy="405173"/>
              </a:xfrm>
              <a:custGeom>
                <a:avLst/>
                <a:gdLst/>
                <a:ahLst/>
                <a:cxnLst/>
                <a:rect l="l" t="t" r="r" b="b"/>
                <a:pathLst>
                  <a:path w="64098" h="18795" extrusionOk="0">
                    <a:moveTo>
                      <a:pt x="34281" y="1"/>
                    </a:moveTo>
                    <a:cubicBezTo>
                      <a:pt x="33292" y="1"/>
                      <a:pt x="32282" y="31"/>
                      <a:pt x="31252" y="95"/>
                    </a:cubicBezTo>
                    <a:cubicBezTo>
                      <a:pt x="14115" y="1136"/>
                      <a:pt x="4196" y="7152"/>
                      <a:pt x="2895" y="8323"/>
                    </a:cubicBezTo>
                    <a:cubicBezTo>
                      <a:pt x="1594" y="9494"/>
                      <a:pt x="1" y="11185"/>
                      <a:pt x="1" y="11185"/>
                    </a:cubicBezTo>
                    <a:lnTo>
                      <a:pt x="4846" y="11965"/>
                    </a:lnTo>
                    <a:lnTo>
                      <a:pt x="2375" y="18794"/>
                    </a:lnTo>
                    <a:cubicBezTo>
                      <a:pt x="7838" y="14989"/>
                      <a:pt x="13822" y="11998"/>
                      <a:pt x="20163" y="9884"/>
                    </a:cubicBezTo>
                    <a:cubicBezTo>
                      <a:pt x="26411" y="7808"/>
                      <a:pt x="32533" y="7186"/>
                      <a:pt x="37658" y="7186"/>
                    </a:cubicBezTo>
                    <a:cubicBezTo>
                      <a:pt x="41202" y="7186"/>
                      <a:pt x="44269" y="7484"/>
                      <a:pt x="46569" y="7803"/>
                    </a:cubicBezTo>
                    <a:cubicBezTo>
                      <a:pt x="52195" y="8583"/>
                      <a:pt x="58992" y="11185"/>
                      <a:pt x="58862" y="11575"/>
                    </a:cubicBezTo>
                    <a:cubicBezTo>
                      <a:pt x="58731" y="11998"/>
                      <a:pt x="56130" y="12778"/>
                      <a:pt x="54666" y="13949"/>
                    </a:cubicBezTo>
                    <a:cubicBezTo>
                      <a:pt x="53236" y="15120"/>
                      <a:pt x="54536" y="16160"/>
                      <a:pt x="56780" y="16290"/>
                    </a:cubicBezTo>
                    <a:cubicBezTo>
                      <a:pt x="56843" y="16294"/>
                      <a:pt x="56909" y="16296"/>
                      <a:pt x="56977" y="16296"/>
                    </a:cubicBezTo>
                    <a:cubicBezTo>
                      <a:pt x="59279" y="16296"/>
                      <a:pt x="64097" y="14209"/>
                      <a:pt x="64097" y="14209"/>
                    </a:cubicBezTo>
                    <a:lnTo>
                      <a:pt x="64097" y="9754"/>
                    </a:lnTo>
                    <a:cubicBezTo>
                      <a:pt x="64097" y="5410"/>
                      <a:pt x="63718" y="3197"/>
                      <a:pt x="62461" y="3197"/>
                    </a:cubicBezTo>
                    <a:cubicBezTo>
                      <a:pt x="62392" y="3197"/>
                      <a:pt x="62319" y="3204"/>
                      <a:pt x="62244" y="3217"/>
                    </a:cubicBezTo>
                    <a:cubicBezTo>
                      <a:pt x="60813" y="3478"/>
                      <a:pt x="59902" y="7412"/>
                      <a:pt x="59902" y="7412"/>
                    </a:cubicBezTo>
                    <a:cubicBezTo>
                      <a:pt x="59902" y="7412"/>
                      <a:pt x="49733" y="1"/>
                      <a:pt x="34281" y="1"/>
                    </a:cubicBezTo>
                    <a:close/>
                  </a:path>
                </a:pathLst>
              </a:custGeom>
              <a:solidFill>
                <a:srgbClr val="F9C7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75" name="Google Shape;123;p16">
                <a:extLst>
                  <a:ext uri="{FF2B5EF4-FFF2-40B4-BE49-F238E27FC236}">
                    <a16:creationId xmlns:a16="http://schemas.microsoft.com/office/drawing/2014/main" id="{1AF80517-77A5-461F-A009-494AB5778601}"/>
                  </a:ext>
                </a:extLst>
              </p:cNvPr>
              <p:cNvSpPr/>
              <p:nvPr/>
            </p:nvSpPr>
            <p:spPr>
              <a:xfrm>
                <a:off x="473690" y="3806031"/>
                <a:ext cx="1354781" cy="260328"/>
              </a:xfrm>
              <a:custGeom>
                <a:avLst/>
                <a:gdLst/>
                <a:ahLst/>
                <a:cxnLst/>
                <a:rect l="l" t="t" r="r" b="b"/>
                <a:pathLst>
                  <a:path w="62845" h="12076" extrusionOk="0">
                    <a:moveTo>
                      <a:pt x="32930" y="0"/>
                    </a:moveTo>
                    <a:cubicBezTo>
                      <a:pt x="26025" y="0"/>
                      <a:pt x="19134" y="1151"/>
                      <a:pt x="12707" y="3726"/>
                    </a:cubicBezTo>
                    <a:cubicBezTo>
                      <a:pt x="8284" y="5515"/>
                      <a:pt x="3894" y="7889"/>
                      <a:pt x="350" y="11141"/>
                    </a:cubicBezTo>
                    <a:cubicBezTo>
                      <a:pt x="0" y="11463"/>
                      <a:pt x="340" y="12075"/>
                      <a:pt x="744" y="12075"/>
                    </a:cubicBezTo>
                    <a:cubicBezTo>
                      <a:pt x="828" y="12075"/>
                      <a:pt x="916" y="12048"/>
                      <a:pt x="1000" y="11986"/>
                    </a:cubicBezTo>
                    <a:cubicBezTo>
                      <a:pt x="4284" y="9515"/>
                      <a:pt x="7601" y="7271"/>
                      <a:pt x="11374" y="5580"/>
                    </a:cubicBezTo>
                    <a:cubicBezTo>
                      <a:pt x="15179" y="3856"/>
                      <a:pt x="19211" y="2653"/>
                      <a:pt x="23341" y="1970"/>
                    </a:cubicBezTo>
                    <a:cubicBezTo>
                      <a:pt x="26647" y="1423"/>
                      <a:pt x="29983" y="1151"/>
                      <a:pt x="33315" y="1151"/>
                    </a:cubicBezTo>
                    <a:cubicBezTo>
                      <a:pt x="39290" y="1151"/>
                      <a:pt x="45253" y="2026"/>
                      <a:pt x="51015" y="3759"/>
                    </a:cubicBezTo>
                    <a:cubicBezTo>
                      <a:pt x="55340" y="5027"/>
                      <a:pt x="59080" y="7043"/>
                      <a:pt x="62169" y="10393"/>
                    </a:cubicBezTo>
                    <a:cubicBezTo>
                      <a:pt x="62241" y="10449"/>
                      <a:pt x="62321" y="10473"/>
                      <a:pt x="62397" y="10473"/>
                    </a:cubicBezTo>
                    <a:cubicBezTo>
                      <a:pt x="62634" y="10473"/>
                      <a:pt x="62845" y="10240"/>
                      <a:pt x="62722" y="9970"/>
                    </a:cubicBezTo>
                    <a:cubicBezTo>
                      <a:pt x="60674" y="6783"/>
                      <a:pt x="57194" y="4767"/>
                      <a:pt x="53779" y="3434"/>
                    </a:cubicBezTo>
                    <a:cubicBezTo>
                      <a:pt x="49617" y="1840"/>
                      <a:pt x="45097" y="995"/>
                      <a:pt x="40706" y="474"/>
                    </a:cubicBezTo>
                    <a:cubicBezTo>
                      <a:pt x="38128" y="163"/>
                      <a:pt x="35528" y="0"/>
                      <a:pt x="32930"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76" name="Google Shape;124;p16">
                <a:extLst>
                  <a:ext uri="{FF2B5EF4-FFF2-40B4-BE49-F238E27FC236}">
                    <a16:creationId xmlns:a16="http://schemas.microsoft.com/office/drawing/2014/main" id="{4B8B7F9F-86A5-477F-87B0-8D596C81019B}"/>
                  </a:ext>
                </a:extLst>
              </p:cNvPr>
              <p:cNvSpPr/>
              <p:nvPr/>
            </p:nvSpPr>
            <p:spPr>
              <a:xfrm>
                <a:off x="474897" y="4052498"/>
                <a:ext cx="132536" cy="33091"/>
              </a:xfrm>
              <a:custGeom>
                <a:avLst/>
                <a:gdLst/>
                <a:ahLst/>
                <a:cxnLst/>
                <a:rect l="l" t="t" r="r" b="b"/>
                <a:pathLst>
                  <a:path w="6148" h="1535" extrusionOk="0">
                    <a:moveTo>
                      <a:pt x="456" y="0"/>
                    </a:moveTo>
                    <a:cubicBezTo>
                      <a:pt x="66" y="0"/>
                      <a:pt x="1" y="521"/>
                      <a:pt x="359" y="651"/>
                    </a:cubicBezTo>
                    <a:cubicBezTo>
                      <a:pt x="1334" y="846"/>
                      <a:pt x="2342" y="1041"/>
                      <a:pt x="3318" y="1236"/>
                    </a:cubicBezTo>
                    <a:cubicBezTo>
                      <a:pt x="3962" y="1365"/>
                      <a:pt x="4607" y="1535"/>
                      <a:pt x="5252" y="1535"/>
                    </a:cubicBezTo>
                    <a:cubicBezTo>
                      <a:pt x="5420" y="1535"/>
                      <a:pt x="5588" y="1523"/>
                      <a:pt x="5757" y="1496"/>
                    </a:cubicBezTo>
                    <a:cubicBezTo>
                      <a:pt x="6082" y="1399"/>
                      <a:pt x="6147" y="976"/>
                      <a:pt x="5854" y="813"/>
                    </a:cubicBezTo>
                    <a:cubicBezTo>
                      <a:pt x="5106" y="326"/>
                      <a:pt x="4196" y="326"/>
                      <a:pt x="3318" y="196"/>
                    </a:cubicBezTo>
                    <a:cubicBezTo>
                      <a:pt x="2375" y="65"/>
                      <a:pt x="1399" y="0"/>
                      <a:pt x="45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78" name="Google Shape;125;p16">
                <a:extLst>
                  <a:ext uri="{FF2B5EF4-FFF2-40B4-BE49-F238E27FC236}">
                    <a16:creationId xmlns:a16="http://schemas.microsoft.com/office/drawing/2014/main" id="{5517F2E2-E19A-4175-90C0-E50166B58BD2}"/>
                  </a:ext>
                </a:extLst>
              </p:cNvPr>
              <p:cNvSpPr/>
              <p:nvPr/>
            </p:nvSpPr>
            <p:spPr>
              <a:xfrm>
                <a:off x="531701" y="4070843"/>
                <a:ext cx="77823" cy="167631"/>
              </a:xfrm>
              <a:custGeom>
                <a:avLst/>
                <a:gdLst/>
                <a:ahLst/>
                <a:cxnLst/>
                <a:rect l="l" t="t" r="r" b="b"/>
                <a:pathLst>
                  <a:path w="3610" h="7776" extrusionOk="0">
                    <a:moveTo>
                      <a:pt x="3209" y="1"/>
                    </a:moveTo>
                    <a:cubicBezTo>
                      <a:pt x="3110" y="1"/>
                      <a:pt x="3014" y="48"/>
                      <a:pt x="2959" y="158"/>
                    </a:cubicBezTo>
                    <a:cubicBezTo>
                      <a:pt x="2211" y="1328"/>
                      <a:pt x="1756" y="2727"/>
                      <a:pt x="1236" y="3995"/>
                    </a:cubicBezTo>
                    <a:cubicBezTo>
                      <a:pt x="813" y="5003"/>
                      <a:pt x="0" y="6304"/>
                      <a:pt x="33" y="7409"/>
                    </a:cubicBezTo>
                    <a:cubicBezTo>
                      <a:pt x="55" y="7630"/>
                      <a:pt x="241" y="7776"/>
                      <a:pt x="440" y="7776"/>
                    </a:cubicBezTo>
                    <a:cubicBezTo>
                      <a:pt x="534" y="7776"/>
                      <a:pt x="632" y="7743"/>
                      <a:pt x="715" y="7670"/>
                    </a:cubicBezTo>
                    <a:cubicBezTo>
                      <a:pt x="1463" y="6857"/>
                      <a:pt x="1789" y="5426"/>
                      <a:pt x="2179" y="4385"/>
                    </a:cubicBezTo>
                    <a:cubicBezTo>
                      <a:pt x="2667" y="3117"/>
                      <a:pt x="3317" y="1783"/>
                      <a:pt x="3545" y="418"/>
                    </a:cubicBezTo>
                    <a:cubicBezTo>
                      <a:pt x="3609" y="181"/>
                      <a:pt x="3403" y="1"/>
                      <a:pt x="3209"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79" name="Google Shape;126;p16">
                <a:extLst>
                  <a:ext uri="{FF2B5EF4-FFF2-40B4-BE49-F238E27FC236}">
                    <a16:creationId xmlns:a16="http://schemas.microsoft.com/office/drawing/2014/main" id="{E2F9D5F7-EE7C-4F26-97AD-FE593E3E0E53}"/>
                  </a:ext>
                </a:extLst>
              </p:cNvPr>
              <p:cNvSpPr/>
              <p:nvPr/>
            </p:nvSpPr>
            <p:spPr>
              <a:xfrm>
                <a:off x="520642" y="3957127"/>
                <a:ext cx="1267107" cy="285357"/>
              </a:xfrm>
              <a:custGeom>
                <a:avLst/>
                <a:gdLst/>
                <a:ahLst/>
                <a:cxnLst/>
                <a:rect l="l" t="t" r="r" b="b"/>
                <a:pathLst>
                  <a:path w="58778" h="13237" extrusionOk="0">
                    <a:moveTo>
                      <a:pt x="35735" y="1"/>
                    </a:moveTo>
                    <a:cubicBezTo>
                      <a:pt x="27398" y="1"/>
                      <a:pt x="19471" y="2482"/>
                      <a:pt x="11830" y="5725"/>
                    </a:cubicBezTo>
                    <a:cubicBezTo>
                      <a:pt x="7732" y="7449"/>
                      <a:pt x="3765" y="9465"/>
                      <a:pt x="383" y="12424"/>
                    </a:cubicBezTo>
                    <a:cubicBezTo>
                      <a:pt x="0" y="12730"/>
                      <a:pt x="358" y="13237"/>
                      <a:pt x="750" y="13237"/>
                    </a:cubicBezTo>
                    <a:cubicBezTo>
                      <a:pt x="857" y="13237"/>
                      <a:pt x="968" y="13198"/>
                      <a:pt x="1066" y="13107"/>
                    </a:cubicBezTo>
                    <a:cubicBezTo>
                      <a:pt x="3928" y="10636"/>
                      <a:pt x="7342" y="8880"/>
                      <a:pt x="10789" y="7384"/>
                    </a:cubicBezTo>
                    <a:cubicBezTo>
                      <a:pt x="14431" y="5790"/>
                      <a:pt x="18139" y="4392"/>
                      <a:pt x="21943" y="3254"/>
                    </a:cubicBezTo>
                    <a:cubicBezTo>
                      <a:pt x="26628" y="1848"/>
                      <a:pt x="31333" y="1220"/>
                      <a:pt x="36067" y="1220"/>
                    </a:cubicBezTo>
                    <a:cubicBezTo>
                      <a:pt x="39549" y="1220"/>
                      <a:pt x="43046" y="1560"/>
                      <a:pt x="46561" y="2181"/>
                    </a:cubicBezTo>
                    <a:cubicBezTo>
                      <a:pt x="50593" y="2896"/>
                      <a:pt x="54528" y="3872"/>
                      <a:pt x="58138" y="5855"/>
                    </a:cubicBezTo>
                    <a:cubicBezTo>
                      <a:pt x="58181" y="5879"/>
                      <a:pt x="58225" y="5890"/>
                      <a:pt x="58270" y="5890"/>
                    </a:cubicBezTo>
                    <a:cubicBezTo>
                      <a:pt x="58530" y="5890"/>
                      <a:pt x="58778" y="5529"/>
                      <a:pt x="58528" y="5335"/>
                    </a:cubicBezTo>
                    <a:lnTo>
                      <a:pt x="58528" y="5335"/>
                    </a:lnTo>
                    <a:lnTo>
                      <a:pt x="58528" y="5367"/>
                    </a:lnTo>
                    <a:cubicBezTo>
                      <a:pt x="55764" y="3156"/>
                      <a:pt x="52187" y="2148"/>
                      <a:pt x="48772" y="1465"/>
                    </a:cubicBezTo>
                    <a:cubicBezTo>
                      <a:pt x="44610" y="555"/>
                      <a:pt x="40350" y="67"/>
                      <a:pt x="36057" y="2"/>
                    </a:cubicBezTo>
                    <a:cubicBezTo>
                      <a:pt x="35949" y="1"/>
                      <a:pt x="35842" y="1"/>
                      <a:pt x="35735"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80" name="Google Shape;127;p16">
                <a:extLst>
                  <a:ext uri="{FF2B5EF4-FFF2-40B4-BE49-F238E27FC236}">
                    <a16:creationId xmlns:a16="http://schemas.microsoft.com/office/drawing/2014/main" id="{4687AFD3-C8EF-4028-9FCF-6864F4AF7BA8}"/>
                  </a:ext>
                </a:extLst>
              </p:cNvPr>
              <p:cNvSpPr/>
              <p:nvPr/>
            </p:nvSpPr>
            <p:spPr>
              <a:xfrm>
                <a:off x="1780937" y="3873592"/>
                <a:ext cx="114298" cy="257612"/>
              </a:xfrm>
              <a:custGeom>
                <a:avLst/>
                <a:gdLst/>
                <a:ahLst/>
                <a:cxnLst/>
                <a:rect l="l" t="t" r="r" b="b"/>
                <a:pathLst>
                  <a:path w="5302" h="11950" extrusionOk="0">
                    <a:moveTo>
                      <a:pt x="2777" y="0"/>
                    </a:moveTo>
                    <a:cubicBezTo>
                      <a:pt x="2071" y="0"/>
                      <a:pt x="1383" y="780"/>
                      <a:pt x="1042" y="1340"/>
                    </a:cubicBezTo>
                    <a:cubicBezTo>
                      <a:pt x="294" y="2608"/>
                      <a:pt x="1" y="4137"/>
                      <a:pt x="261" y="5600"/>
                    </a:cubicBezTo>
                    <a:cubicBezTo>
                      <a:pt x="276" y="5705"/>
                      <a:pt x="353" y="5748"/>
                      <a:pt x="438" y="5748"/>
                    </a:cubicBezTo>
                    <a:cubicBezTo>
                      <a:pt x="537" y="5748"/>
                      <a:pt x="649" y="5688"/>
                      <a:pt x="684" y="5600"/>
                    </a:cubicBezTo>
                    <a:cubicBezTo>
                      <a:pt x="1009" y="4657"/>
                      <a:pt x="1042" y="3649"/>
                      <a:pt x="1399" y="2706"/>
                    </a:cubicBezTo>
                    <a:cubicBezTo>
                      <a:pt x="1497" y="2381"/>
                      <a:pt x="1659" y="2088"/>
                      <a:pt x="1822" y="1828"/>
                    </a:cubicBezTo>
                    <a:cubicBezTo>
                      <a:pt x="1963" y="1602"/>
                      <a:pt x="2398" y="1108"/>
                      <a:pt x="2744" y="1108"/>
                    </a:cubicBezTo>
                    <a:cubicBezTo>
                      <a:pt x="2797" y="1108"/>
                      <a:pt x="2848" y="1119"/>
                      <a:pt x="2895" y="1145"/>
                    </a:cubicBezTo>
                    <a:cubicBezTo>
                      <a:pt x="3253" y="1373"/>
                      <a:pt x="3513" y="3064"/>
                      <a:pt x="3578" y="3389"/>
                    </a:cubicBezTo>
                    <a:cubicBezTo>
                      <a:pt x="4229" y="6023"/>
                      <a:pt x="4391" y="8787"/>
                      <a:pt x="4033" y="11486"/>
                    </a:cubicBezTo>
                    <a:cubicBezTo>
                      <a:pt x="4001" y="11795"/>
                      <a:pt x="4229" y="11950"/>
                      <a:pt x="4477" y="11950"/>
                    </a:cubicBezTo>
                    <a:cubicBezTo>
                      <a:pt x="4724" y="11950"/>
                      <a:pt x="4993" y="11795"/>
                      <a:pt x="5042" y="11486"/>
                    </a:cubicBezTo>
                    <a:cubicBezTo>
                      <a:pt x="5302" y="9405"/>
                      <a:pt x="5302" y="7291"/>
                      <a:pt x="5009" y="5210"/>
                    </a:cubicBezTo>
                    <a:cubicBezTo>
                      <a:pt x="4846" y="4267"/>
                      <a:pt x="4651" y="3356"/>
                      <a:pt x="4391" y="2446"/>
                    </a:cubicBezTo>
                    <a:cubicBezTo>
                      <a:pt x="4196" y="1796"/>
                      <a:pt x="4001" y="787"/>
                      <a:pt x="3481" y="300"/>
                    </a:cubicBezTo>
                    <a:cubicBezTo>
                      <a:pt x="3252" y="88"/>
                      <a:pt x="3014" y="0"/>
                      <a:pt x="2777"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83" name="Google Shape;128;p16">
                <a:extLst>
                  <a:ext uri="{FF2B5EF4-FFF2-40B4-BE49-F238E27FC236}">
                    <a16:creationId xmlns:a16="http://schemas.microsoft.com/office/drawing/2014/main" id="{A0046094-7E0C-4D57-B4FD-D99B5419F6A7}"/>
                  </a:ext>
                </a:extLst>
              </p:cNvPr>
              <p:cNvSpPr/>
              <p:nvPr/>
            </p:nvSpPr>
            <p:spPr>
              <a:xfrm>
                <a:off x="1603583" y="4063535"/>
                <a:ext cx="289819" cy="109491"/>
              </a:xfrm>
              <a:custGeom>
                <a:avLst/>
                <a:gdLst/>
                <a:ahLst/>
                <a:cxnLst/>
                <a:rect l="l" t="t" r="r" b="b"/>
                <a:pathLst>
                  <a:path w="13444" h="5079" extrusionOk="0">
                    <a:moveTo>
                      <a:pt x="6645" y="0"/>
                    </a:moveTo>
                    <a:cubicBezTo>
                      <a:pt x="6621" y="0"/>
                      <a:pt x="6595" y="3"/>
                      <a:pt x="6569" y="9"/>
                    </a:cubicBezTo>
                    <a:cubicBezTo>
                      <a:pt x="5431" y="301"/>
                      <a:pt x="1" y="3098"/>
                      <a:pt x="2342" y="4561"/>
                    </a:cubicBezTo>
                    <a:cubicBezTo>
                      <a:pt x="2993" y="4955"/>
                      <a:pt x="3869" y="5079"/>
                      <a:pt x="4747" y="5079"/>
                    </a:cubicBezTo>
                    <a:cubicBezTo>
                      <a:pt x="5537" y="5079"/>
                      <a:pt x="6329" y="4979"/>
                      <a:pt x="6960" y="4887"/>
                    </a:cubicBezTo>
                    <a:cubicBezTo>
                      <a:pt x="9008" y="4529"/>
                      <a:pt x="11025" y="3911"/>
                      <a:pt x="12943" y="3098"/>
                    </a:cubicBezTo>
                    <a:cubicBezTo>
                      <a:pt x="13443" y="2892"/>
                      <a:pt x="13305" y="2128"/>
                      <a:pt x="12841" y="2128"/>
                    </a:cubicBezTo>
                    <a:cubicBezTo>
                      <a:pt x="12792" y="2128"/>
                      <a:pt x="12739" y="2136"/>
                      <a:pt x="12683" y="2155"/>
                    </a:cubicBezTo>
                    <a:cubicBezTo>
                      <a:pt x="10220" y="3019"/>
                      <a:pt x="7694" y="3977"/>
                      <a:pt x="5074" y="3977"/>
                    </a:cubicBezTo>
                    <a:cubicBezTo>
                      <a:pt x="5030" y="3977"/>
                      <a:pt x="4987" y="3977"/>
                      <a:pt x="4944" y="3976"/>
                    </a:cubicBezTo>
                    <a:cubicBezTo>
                      <a:pt x="4878" y="3976"/>
                      <a:pt x="4760" y="3979"/>
                      <a:pt x="4612" y="3979"/>
                    </a:cubicBezTo>
                    <a:cubicBezTo>
                      <a:pt x="4019" y="3979"/>
                      <a:pt x="2947" y="3937"/>
                      <a:pt x="2895" y="3521"/>
                    </a:cubicBezTo>
                    <a:cubicBezTo>
                      <a:pt x="2895" y="3326"/>
                      <a:pt x="4293" y="2350"/>
                      <a:pt x="4423" y="2253"/>
                    </a:cubicBezTo>
                    <a:cubicBezTo>
                      <a:pt x="5236" y="1635"/>
                      <a:pt x="6082" y="1147"/>
                      <a:pt x="6862" y="464"/>
                    </a:cubicBezTo>
                    <a:cubicBezTo>
                      <a:pt x="7040" y="286"/>
                      <a:pt x="6894" y="0"/>
                      <a:pt x="664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84" name="Google Shape;129;p16">
                <a:extLst>
                  <a:ext uri="{FF2B5EF4-FFF2-40B4-BE49-F238E27FC236}">
                    <a16:creationId xmlns:a16="http://schemas.microsoft.com/office/drawing/2014/main" id="{1328C6FD-6C51-49E7-B084-70F5B99AF68B}"/>
                  </a:ext>
                </a:extLst>
              </p:cNvPr>
              <p:cNvSpPr/>
              <p:nvPr/>
            </p:nvSpPr>
            <p:spPr>
              <a:xfrm>
                <a:off x="583611" y="3897392"/>
                <a:ext cx="301740" cy="144090"/>
              </a:xfrm>
              <a:custGeom>
                <a:avLst/>
                <a:gdLst/>
                <a:ahLst/>
                <a:cxnLst/>
                <a:rect l="l" t="t" r="r" b="b"/>
                <a:pathLst>
                  <a:path w="13997" h="6684" extrusionOk="0">
                    <a:moveTo>
                      <a:pt x="13779" y="0"/>
                    </a:moveTo>
                    <a:cubicBezTo>
                      <a:pt x="13761" y="0"/>
                      <a:pt x="13742" y="3"/>
                      <a:pt x="13722" y="9"/>
                    </a:cubicBezTo>
                    <a:cubicBezTo>
                      <a:pt x="8844" y="757"/>
                      <a:pt x="4096" y="3391"/>
                      <a:pt x="161" y="6285"/>
                    </a:cubicBezTo>
                    <a:cubicBezTo>
                      <a:pt x="1" y="6419"/>
                      <a:pt x="104" y="6684"/>
                      <a:pt x="272" y="6684"/>
                    </a:cubicBezTo>
                    <a:cubicBezTo>
                      <a:pt x="309" y="6684"/>
                      <a:pt x="348" y="6672"/>
                      <a:pt x="389" y="6643"/>
                    </a:cubicBezTo>
                    <a:cubicBezTo>
                      <a:pt x="2372" y="5309"/>
                      <a:pt x="4486" y="4106"/>
                      <a:pt x="6698" y="3098"/>
                    </a:cubicBezTo>
                    <a:cubicBezTo>
                      <a:pt x="9006" y="1992"/>
                      <a:pt x="11445" y="1277"/>
                      <a:pt x="13819" y="366"/>
                    </a:cubicBezTo>
                    <a:cubicBezTo>
                      <a:pt x="13997" y="278"/>
                      <a:pt x="13959" y="0"/>
                      <a:pt x="13779"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85" name="Google Shape;130;p16">
                <a:extLst>
                  <a:ext uri="{FF2B5EF4-FFF2-40B4-BE49-F238E27FC236}">
                    <a16:creationId xmlns:a16="http://schemas.microsoft.com/office/drawing/2014/main" id="{65BFA08B-817F-4832-8C0E-CA06920D3A36}"/>
                  </a:ext>
                </a:extLst>
              </p:cNvPr>
              <p:cNvSpPr/>
              <p:nvPr/>
            </p:nvSpPr>
            <p:spPr>
              <a:xfrm>
                <a:off x="684113" y="3946370"/>
                <a:ext cx="150514" cy="67173"/>
              </a:xfrm>
              <a:custGeom>
                <a:avLst/>
                <a:gdLst/>
                <a:ahLst/>
                <a:cxnLst/>
                <a:rect l="l" t="t" r="r" b="b"/>
                <a:pathLst>
                  <a:path w="6982" h="3116" extrusionOk="0">
                    <a:moveTo>
                      <a:pt x="6639" y="0"/>
                    </a:moveTo>
                    <a:cubicBezTo>
                      <a:pt x="6613" y="0"/>
                      <a:pt x="6585" y="4"/>
                      <a:pt x="6556" y="13"/>
                    </a:cubicBezTo>
                    <a:cubicBezTo>
                      <a:pt x="4214" y="436"/>
                      <a:pt x="2003" y="1444"/>
                      <a:pt x="84" y="2875"/>
                    </a:cubicBezTo>
                    <a:cubicBezTo>
                      <a:pt x="0" y="2959"/>
                      <a:pt x="61" y="3115"/>
                      <a:pt x="184" y="3115"/>
                    </a:cubicBezTo>
                    <a:cubicBezTo>
                      <a:pt x="203" y="3115"/>
                      <a:pt x="224" y="3111"/>
                      <a:pt x="247" y="3102"/>
                    </a:cubicBezTo>
                    <a:cubicBezTo>
                      <a:pt x="1320" y="2680"/>
                      <a:pt x="2328" y="2094"/>
                      <a:pt x="3401" y="1671"/>
                    </a:cubicBezTo>
                    <a:cubicBezTo>
                      <a:pt x="4474" y="1249"/>
                      <a:pt x="5613" y="956"/>
                      <a:pt x="6686" y="501"/>
                    </a:cubicBezTo>
                    <a:cubicBezTo>
                      <a:pt x="6982" y="412"/>
                      <a:pt x="6901" y="0"/>
                      <a:pt x="6639"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nvGrpSpPr>
            <p:cNvPr id="286" name="Google Shape;131;p16">
              <a:extLst>
                <a:ext uri="{FF2B5EF4-FFF2-40B4-BE49-F238E27FC236}">
                  <a16:creationId xmlns:a16="http://schemas.microsoft.com/office/drawing/2014/main" id="{2FA03C62-D213-4033-82A0-C9B717F063FB}"/>
                </a:ext>
              </a:extLst>
            </p:cNvPr>
            <p:cNvGrpSpPr/>
            <p:nvPr/>
          </p:nvGrpSpPr>
          <p:grpSpPr>
            <a:xfrm>
              <a:off x="2021110" y="1655617"/>
              <a:ext cx="2179549" cy="3542897"/>
              <a:chOff x="685796" y="1220188"/>
              <a:chExt cx="2179549" cy="3542897"/>
            </a:xfrm>
          </p:grpSpPr>
          <p:grpSp>
            <p:nvGrpSpPr>
              <p:cNvPr id="287" name="Google Shape;132;p16">
                <a:extLst>
                  <a:ext uri="{FF2B5EF4-FFF2-40B4-BE49-F238E27FC236}">
                    <a16:creationId xmlns:a16="http://schemas.microsoft.com/office/drawing/2014/main" id="{2D90A4FD-47BB-41E6-959A-0D1DB04B91FE}"/>
                  </a:ext>
                </a:extLst>
              </p:cNvPr>
              <p:cNvGrpSpPr/>
              <p:nvPr/>
            </p:nvGrpSpPr>
            <p:grpSpPr>
              <a:xfrm>
                <a:off x="685796" y="1220188"/>
                <a:ext cx="2179549" cy="2522077"/>
                <a:chOff x="4386721" y="1217320"/>
                <a:chExt cx="2179549" cy="2522077"/>
              </a:xfrm>
            </p:grpSpPr>
            <p:sp>
              <p:nvSpPr>
                <p:cNvPr id="305" name="Google Shape;133;p16">
                  <a:extLst>
                    <a:ext uri="{FF2B5EF4-FFF2-40B4-BE49-F238E27FC236}">
                      <a16:creationId xmlns:a16="http://schemas.microsoft.com/office/drawing/2014/main" id="{E732B8BF-1385-4DAB-8473-CEB767616E94}"/>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06" name="Google Shape;134;p16">
                  <a:extLst>
                    <a:ext uri="{FF2B5EF4-FFF2-40B4-BE49-F238E27FC236}">
                      <a16:creationId xmlns:a16="http://schemas.microsoft.com/office/drawing/2014/main" id="{D960F819-B77B-47F0-9C83-3ED8527599A4}"/>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rgbClr val="F9C7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07" name="Google Shape;135;p16">
                  <a:extLst>
                    <a:ext uri="{FF2B5EF4-FFF2-40B4-BE49-F238E27FC236}">
                      <a16:creationId xmlns:a16="http://schemas.microsoft.com/office/drawing/2014/main" id="{00F3FCE7-8721-4820-A404-5FE299AD265E}"/>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08" name="Google Shape;136;p16">
                  <a:extLst>
                    <a:ext uri="{FF2B5EF4-FFF2-40B4-BE49-F238E27FC236}">
                      <a16:creationId xmlns:a16="http://schemas.microsoft.com/office/drawing/2014/main" id="{C6A96EB8-DC4A-46F7-A1AD-60BCD7BE440B}"/>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09" name="Google Shape;137;p16">
                  <a:extLst>
                    <a:ext uri="{FF2B5EF4-FFF2-40B4-BE49-F238E27FC236}">
                      <a16:creationId xmlns:a16="http://schemas.microsoft.com/office/drawing/2014/main" id="{5168A528-335E-456E-9D99-3920110B8914}"/>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0" name="Google Shape;138;p16">
                  <a:extLst>
                    <a:ext uri="{FF2B5EF4-FFF2-40B4-BE49-F238E27FC236}">
                      <a16:creationId xmlns:a16="http://schemas.microsoft.com/office/drawing/2014/main" id="{B4F73FC1-58E5-493C-AD90-02BA4A93B19D}"/>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1" name="Google Shape;139;p16">
                  <a:extLst>
                    <a:ext uri="{FF2B5EF4-FFF2-40B4-BE49-F238E27FC236}">
                      <a16:creationId xmlns:a16="http://schemas.microsoft.com/office/drawing/2014/main" id="{961FA710-BD9D-4579-BE88-1B893704C945}"/>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2" name="Google Shape;140;p16">
                  <a:extLst>
                    <a:ext uri="{FF2B5EF4-FFF2-40B4-BE49-F238E27FC236}">
                      <a16:creationId xmlns:a16="http://schemas.microsoft.com/office/drawing/2014/main" id="{937CBEF1-07F1-4E06-9646-D5D54B8B095B}"/>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3" name="Google Shape;141;p16">
                  <a:extLst>
                    <a:ext uri="{FF2B5EF4-FFF2-40B4-BE49-F238E27FC236}">
                      <a16:creationId xmlns:a16="http://schemas.microsoft.com/office/drawing/2014/main" id="{AB3601DE-5FB5-443C-99A0-849511C9139B}"/>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4" name="Google Shape;142;p16">
                  <a:extLst>
                    <a:ext uri="{FF2B5EF4-FFF2-40B4-BE49-F238E27FC236}">
                      <a16:creationId xmlns:a16="http://schemas.microsoft.com/office/drawing/2014/main" id="{A3BB503A-4AA4-40AF-AE79-E119C1E65F2A}"/>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5" name="Google Shape;143;p16">
                  <a:extLst>
                    <a:ext uri="{FF2B5EF4-FFF2-40B4-BE49-F238E27FC236}">
                      <a16:creationId xmlns:a16="http://schemas.microsoft.com/office/drawing/2014/main" id="{386517C1-5D49-4F22-8841-E70329FA14E3}"/>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6" name="Google Shape;144;p16">
                  <a:extLst>
                    <a:ext uri="{FF2B5EF4-FFF2-40B4-BE49-F238E27FC236}">
                      <a16:creationId xmlns:a16="http://schemas.microsoft.com/office/drawing/2014/main" id="{1313C4BD-470C-4E0B-899C-E76B3297639F}"/>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7" name="Google Shape;145;p16">
                  <a:extLst>
                    <a:ext uri="{FF2B5EF4-FFF2-40B4-BE49-F238E27FC236}">
                      <a16:creationId xmlns:a16="http://schemas.microsoft.com/office/drawing/2014/main" id="{BA65F128-460A-4EAD-80C3-726A0CE515A5}"/>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8" name="Google Shape;146;p16">
                  <a:extLst>
                    <a:ext uri="{FF2B5EF4-FFF2-40B4-BE49-F238E27FC236}">
                      <a16:creationId xmlns:a16="http://schemas.microsoft.com/office/drawing/2014/main" id="{C57D454A-CF6A-4EA2-B0C0-C591412E681B}"/>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19" name="Google Shape;147;p16">
                  <a:extLst>
                    <a:ext uri="{FF2B5EF4-FFF2-40B4-BE49-F238E27FC236}">
                      <a16:creationId xmlns:a16="http://schemas.microsoft.com/office/drawing/2014/main" id="{DB1F91F9-87AF-47E4-AC60-CA62A5AE27B5}"/>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20" name="Google Shape;148;p16">
                  <a:extLst>
                    <a:ext uri="{FF2B5EF4-FFF2-40B4-BE49-F238E27FC236}">
                      <a16:creationId xmlns:a16="http://schemas.microsoft.com/office/drawing/2014/main" id="{84D34EED-6DA7-44B0-9FC5-ED8C14A37A5D}"/>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21" name="Google Shape;149;p16">
                  <a:extLst>
                    <a:ext uri="{FF2B5EF4-FFF2-40B4-BE49-F238E27FC236}">
                      <a16:creationId xmlns:a16="http://schemas.microsoft.com/office/drawing/2014/main" id="{1356A5E8-9A21-4CCF-BEA6-290F2920709B}"/>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nvGrpSpPr>
              <p:cNvPr id="288" name="Google Shape;150;p16">
                <a:extLst>
                  <a:ext uri="{FF2B5EF4-FFF2-40B4-BE49-F238E27FC236}">
                    <a16:creationId xmlns:a16="http://schemas.microsoft.com/office/drawing/2014/main" id="{721D30E4-1EFA-4B2F-8416-D3FBEFEA5F38}"/>
                  </a:ext>
                </a:extLst>
              </p:cNvPr>
              <p:cNvGrpSpPr/>
              <p:nvPr/>
            </p:nvGrpSpPr>
            <p:grpSpPr>
              <a:xfrm>
                <a:off x="1910296" y="4489606"/>
                <a:ext cx="827280" cy="273479"/>
                <a:chOff x="1740434" y="4393343"/>
                <a:chExt cx="827280" cy="273479"/>
              </a:xfrm>
            </p:grpSpPr>
            <p:sp>
              <p:nvSpPr>
                <p:cNvPr id="294" name="Google Shape;151;p16">
                  <a:extLst>
                    <a:ext uri="{FF2B5EF4-FFF2-40B4-BE49-F238E27FC236}">
                      <a16:creationId xmlns:a16="http://schemas.microsoft.com/office/drawing/2014/main" id="{9C88B76E-E64E-4093-864D-2ECD833C8152}"/>
                    </a:ext>
                  </a:extLst>
                </p:cNvPr>
                <p:cNvSpPr/>
                <p:nvPr/>
              </p:nvSpPr>
              <p:spPr>
                <a:xfrm>
                  <a:off x="1778845" y="4393343"/>
                  <a:ext cx="756093" cy="39421"/>
                </a:xfrm>
                <a:custGeom>
                  <a:avLst/>
                  <a:gdLst/>
                  <a:ahLst/>
                  <a:cxnLst/>
                  <a:rect l="l" t="t" r="r" b="b"/>
                  <a:pathLst>
                    <a:path w="31461" h="1978" extrusionOk="0">
                      <a:moveTo>
                        <a:pt x="19366" y="1"/>
                      </a:moveTo>
                      <a:cubicBezTo>
                        <a:pt x="18038" y="1"/>
                        <a:pt x="16710" y="17"/>
                        <a:pt x="15382" y="59"/>
                      </a:cubicBezTo>
                      <a:cubicBezTo>
                        <a:pt x="10407" y="222"/>
                        <a:pt x="5236" y="319"/>
                        <a:pt x="391" y="1327"/>
                      </a:cubicBezTo>
                      <a:cubicBezTo>
                        <a:pt x="0" y="1392"/>
                        <a:pt x="98" y="1978"/>
                        <a:pt x="456" y="1978"/>
                      </a:cubicBezTo>
                      <a:cubicBezTo>
                        <a:pt x="5496" y="1913"/>
                        <a:pt x="10569" y="1230"/>
                        <a:pt x="15610" y="1067"/>
                      </a:cubicBezTo>
                      <a:cubicBezTo>
                        <a:pt x="18284" y="981"/>
                        <a:pt x="20966" y="896"/>
                        <a:pt x="23644" y="896"/>
                      </a:cubicBezTo>
                      <a:cubicBezTo>
                        <a:pt x="26047" y="896"/>
                        <a:pt x="28445" y="965"/>
                        <a:pt x="30829" y="1165"/>
                      </a:cubicBezTo>
                      <a:cubicBezTo>
                        <a:pt x="30847" y="1167"/>
                        <a:pt x="30865" y="1167"/>
                        <a:pt x="30882" y="1167"/>
                      </a:cubicBezTo>
                      <a:cubicBezTo>
                        <a:pt x="31448" y="1167"/>
                        <a:pt x="31460" y="156"/>
                        <a:pt x="30829" y="156"/>
                      </a:cubicBezTo>
                      <a:cubicBezTo>
                        <a:pt x="26995" y="132"/>
                        <a:pt x="23178" y="1"/>
                        <a:pt x="1936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95" name="Google Shape;152;p16">
                  <a:extLst>
                    <a:ext uri="{FF2B5EF4-FFF2-40B4-BE49-F238E27FC236}">
                      <a16:creationId xmlns:a16="http://schemas.microsoft.com/office/drawing/2014/main" id="{3DE24E47-DC20-4C5A-8501-B4281CD3EE7B}"/>
                    </a:ext>
                  </a:extLst>
                </p:cNvPr>
                <p:cNvSpPr/>
                <p:nvPr/>
              </p:nvSpPr>
              <p:spPr>
                <a:xfrm>
                  <a:off x="1748372" y="4400587"/>
                  <a:ext cx="802706" cy="242910"/>
                </a:xfrm>
                <a:custGeom>
                  <a:avLst/>
                  <a:gdLst/>
                  <a:ahLst/>
                  <a:cxnLst/>
                  <a:rect l="l" t="t" r="r" b="b"/>
                  <a:pathLst>
                    <a:path w="31122" h="11268" extrusionOk="0">
                      <a:moveTo>
                        <a:pt x="24662" y="0"/>
                      </a:moveTo>
                      <a:cubicBezTo>
                        <a:pt x="21583" y="0"/>
                        <a:pt x="18509" y="130"/>
                        <a:pt x="15447" y="373"/>
                      </a:cubicBezTo>
                      <a:cubicBezTo>
                        <a:pt x="7383" y="1024"/>
                        <a:pt x="1" y="1446"/>
                        <a:pt x="1" y="1446"/>
                      </a:cubicBezTo>
                      <a:lnTo>
                        <a:pt x="1" y="11267"/>
                      </a:lnTo>
                      <a:lnTo>
                        <a:pt x="30894" y="11267"/>
                      </a:lnTo>
                      <a:lnTo>
                        <a:pt x="31122" y="8015"/>
                      </a:lnTo>
                      <a:lnTo>
                        <a:pt x="30244" y="146"/>
                      </a:lnTo>
                      <a:cubicBezTo>
                        <a:pt x="28383" y="48"/>
                        <a:pt x="26521" y="0"/>
                        <a:pt x="24662" y="0"/>
                      </a:cubicBez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2021 </a:t>
                  </a:r>
                  <a:r>
                    <a:rPr kumimoji="0" lang="en-HK"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END</a:t>
                  </a:r>
                  <a:r>
                    <a:rPr kumimoji="0" lang="en"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 </a:t>
                  </a:r>
                  <a:endParaRPr kumimoji="0" sz="1400" b="0" i="0" u="none" strike="noStrike" kern="0" cap="none" spc="0" normalizeH="0" baseline="0" noProof="0" dirty="0">
                    <a:ln>
                      <a:noFill/>
                    </a:ln>
                    <a:effectLst/>
                    <a:uLnTx/>
                    <a:uFillTx/>
                    <a:latin typeface="Cablire"/>
                    <a:cs typeface="Arial"/>
                    <a:sym typeface="Arial"/>
                  </a:endParaRPr>
                </a:p>
              </p:txBody>
            </p:sp>
            <p:sp>
              <p:nvSpPr>
                <p:cNvPr id="296" name="Google Shape;153;p16">
                  <a:extLst>
                    <a:ext uri="{FF2B5EF4-FFF2-40B4-BE49-F238E27FC236}">
                      <a16:creationId xmlns:a16="http://schemas.microsoft.com/office/drawing/2014/main" id="{BE5D2255-003B-415F-85DF-B7B63CB6891B}"/>
                    </a:ext>
                  </a:extLst>
                </p:cNvPr>
                <p:cNvSpPr/>
                <p:nvPr/>
              </p:nvSpPr>
              <p:spPr>
                <a:xfrm>
                  <a:off x="1740434" y="4423696"/>
                  <a:ext cx="39989" cy="241185"/>
                </a:xfrm>
                <a:custGeom>
                  <a:avLst/>
                  <a:gdLst/>
                  <a:ahLst/>
                  <a:cxnLst/>
                  <a:rect l="l" t="t" r="r" b="b"/>
                  <a:pathLst>
                    <a:path w="1855" h="11188" extrusionOk="0">
                      <a:moveTo>
                        <a:pt x="1045" y="0"/>
                      </a:moveTo>
                      <a:cubicBezTo>
                        <a:pt x="911" y="0"/>
                        <a:pt x="781" y="82"/>
                        <a:pt x="748" y="244"/>
                      </a:cubicBezTo>
                      <a:cubicBezTo>
                        <a:pt x="293" y="1805"/>
                        <a:pt x="488" y="3626"/>
                        <a:pt x="423" y="5285"/>
                      </a:cubicBezTo>
                      <a:cubicBezTo>
                        <a:pt x="358" y="7041"/>
                        <a:pt x="0" y="8992"/>
                        <a:pt x="228" y="10716"/>
                      </a:cubicBezTo>
                      <a:cubicBezTo>
                        <a:pt x="228" y="11021"/>
                        <a:pt x="466" y="11188"/>
                        <a:pt x="707" y="11188"/>
                      </a:cubicBezTo>
                      <a:cubicBezTo>
                        <a:pt x="902" y="11188"/>
                        <a:pt x="1098" y="11079"/>
                        <a:pt x="1171" y="10846"/>
                      </a:cubicBezTo>
                      <a:cubicBezTo>
                        <a:pt x="1626" y="9220"/>
                        <a:pt x="1529" y="7236"/>
                        <a:pt x="1561" y="5513"/>
                      </a:cubicBezTo>
                      <a:cubicBezTo>
                        <a:pt x="1594" y="3822"/>
                        <a:pt x="1854" y="1870"/>
                        <a:pt x="1366" y="244"/>
                      </a:cubicBezTo>
                      <a:cubicBezTo>
                        <a:pt x="1318" y="82"/>
                        <a:pt x="1179" y="0"/>
                        <a:pt x="104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03" name="Google Shape;154;p16">
                  <a:extLst>
                    <a:ext uri="{FF2B5EF4-FFF2-40B4-BE49-F238E27FC236}">
                      <a16:creationId xmlns:a16="http://schemas.microsoft.com/office/drawing/2014/main" id="{80C55006-45F0-4B70-B6B4-7755BF7373E4}"/>
                    </a:ext>
                  </a:extLst>
                </p:cNvPr>
                <p:cNvSpPr/>
                <p:nvPr/>
              </p:nvSpPr>
              <p:spPr>
                <a:xfrm>
                  <a:off x="1768325" y="4622155"/>
                  <a:ext cx="766613" cy="44667"/>
                </a:xfrm>
                <a:custGeom>
                  <a:avLst/>
                  <a:gdLst/>
                  <a:ahLst/>
                  <a:cxnLst/>
                  <a:rect l="l" t="t" r="r" b="b"/>
                  <a:pathLst>
                    <a:path w="32163" h="2072" extrusionOk="0">
                      <a:moveTo>
                        <a:pt x="25716" y="1"/>
                      </a:moveTo>
                      <a:cubicBezTo>
                        <a:pt x="22364" y="1"/>
                        <a:pt x="19003" y="170"/>
                        <a:pt x="15708" y="274"/>
                      </a:cubicBezTo>
                      <a:cubicBezTo>
                        <a:pt x="13106" y="371"/>
                        <a:pt x="10504" y="469"/>
                        <a:pt x="7903" y="599"/>
                      </a:cubicBezTo>
                      <a:cubicBezTo>
                        <a:pt x="5431" y="729"/>
                        <a:pt x="2797" y="664"/>
                        <a:pt x="391" y="1250"/>
                      </a:cubicBezTo>
                      <a:cubicBezTo>
                        <a:pt x="1" y="1380"/>
                        <a:pt x="131" y="1932"/>
                        <a:pt x="488" y="1965"/>
                      </a:cubicBezTo>
                      <a:lnTo>
                        <a:pt x="521" y="1965"/>
                      </a:lnTo>
                      <a:cubicBezTo>
                        <a:pt x="1193" y="2041"/>
                        <a:pt x="1876" y="2071"/>
                        <a:pt x="2565" y="2071"/>
                      </a:cubicBezTo>
                      <a:cubicBezTo>
                        <a:pt x="4510" y="2071"/>
                        <a:pt x="6502" y="1833"/>
                        <a:pt x="8423" y="1737"/>
                      </a:cubicBezTo>
                      <a:cubicBezTo>
                        <a:pt x="10927" y="1607"/>
                        <a:pt x="13431" y="1510"/>
                        <a:pt x="15968" y="1477"/>
                      </a:cubicBezTo>
                      <a:cubicBezTo>
                        <a:pt x="17204" y="1438"/>
                        <a:pt x="18442" y="1425"/>
                        <a:pt x="19681" y="1425"/>
                      </a:cubicBezTo>
                      <a:cubicBezTo>
                        <a:pt x="22010" y="1425"/>
                        <a:pt x="24342" y="1470"/>
                        <a:pt x="26671" y="1470"/>
                      </a:cubicBezTo>
                      <a:cubicBezTo>
                        <a:pt x="28254" y="1470"/>
                        <a:pt x="29836" y="1450"/>
                        <a:pt x="31415" y="1380"/>
                      </a:cubicBezTo>
                      <a:cubicBezTo>
                        <a:pt x="32163" y="1380"/>
                        <a:pt x="32163" y="209"/>
                        <a:pt x="31415" y="209"/>
                      </a:cubicBezTo>
                      <a:cubicBezTo>
                        <a:pt x="29528" y="56"/>
                        <a:pt x="27623" y="1"/>
                        <a:pt x="2571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04" name="Google Shape;155;p16">
                  <a:extLst>
                    <a:ext uri="{FF2B5EF4-FFF2-40B4-BE49-F238E27FC236}">
                      <a16:creationId xmlns:a16="http://schemas.microsoft.com/office/drawing/2014/main" id="{EF9BCE9A-F3F5-4F6E-8885-571E7D9149AC}"/>
                    </a:ext>
                  </a:extLst>
                </p:cNvPr>
                <p:cNvSpPr/>
                <p:nvPr/>
              </p:nvSpPr>
              <p:spPr>
                <a:xfrm>
                  <a:off x="2522120" y="4404273"/>
                  <a:ext cx="45594" cy="242199"/>
                </a:xfrm>
                <a:custGeom>
                  <a:avLst/>
                  <a:gdLst/>
                  <a:ahLst/>
                  <a:cxnLst/>
                  <a:rect l="l" t="t" r="r" b="b"/>
                  <a:pathLst>
                    <a:path w="2115" h="11235" extrusionOk="0">
                      <a:moveTo>
                        <a:pt x="860" y="0"/>
                      </a:moveTo>
                      <a:cubicBezTo>
                        <a:pt x="666" y="0"/>
                        <a:pt x="460" y="157"/>
                        <a:pt x="423" y="397"/>
                      </a:cubicBezTo>
                      <a:cubicBezTo>
                        <a:pt x="1" y="3747"/>
                        <a:pt x="456" y="7292"/>
                        <a:pt x="423" y="10674"/>
                      </a:cubicBezTo>
                      <a:cubicBezTo>
                        <a:pt x="423" y="11048"/>
                        <a:pt x="700" y="11235"/>
                        <a:pt x="984" y="11235"/>
                      </a:cubicBezTo>
                      <a:cubicBezTo>
                        <a:pt x="1269" y="11235"/>
                        <a:pt x="1562" y="11048"/>
                        <a:pt x="1594" y="10674"/>
                      </a:cubicBezTo>
                      <a:cubicBezTo>
                        <a:pt x="1789" y="7324"/>
                        <a:pt x="2114" y="3584"/>
                        <a:pt x="1204" y="300"/>
                      </a:cubicBezTo>
                      <a:cubicBezTo>
                        <a:pt x="1148" y="90"/>
                        <a:pt x="1007" y="0"/>
                        <a:pt x="860"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nvGrpSpPr>
              <p:cNvPr id="289" name="Google Shape;156;p16">
                <a:extLst>
                  <a:ext uri="{FF2B5EF4-FFF2-40B4-BE49-F238E27FC236}">
                    <a16:creationId xmlns:a16="http://schemas.microsoft.com/office/drawing/2014/main" id="{451FA0B8-E2EF-47D6-AA79-B7E9C53B0C60}"/>
                  </a:ext>
                </a:extLst>
              </p:cNvPr>
              <p:cNvGrpSpPr/>
              <p:nvPr/>
            </p:nvGrpSpPr>
            <p:grpSpPr>
              <a:xfrm>
                <a:off x="2205662" y="4040616"/>
                <a:ext cx="164721" cy="144910"/>
                <a:chOff x="2001901" y="4098523"/>
                <a:chExt cx="164721" cy="144910"/>
              </a:xfrm>
            </p:grpSpPr>
            <p:sp>
              <p:nvSpPr>
                <p:cNvPr id="292" name="Google Shape;157;p16">
                  <a:extLst>
                    <a:ext uri="{FF2B5EF4-FFF2-40B4-BE49-F238E27FC236}">
                      <a16:creationId xmlns:a16="http://schemas.microsoft.com/office/drawing/2014/main" id="{12408840-4BD4-4C22-A9B4-C7B33DBC3F48}"/>
                    </a:ext>
                  </a:extLst>
                </p:cNvPr>
                <p:cNvSpPr/>
                <p:nvPr/>
              </p:nvSpPr>
              <p:spPr>
                <a:xfrm>
                  <a:off x="2019298" y="4123056"/>
                  <a:ext cx="147324" cy="110008"/>
                </a:xfrm>
                <a:custGeom>
                  <a:avLst/>
                  <a:gdLst/>
                  <a:ahLst/>
                  <a:cxnLst/>
                  <a:rect l="l" t="t" r="r" b="b"/>
                  <a:pathLst>
                    <a:path w="6834" h="5103" extrusionOk="0">
                      <a:moveTo>
                        <a:pt x="3743" y="0"/>
                      </a:moveTo>
                      <a:cubicBezTo>
                        <a:pt x="3649" y="0"/>
                        <a:pt x="3551" y="4"/>
                        <a:pt x="3448" y="12"/>
                      </a:cubicBezTo>
                      <a:cubicBezTo>
                        <a:pt x="1269" y="174"/>
                        <a:pt x="1" y="532"/>
                        <a:pt x="521" y="2678"/>
                      </a:cubicBezTo>
                      <a:cubicBezTo>
                        <a:pt x="908" y="4250"/>
                        <a:pt x="1906" y="5102"/>
                        <a:pt x="2940" y="5102"/>
                      </a:cubicBezTo>
                      <a:cubicBezTo>
                        <a:pt x="3297" y="5102"/>
                        <a:pt x="3658" y="5001"/>
                        <a:pt x="4001" y="4792"/>
                      </a:cubicBezTo>
                      <a:cubicBezTo>
                        <a:pt x="5294" y="4035"/>
                        <a:pt x="6833" y="0"/>
                        <a:pt x="3743" y="0"/>
                      </a:cubicBez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293" name="Google Shape;158;p16">
                  <a:extLst>
                    <a:ext uri="{FF2B5EF4-FFF2-40B4-BE49-F238E27FC236}">
                      <a16:creationId xmlns:a16="http://schemas.microsoft.com/office/drawing/2014/main" id="{4B001B8A-A41E-4CAD-B804-3C1288E3DFE2}"/>
                    </a:ext>
                  </a:extLst>
                </p:cNvPr>
                <p:cNvSpPr/>
                <p:nvPr/>
              </p:nvSpPr>
              <p:spPr>
                <a:xfrm>
                  <a:off x="2001901" y="4098523"/>
                  <a:ext cx="161832" cy="144910"/>
                </a:xfrm>
                <a:custGeom>
                  <a:avLst/>
                  <a:gdLst/>
                  <a:ahLst/>
                  <a:cxnLst/>
                  <a:rect l="l" t="t" r="r" b="b"/>
                  <a:pathLst>
                    <a:path w="7507" h="6722" extrusionOk="0">
                      <a:moveTo>
                        <a:pt x="3847" y="1196"/>
                      </a:moveTo>
                      <a:cubicBezTo>
                        <a:pt x="4425" y="1206"/>
                        <a:pt x="4997" y="1239"/>
                        <a:pt x="5490" y="1638"/>
                      </a:cubicBezTo>
                      <a:cubicBezTo>
                        <a:pt x="6629" y="2516"/>
                        <a:pt x="5946" y="4402"/>
                        <a:pt x="5003" y="5182"/>
                      </a:cubicBezTo>
                      <a:cubicBezTo>
                        <a:pt x="4676" y="5442"/>
                        <a:pt x="4291" y="5555"/>
                        <a:pt x="3894" y="5555"/>
                      </a:cubicBezTo>
                      <a:cubicBezTo>
                        <a:pt x="2751" y="5555"/>
                        <a:pt x="1513" y="4618"/>
                        <a:pt x="1295" y="3556"/>
                      </a:cubicBezTo>
                      <a:cubicBezTo>
                        <a:pt x="990" y="1944"/>
                        <a:pt x="2538" y="1401"/>
                        <a:pt x="3847" y="1196"/>
                      </a:cubicBezTo>
                      <a:close/>
                      <a:moveTo>
                        <a:pt x="3782" y="1"/>
                      </a:moveTo>
                      <a:cubicBezTo>
                        <a:pt x="3379" y="1"/>
                        <a:pt x="2985" y="67"/>
                        <a:pt x="2629" y="207"/>
                      </a:cubicBezTo>
                      <a:cubicBezTo>
                        <a:pt x="2508" y="244"/>
                        <a:pt x="2422" y="318"/>
                        <a:pt x="2370" y="409"/>
                      </a:cubicBezTo>
                      <a:lnTo>
                        <a:pt x="2370" y="409"/>
                      </a:lnTo>
                      <a:cubicBezTo>
                        <a:pt x="1186" y="750"/>
                        <a:pt x="206" y="1697"/>
                        <a:pt x="125" y="3036"/>
                      </a:cubicBezTo>
                      <a:cubicBezTo>
                        <a:pt x="0" y="5087"/>
                        <a:pt x="2013" y="6722"/>
                        <a:pt x="3980" y="6722"/>
                      </a:cubicBezTo>
                      <a:cubicBezTo>
                        <a:pt x="4072" y="6722"/>
                        <a:pt x="4163" y="6718"/>
                        <a:pt x="4255" y="6711"/>
                      </a:cubicBezTo>
                      <a:cubicBezTo>
                        <a:pt x="6173" y="6548"/>
                        <a:pt x="7507" y="4077"/>
                        <a:pt x="7149" y="2288"/>
                      </a:cubicBezTo>
                      <a:cubicBezTo>
                        <a:pt x="6843" y="884"/>
                        <a:pt x="5253" y="1"/>
                        <a:pt x="3782"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sp>
            <p:nvSpPr>
              <p:cNvPr id="290" name="Google Shape;159;p16">
                <a:extLst>
                  <a:ext uri="{FF2B5EF4-FFF2-40B4-BE49-F238E27FC236}">
                    <a16:creationId xmlns:a16="http://schemas.microsoft.com/office/drawing/2014/main" id="{135A07B2-8F71-4CE6-B4A0-70B7EE0DEA9B}"/>
                  </a:ext>
                </a:extLst>
              </p:cNvPr>
              <p:cNvSpPr txBox="1"/>
              <p:nvPr/>
            </p:nvSpPr>
            <p:spPr>
              <a:xfrm>
                <a:off x="806238" y="1977910"/>
                <a:ext cx="1770943" cy="9975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HK" kern="0" dirty="0">
                    <a:latin typeface="Cablire"/>
                    <a:ea typeface="Roboto"/>
                    <a:cs typeface="Roboto"/>
                    <a:sym typeface="Roboto"/>
                  </a:rPr>
                  <a:t>A</a:t>
                </a:r>
                <a:r>
                  <a:rPr lang="en-US" altLang="zh-CN" kern="0" dirty="0">
                    <a:latin typeface="Cablire"/>
                    <a:ea typeface="Roboto"/>
                    <a:cs typeface="Roboto"/>
                    <a:sym typeface="Roboto"/>
                  </a:rPr>
                  <a:t>n o</a:t>
                </a:r>
                <a:r>
                  <a:rPr lang="en-HK" kern="0" dirty="0">
                    <a:latin typeface="Cablire"/>
                    <a:ea typeface="Roboto"/>
                    <a:cs typeface="Roboto"/>
                    <a:sym typeface="Roboto"/>
                  </a:rPr>
                  <a:t>pen-source software library for enabling </a:t>
                </a:r>
                <a:r>
                  <a:rPr lang="en-US" altLang="zh-CN" kern="0" dirty="0">
                    <a:latin typeface="Cablire"/>
                    <a:ea typeface="Roboto"/>
                    <a:cs typeface="Roboto"/>
                    <a:sym typeface="Roboto"/>
                  </a:rPr>
                  <a:t>collaborative </a:t>
                </a:r>
                <a:r>
                  <a:rPr lang="en-HK" kern="0" dirty="0">
                    <a:latin typeface="Cablire"/>
                    <a:ea typeface="Roboto"/>
                    <a:cs typeface="Roboto"/>
                    <a:sym typeface="Roboto"/>
                  </a:rPr>
                  <a:t>on-device video analytics</a:t>
                </a:r>
                <a:endParaRPr kumimoji="0" b="0" i="0" u="none" strike="noStrike" kern="0" cap="none" spc="0" normalizeH="0" baseline="0" noProof="0" dirty="0">
                  <a:ln>
                    <a:noFill/>
                  </a:ln>
                  <a:effectLst/>
                  <a:uLnTx/>
                  <a:uFillTx/>
                  <a:latin typeface="Cablire"/>
                  <a:ea typeface="Roboto"/>
                  <a:cs typeface="Roboto"/>
                  <a:sym typeface="Roboto"/>
                </a:endParaRPr>
              </a:p>
            </p:txBody>
          </p:sp>
          <p:sp>
            <p:nvSpPr>
              <p:cNvPr id="291" name="Google Shape;160;p16">
                <a:extLst>
                  <a:ext uri="{FF2B5EF4-FFF2-40B4-BE49-F238E27FC236}">
                    <a16:creationId xmlns:a16="http://schemas.microsoft.com/office/drawing/2014/main" id="{054B8391-A511-40D4-94F6-0E7703B04A64}"/>
                  </a:ext>
                </a:extLst>
              </p:cNvPr>
              <p:cNvSpPr txBox="1"/>
              <p:nvPr/>
            </p:nvSpPr>
            <p:spPr>
              <a:xfrm>
                <a:off x="968351" y="1407275"/>
                <a:ext cx="964174" cy="3777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HK" sz="2000" kern="0" dirty="0">
                    <a:solidFill>
                      <a:srgbClr val="231F20"/>
                    </a:solidFill>
                    <a:latin typeface="Cablire"/>
                    <a:cs typeface="Arial"/>
                    <a:sym typeface="Arial"/>
                  </a:rPr>
                  <a:t>Software</a:t>
                </a:r>
                <a:endParaRPr kumimoji="0" sz="2000" b="0" i="0" u="none" strike="noStrike" kern="0" cap="none" spc="0" normalizeH="0" baseline="0" noProof="0" dirty="0">
                  <a:ln>
                    <a:noFill/>
                  </a:ln>
                  <a:solidFill>
                    <a:srgbClr val="231F20"/>
                  </a:solidFill>
                  <a:effectLst/>
                  <a:uLnTx/>
                  <a:uFillTx/>
                  <a:latin typeface="Cablire"/>
                  <a:cs typeface="Arial"/>
                  <a:sym typeface="Arial"/>
                </a:endParaRPr>
              </a:p>
            </p:txBody>
          </p:sp>
        </p:grpSp>
        <p:grpSp>
          <p:nvGrpSpPr>
            <p:cNvPr id="322" name="Google Shape;161;p16">
              <a:extLst>
                <a:ext uri="{FF2B5EF4-FFF2-40B4-BE49-F238E27FC236}">
                  <a16:creationId xmlns:a16="http://schemas.microsoft.com/office/drawing/2014/main" id="{8E2BCE26-5071-4CFB-BBDA-86E0E3AA63EC}"/>
                </a:ext>
              </a:extLst>
            </p:cNvPr>
            <p:cNvGrpSpPr/>
            <p:nvPr/>
          </p:nvGrpSpPr>
          <p:grpSpPr>
            <a:xfrm>
              <a:off x="4813474" y="1655617"/>
              <a:ext cx="2179549" cy="3542897"/>
              <a:chOff x="3478160" y="1220188"/>
              <a:chExt cx="2179549" cy="3542897"/>
            </a:xfrm>
          </p:grpSpPr>
          <p:grpSp>
            <p:nvGrpSpPr>
              <p:cNvPr id="323" name="Google Shape;162;p16">
                <a:extLst>
                  <a:ext uri="{FF2B5EF4-FFF2-40B4-BE49-F238E27FC236}">
                    <a16:creationId xmlns:a16="http://schemas.microsoft.com/office/drawing/2014/main" id="{8F185207-021A-4679-945B-92891E52AC08}"/>
                  </a:ext>
                </a:extLst>
              </p:cNvPr>
              <p:cNvGrpSpPr/>
              <p:nvPr/>
            </p:nvGrpSpPr>
            <p:grpSpPr>
              <a:xfrm>
                <a:off x="5001065" y="4040616"/>
                <a:ext cx="177052" cy="144910"/>
                <a:chOff x="3596983" y="4098523"/>
                <a:chExt cx="177052" cy="144910"/>
              </a:xfrm>
            </p:grpSpPr>
            <p:sp>
              <p:nvSpPr>
                <p:cNvPr id="350" name="Google Shape;163;p16">
                  <a:extLst>
                    <a:ext uri="{FF2B5EF4-FFF2-40B4-BE49-F238E27FC236}">
                      <a16:creationId xmlns:a16="http://schemas.microsoft.com/office/drawing/2014/main" id="{945CEE4D-4CC5-4441-A1BF-7DD1BBFC8517}"/>
                    </a:ext>
                  </a:extLst>
                </p:cNvPr>
                <p:cNvSpPr/>
                <p:nvPr/>
              </p:nvSpPr>
              <p:spPr>
                <a:xfrm>
                  <a:off x="3596983" y="4111501"/>
                  <a:ext cx="167243" cy="123762"/>
                </a:xfrm>
                <a:custGeom>
                  <a:avLst/>
                  <a:gdLst/>
                  <a:ahLst/>
                  <a:cxnLst/>
                  <a:rect l="l" t="t" r="r" b="b"/>
                  <a:pathLst>
                    <a:path w="7758" h="5741" extrusionOk="0">
                      <a:moveTo>
                        <a:pt x="4861" y="1"/>
                      </a:moveTo>
                      <a:cubicBezTo>
                        <a:pt x="4041" y="1"/>
                        <a:pt x="3070" y="487"/>
                        <a:pt x="1903" y="1654"/>
                      </a:cubicBezTo>
                      <a:cubicBezTo>
                        <a:pt x="0" y="3529"/>
                        <a:pt x="2216" y="5741"/>
                        <a:pt x="4218" y="5741"/>
                      </a:cubicBezTo>
                      <a:cubicBezTo>
                        <a:pt x="4542" y="5741"/>
                        <a:pt x="4861" y="5683"/>
                        <a:pt x="5155" y="5556"/>
                      </a:cubicBezTo>
                      <a:cubicBezTo>
                        <a:pt x="6684" y="4873"/>
                        <a:pt x="7757" y="2304"/>
                        <a:pt x="6684" y="971"/>
                      </a:cubicBezTo>
                      <a:cubicBezTo>
                        <a:pt x="6170" y="366"/>
                        <a:pt x="5573" y="1"/>
                        <a:pt x="4861" y="1"/>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51" name="Google Shape;164;p16">
                  <a:extLst>
                    <a:ext uri="{FF2B5EF4-FFF2-40B4-BE49-F238E27FC236}">
                      <a16:creationId xmlns:a16="http://schemas.microsoft.com/office/drawing/2014/main" id="{4B7D9153-E2C9-406E-B97D-F4B0FEE81AA6}"/>
                    </a:ext>
                  </a:extLst>
                </p:cNvPr>
                <p:cNvSpPr/>
                <p:nvPr/>
              </p:nvSpPr>
              <p:spPr>
                <a:xfrm>
                  <a:off x="3611492" y="4098523"/>
                  <a:ext cx="162544" cy="144910"/>
                </a:xfrm>
                <a:custGeom>
                  <a:avLst/>
                  <a:gdLst/>
                  <a:ahLst/>
                  <a:cxnLst/>
                  <a:rect l="l" t="t" r="r" b="b"/>
                  <a:pathLst>
                    <a:path w="7540" h="6722" extrusionOk="0">
                      <a:moveTo>
                        <a:pt x="3858" y="1196"/>
                      </a:moveTo>
                      <a:lnTo>
                        <a:pt x="3858" y="1196"/>
                      </a:lnTo>
                      <a:cubicBezTo>
                        <a:pt x="4441" y="1206"/>
                        <a:pt x="5016" y="1239"/>
                        <a:pt x="5491" y="1638"/>
                      </a:cubicBezTo>
                      <a:cubicBezTo>
                        <a:pt x="6661" y="2516"/>
                        <a:pt x="5946" y="4402"/>
                        <a:pt x="5003" y="5182"/>
                      </a:cubicBezTo>
                      <a:cubicBezTo>
                        <a:pt x="4684" y="5442"/>
                        <a:pt x="4303" y="5555"/>
                        <a:pt x="3908" y="5555"/>
                      </a:cubicBezTo>
                      <a:cubicBezTo>
                        <a:pt x="2771" y="5555"/>
                        <a:pt x="1521" y="4618"/>
                        <a:pt x="1328" y="3556"/>
                      </a:cubicBezTo>
                      <a:cubicBezTo>
                        <a:pt x="994" y="1944"/>
                        <a:pt x="2563" y="1401"/>
                        <a:pt x="3858" y="1196"/>
                      </a:cubicBezTo>
                      <a:close/>
                      <a:moveTo>
                        <a:pt x="3782" y="1"/>
                      </a:moveTo>
                      <a:cubicBezTo>
                        <a:pt x="3379" y="1"/>
                        <a:pt x="2985" y="67"/>
                        <a:pt x="2629" y="207"/>
                      </a:cubicBezTo>
                      <a:cubicBezTo>
                        <a:pt x="2508" y="244"/>
                        <a:pt x="2422" y="318"/>
                        <a:pt x="2370" y="409"/>
                      </a:cubicBezTo>
                      <a:lnTo>
                        <a:pt x="2370" y="409"/>
                      </a:lnTo>
                      <a:cubicBezTo>
                        <a:pt x="1186" y="750"/>
                        <a:pt x="206" y="1697"/>
                        <a:pt x="125" y="3036"/>
                      </a:cubicBezTo>
                      <a:cubicBezTo>
                        <a:pt x="1" y="5087"/>
                        <a:pt x="2013" y="6722"/>
                        <a:pt x="3980" y="6722"/>
                      </a:cubicBezTo>
                      <a:cubicBezTo>
                        <a:pt x="4072" y="6722"/>
                        <a:pt x="4163" y="6718"/>
                        <a:pt x="4255" y="6711"/>
                      </a:cubicBezTo>
                      <a:cubicBezTo>
                        <a:pt x="6206" y="6548"/>
                        <a:pt x="7539" y="4077"/>
                        <a:pt x="7149" y="2288"/>
                      </a:cubicBezTo>
                      <a:cubicBezTo>
                        <a:pt x="6843" y="884"/>
                        <a:pt x="5254" y="1"/>
                        <a:pt x="3782"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nvGrpSpPr>
              <p:cNvPr id="324" name="Google Shape;165;p16">
                <a:extLst>
                  <a:ext uri="{FF2B5EF4-FFF2-40B4-BE49-F238E27FC236}">
                    <a16:creationId xmlns:a16="http://schemas.microsoft.com/office/drawing/2014/main" id="{A479ADC7-0AB2-4446-B875-296AAFDDAB25}"/>
                  </a:ext>
                </a:extLst>
              </p:cNvPr>
              <p:cNvGrpSpPr/>
              <p:nvPr/>
            </p:nvGrpSpPr>
            <p:grpSpPr>
              <a:xfrm>
                <a:off x="3478160" y="1220188"/>
                <a:ext cx="2179549" cy="2522077"/>
                <a:chOff x="4386721" y="1217320"/>
                <a:chExt cx="2179549" cy="2522077"/>
              </a:xfrm>
            </p:grpSpPr>
            <p:sp>
              <p:nvSpPr>
                <p:cNvPr id="333" name="Google Shape;166;p16">
                  <a:extLst>
                    <a:ext uri="{FF2B5EF4-FFF2-40B4-BE49-F238E27FC236}">
                      <a16:creationId xmlns:a16="http://schemas.microsoft.com/office/drawing/2014/main" id="{E013274E-584A-4492-A62B-77A36AFD3EC6}"/>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4" name="Google Shape;167;p16">
                  <a:extLst>
                    <a:ext uri="{FF2B5EF4-FFF2-40B4-BE49-F238E27FC236}">
                      <a16:creationId xmlns:a16="http://schemas.microsoft.com/office/drawing/2014/main" id="{92385F00-5ECE-459F-8F36-CAB5026E4B16}"/>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rgbClr val="F9C7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5" name="Google Shape;168;p16">
                  <a:extLst>
                    <a:ext uri="{FF2B5EF4-FFF2-40B4-BE49-F238E27FC236}">
                      <a16:creationId xmlns:a16="http://schemas.microsoft.com/office/drawing/2014/main" id="{2CFF5368-CA9B-456C-8BD2-49A91C6321A9}"/>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6" name="Google Shape;169;p16">
                  <a:extLst>
                    <a:ext uri="{FF2B5EF4-FFF2-40B4-BE49-F238E27FC236}">
                      <a16:creationId xmlns:a16="http://schemas.microsoft.com/office/drawing/2014/main" id="{6D97A62F-3690-4CE0-8FC1-BA3F8F9BB78E}"/>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7" name="Google Shape;170;p16">
                  <a:extLst>
                    <a:ext uri="{FF2B5EF4-FFF2-40B4-BE49-F238E27FC236}">
                      <a16:creationId xmlns:a16="http://schemas.microsoft.com/office/drawing/2014/main" id="{3EB57E81-BCCE-4B77-AC56-CDB8D978A2D0}"/>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8" name="Google Shape;171;p16">
                  <a:extLst>
                    <a:ext uri="{FF2B5EF4-FFF2-40B4-BE49-F238E27FC236}">
                      <a16:creationId xmlns:a16="http://schemas.microsoft.com/office/drawing/2014/main" id="{A3C15A60-55DB-4B7F-80E6-A905682ED22C}"/>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9" name="Google Shape;172;p16">
                  <a:extLst>
                    <a:ext uri="{FF2B5EF4-FFF2-40B4-BE49-F238E27FC236}">
                      <a16:creationId xmlns:a16="http://schemas.microsoft.com/office/drawing/2014/main" id="{26AE97F2-1B7B-475A-ACAF-2825BE6FD3C0}"/>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0" name="Google Shape;173;p16">
                  <a:extLst>
                    <a:ext uri="{FF2B5EF4-FFF2-40B4-BE49-F238E27FC236}">
                      <a16:creationId xmlns:a16="http://schemas.microsoft.com/office/drawing/2014/main" id="{E40A3EE9-7958-4CF0-A350-92C3568E3C06}"/>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1" name="Google Shape;174;p16">
                  <a:extLst>
                    <a:ext uri="{FF2B5EF4-FFF2-40B4-BE49-F238E27FC236}">
                      <a16:creationId xmlns:a16="http://schemas.microsoft.com/office/drawing/2014/main" id="{E43992EC-9607-4D10-AFA4-541F58F969F1}"/>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2" name="Google Shape;175;p16">
                  <a:extLst>
                    <a:ext uri="{FF2B5EF4-FFF2-40B4-BE49-F238E27FC236}">
                      <a16:creationId xmlns:a16="http://schemas.microsoft.com/office/drawing/2014/main" id="{CD658AFD-1970-432D-B28D-C993059A0770}"/>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3" name="Google Shape;176;p16">
                  <a:extLst>
                    <a:ext uri="{FF2B5EF4-FFF2-40B4-BE49-F238E27FC236}">
                      <a16:creationId xmlns:a16="http://schemas.microsoft.com/office/drawing/2014/main" id="{A1CCDB2C-6027-4B2A-B867-DA41D2D4D38D}"/>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4" name="Google Shape;177;p16">
                  <a:extLst>
                    <a:ext uri="{FF2B5EF4-FFF2-40B4-BE49-F238E27FC236}">
                      <a16:creationId xmlns:a16="http://schemas.microsoft.com/office/drawing/2014/main" id="{1E42B6DB-3194-43A1-A96B-855A86E86B9E}"/>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5" name="Google Shape;178;p16">
                  <a:extLst>
                    <a:ext uri="{FF2B5EF4-FFF2-40B4-BE49-F238E27FC236}">
                      <a16:creationId xmlns:a16="http://schemas.microsoft.com/office/drawing/2014/main" id="{020C0DC1-24B7-45B9-A897-813212B93269}"/>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6" name="Google Shape;179;p16">
                  <a:extLst>
                    <a:ext uri="{FF2B5EF4-FFF2-40B4-BE49-F238E27FC236}">
                      <a16:creationId xmlns:a16="http://schemas.microsoft.com/office/drawing/2014/main" id="{FDB9D92F-E0B1-450F-B704-FA9084CCC109}"/>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7" name="Google Shape;180;p16">
                  <a:extLst>
                    <a:ext uri="{FF2B5EF4-FFF2-40B4-BE49-F238E27FC236}">
                      <a16:creationId xmlns:a16="http://schemas.microsoft.com/office/drawing/2014/main" id="{0BCDF882-54FE-43ED-AFE3-325ED73418F8}"/>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8" name="Google Shape;181;p16">
                  <a:extLst>
                    <a:ext uri="{FF2B5EF4-FFF2-40B4-BE49-F238E27FC236}">
                      <a16:creationId xmlns:a16="http://schemas.microsoft.com/office/drawing/2014/main" id="{5A1B3BDC-6065-41F0-9BDE-84581F3BAB70}"/>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49" name="Google Shape;182;p16">
                  <a:extLst>
                    <a:ext uri="{FF2B5EF4-FFF2-40B4-BE49-F238E27FC236}">
                      <a16:creationId xmlns:a16="http://schemas.microsoft.com/office/drawing/2014/main" id="{846C6189-C452-465E-8BFB-6B69A55A430F}"/>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sp>
            <p:nvSpPr>
              <p:cNvPr id="325" name="Google Shape;183;p16">
                <a:extLst>
                  <a:ext uri="{FF2B5EF4-FFF2-40B4-BE49-F238E27FC236}">
                    <a16:creationId xmlns:a16="http://schemas.microsoft.com/office/drawing/2014/main" id="{FA6A723D-E540-4614-91BB-5E58D47D5E6C}"/>
                  </a:ext>
                </a:extLst>
              </p:cNvPr>
              <p:cNvSpPr txBox="1"/>
              <p:nvPr/>
            </p:nvSpPr>
            <p:spPr>
              <a:xfrm>
                <a:off x="3622030" y="2018796"/>
                <a:ext cx="1787869" cy="9975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HK" b="0" i="0" u="none" strike="noStrike" kern="0" cap="none" spc="0" normalizeH="0" baseline="0" noProof="0" dirty="0">
                    <a:ln>
                      <a:noFill/>
                    </a:ln>
                    <a:effectLst/>
                    <a:uLnTx/>
                    <a:uFillTx/>
                    <a:latin typeface="Cablire"/>
                    <a:ea typeface="Roboto"/>
                    <a:cs typeface="Roboto"/>
                    <a:sym typeface="Roboto"/>
                  </a:rPr>
                  <a:t>A smart Construction demo for protecting the lives of workers </a:t>
                </a:r>
                <a:endParaRPr kumimoji="0" b="0" i="0" u="none" strike="noStrike" kern="0" cap="none" spc="0" normalizeH="0" baseline="0" noProof="0" dirty="0">
                  <a:ln>
                    <a:noFill/>
                  </a:ln>
                  <a:effectLst/>
                  <a:uLnTx/>
                  <a:uFillTx/>
                  <a:latin typeface="Cablire"/>
                  <a:ea typeface="Roboto"/>
                  <a:cs typeface="Roboto"/>
                  <a:sym typeface="Roboto"/>
                </a:endParaRPr>
              </a:p>
            </p:txBody>
          </p:sp>
          <p:sp>
            <p:nvSpPr>
              <p:cNvPr id="326" name="Google Shape;184;p16">
                <a:extLst>
                  <a:ext uri="{FF2B5EF4-FFF2-40B4-BE49-F238E27FC236}">
                    <a16:creationId xmlns:a16="http://schemas.microsoft.com/office/drawing/2014/main" id="{3FB132FB-7A0D-4D2C-9DA2-46B231162FB0}"/>
                  </a:ext>
                </a:extLst>
              </p:cNvPr>
              <p:cNvSpPr txBox="1"/>
              <p:nvPr/>
            </p:nvSpPr>
            <p:spPr>
              <a:xfrm>
                <a:off x="3811975" y="1407275"/>
                <a:ext cx="912900" cy="3777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HK" sz="2000" kern="0" dirty="0">
                    <a:solidFill>
                      <a:srgbClr val="231F20"/>
                    </a:solidFill>
                    <a:latin typeface="Cablire"/>
                    <a:cs typeface="Arial"/>
                    <a:sym typeface="Fira Sans Extra Condensed Medium"/>
                  </a:rPr>
                  <a:t>D</a:t>
                </a:r>
                <a:r>
                  <a:rPr lang="en-US" altLang="zh-CN" sz="2000" kern="0" dirty="0">
                    <a:solidFill>
                      <a:srgbClr val="231F20"/>
                    </a:solidFill>
                    <a:latin typeface="Cablire"/>
                    <a:cs typeface="Arial"/>
                    <a:sym typeface="Fira Sans Extra Condensed Medium"/>
                  </a:rPr>
                  <a:t>emo</a:t>
                </a:r>
                <a:endParaRPr sz="2000" kern="0" dirty="0">
                  <a:solidFill>
                    <a:srgbClr val="231F20"/>
                  </a:solidFill>
                  <a:latin typeface="Cablire"/>
                  <a:cs typeface="Arial"/>
                  <a:sym typeface="Arial"/>
                </a:endParaRPr>
              </a:p>
            </p:txBody>
          </p:sp>
          <p:grpSp>
            <p:nvGrpSpPr>
              <p:cNvPr id="327" name="Google Shape;185;p16">
                <a:extLst>
                  <a:ext uri="{FF2B5EF4-FFF2-40B4-BE49-F238E27FC236}">
                    <a16:creationId xmlns:a16="http://schemas.microsoft.com/office/drawing/2014/main" id="{85F8663F-CDCD-46C6-91CA-80ED81FF12C4}"/>
                  </a:ext>
                </a:extLst>
              </p:cNvPr>
              <p:cNvGrpSpPr/>
              <p:nvPr/>
            </p:nvGrpSpPr>
            <p:grpSpPr>
              <a:xfrm>
                <a:off x="4705283" y="4489606"/>
                <a:ext cx="766613" cy="273479"/>
                <a:chOff x="1732996" y="4393343"/>
                <a:chExt cx="766613" cy="273479"/>
              </a:xfrm>
            </p:grpSpPr>
            <p:sp>
              <p:nvSpPr>
                <p:cNvPr id="328" name="Google Shape;186;p16">
                  <a:extLst>
                    <a:ext uri="{FF2B5EF4-FFF2-40B4-BE49-F238E27FC236}">
                      <a16:creationId xmlns:a16="http://schemas.microsoft.com/office/drawing/2014/main" id="{48E879F0-D75F-4183-BA81-ECEEF3032DE8}"/>
                    </a:ext>
                  </a:extLst>
                </p:cNvPr>
                <p:cNvSpPr/>
                <p:nvPr/>
              </p:nvSpPr>
              <p:spPr>
                <a:xfrm>
                  <a:off x="1778845" y="4393343"/>
                  <a:ext cx="678221" cy="42641"/>
                </a:xfrm>
                <a:custGeom>
                  <a:avLst/>
                  <a:gdLst/>
                  <a:ahLst/>
                  <a:cxnLst/>
                  <a:rect l="l" t="t" r="r" b="b"/>
                  <a:pathLst>
                    <a:path w="31461" h="1978" extrusionOk="0">
                      <a:moveTo>
                        <a:pt x="19366" y="1"/>
                      </a:moveTo>
                      <a:cubicBezTo>
                        <a:pt x="18038" y="1"/>
                        <a:pt x="16710" y="17"/>
                        <a:pt x="15382" y="59"/>
                      </a:cubicBezTo>
                      <a:cubicBezTo>
                        <a:pt x="10407" y="222"/>
                        <a:pt x="5236" y="319"/>
                        <a:pt x="391" y="1327"/>
                      </a:cubicBezTo>
                      <a:cubicBezTo>
                        <a:pt x="0" y="1392"/>
                        <a:pt x="98" y="1978"/>
                        <a:pt x="456" y="1978"/>
                      </a:cubicBezTo>
                      <a:cubicBezTo>
                        <a:pt x="5496" y="1913"/>
                        <a:pt x="10569" y="1230"/>
                        <a:pt x="15610" y="1067"/>
                      </a:cubicBezTo>
                      <a:cubicBezTo>
                        <a:pt x="18284" y="981"/>
                        <a:pt x="20966" y="896"/>
                        <a:pt x="23644" y="896"/>
                      </a:cubicBezTo>
                      <a:cubicBezTo>
                        <a:pt x="26047" y="896"/>
                        <a:pt x="28445" y="965"/>
                        <a:pt x="30829" y="1165"/>
                      </a:cubicBezTo>
                      <a:cubicBezTo>
                        <a:pt x="30847" y="1167"/>
                        <a:pt x="30865" y="1167"/>
                        <a:pt x="30882" y="1167"/>
                      </a:cubicBezTo>
                      <a:cubicBezTo>
                        <a:pt x="31448" y="1167"/>
                        <a:pt x="31460" y="156"/>
                        <a:pt x="30829" y="156"/>
                      </a:cubicBezTo>
                      <a:cubicBezTo>
                        <a:pt x="26995" y="132"/>
                        <a:pt x="23178" y="1"/>
                        <a:pt x="1936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29" name="Google Shape;187;p16">
                  <a:extLst>
                    <a:ext uri="{FF2B5EF4-FFF2-40B4-BE49-F238E27FC236}">
                      <a16:creationId xmlns:a16="http://schemas.microsoft.com/office/drawing/2014/main" id="{6BF0CB3F-367A-4241-A232-7D9BE6FC652B}"/>
                    </a:ext>
                  </a:extLst>
                </p:cNvPr>
                <p:cNvSpPr/>
                <p:nvPr/>
              </p:nvSpPr>
              <p:spPr>
                <a:xfrm>
                  <a:off x="1737156" y="4400587"/>
                  <a:ext cx="761597" cy="242910"/>
                </a:xfrm>
                <a:custGeom>
                  <a:avLst/>
                  <a:gdLst/>
                  <a:ahLst/>
                  <a:cxnLst/>
                  <a:rect l="l" t="t" r="r" b="b"/>
                  <a:pathLst>
                    <a:path w="31122" h="11268" extrusionOk="0">
                      <a:moveTo>
                        <a:pt x="24662" y="0"/>
                      </a:moveTo>
                      <a:cubicBezTo>
                        <a:pt x="21583" y="0"/>
                        <a:pt x="18509" y="130"/>
                        <a:pt x="15447" y="373"/>
                      </a:cubicBezTo>
                      <a:cubicBezTo>
                        <a:pt x="7383" y="1024"/>
                        <a:pt x="1" y="1446"/>
                        <a:pt x="1" y="1446"/>
                      </a:cubicBezTo>
                      <a:lnTo>
                        <a:pt x="1" y="11267"/>
                      </a:lnTo>
                      <a:lnTo>
                        <a:pt x="30894" y="11267"/>
                      </a:lnTo>
                      <a:lnTo>
                        <a:pt x="31122" y="8015"/>
                      </a:lnTo>
                      <a:lnTo>
                        <a:pt x="30244" y="146"/>
                      </a:lnTo>
                      <a:cubicBezTo>
                        <a:pt x="28383" y="48"/>
                        <a:pt x="26521" y="0"/>
                        <a:pt x="24662"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2022 </a:t>
                  </a:r>
                  <a:r>
                    <a:rPr kumimoji="0" lang="en-HK"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MID</a:t>
                  </a:r>
                  <a:endParaRPr kumimoji="0" sz="1400" b="0" i="0" u="none" strike="noStrike" kern="0" cap="none" spc="0" normalizeH="0" baseline="0" noProof="0" dirty="0">
                    <a:ln>
                      <a:noFill/>
                    </a:ln>
                    <a:effectLst/>
                    <a:uLnTx/>
                    <a:uFillTx/>
                    <a:latin typeface="Cablire"/>
                    <a:cs typeface="Arial"/>
                    <a:sym typeface="Arial"/>
                  </a:endParaRPr>
                </a:p>
              </p:txBody>
            </p:sp>
            <p:sp>
              <p:nvSpPr>
                <p:cNvPr id="330" name="Google Shape;188;p16">
                  <a:extLst>
                    <a:ext uri="{FF2B5EF4-FFF2-40B4-BE49-F238E27FC236}">
                      <a16:creationId xmlns:a16="http://schemas.microsoft.com/office/drawing/2014/main" id="{0286C663-5F3A-4543-840D-B62728487F92}"/>
                    </a:ext>
                  </a:extLst>
                </p:cNvPr>
                <p:cNvSpPr/>
                <p:nvPr/>
              </p:nvSpPr>
              <p:spPr>
                <a:xfrm>
                  <a:off x="1732996" y="4423696"/>
                  <a:ext cx="39989" cy="241185"/>
                </a:xfrm>
                <a:custGeom>
                  <a:avLst/>
                  <a:gdLst/>
                  <a:ahLst/>
                  <a:cxnLst/>
                  <a:rect l="l" t="t" r="r" b="b"/>
                  <a:pathLst>
                    <a:path w="1855" h="11188" extrusionOk="0">
                      <a:moveTo>
                        <a:pt x="1045" y="0"/>
                      </a:moveTo>
                      <a:cubicBezTo>
                        <a:pt x="911" y="0"/>
                        <a:pt x="781" y="82"/>
                        <a:pt x="748" y="244"/>
                      </a:cubicBezTo>
                      <a:cubicBezTo>
                        <a:pt x="293" y="1805"/>
                        <a:pt x="488" y="3626"/>
                        <a:pt x="423" y="5285"/>
                      </a:cubicBezTo>
                      <a:cubicBezTo>
                        <a:pt x="358" y="7041"/>
                        <a:pt x="0" y="8992"/>
                        <a:pt x="228" y="10716"/>
                      </a:cubicBezTo>
                      <a:cubicBezTo>
                        <a:pt x="228" y="11021"/>
                        <a:pt x="466" y="11188"/>
                        <a:pt x="707" y="11188"/>
                      </a:cubicBezTo>
                      <a:cubicBezTo>
                        <a:pt x="902" y="11188"/>
                        <a:pt x="1098" y="11079"/>
                        <a:pt x="1171" y="10846"/>
                      </a:cubicBezTo>
                      <a:cubicBezTo>
                        <a:pt x="1626" y="9220"/>
                        <a:pt x="1529" y="7236"/>
                        <a:pt x="1561" y="5513"/>
                      </a:cubicBezTo>
                      <a:cubicBezTo>
                        <a:pt x="1594" y="3822"/>
                        <a:pt x="1854" y="1870"/>
                        <a:pt x="1366" y="244"/>
                      </a:cubicBezTo>
                      <a:cubicBezTo>
                        <a:pt x="1318" y="82"/>
                        <a:pt x="1179" y="0"/>
                        <a:pt x="104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1" name="Google Shape;189;p16">
                  <a:extLst>
                    <a:ext uri="{FF2B5EF4-FFF2-40B4-BE49-F238E27FC236}">
                      <a16:creationId xmlns:a16="http://schemas.microsoft.com/office/drawing/2014/main" id="{4CF08C00-3650-4DCE-A6BF-3AC9CF6376DF}"/>
                    </a:ext>
                  </a:extLst>
                </p:cNvPr>
                <p:cNvSpPr/>
                <p:nvPr/>
              </p:nvSpPr>
              <p:spPr>
                <a:xfrm>
                  <a:off x="1768325" y="4622155"/>
                  <a:ext cx="693354" cy="44667"/>
                </a:xfrm>
                <a:custGeom>
                  <a:avLst/>
                  <a:gdLst/>
                  <a:ahLst/>
                  <a:cxnLst/>
                  <a:rect l="l" t="t" r="r" b="b"/>
                  <a:pathLst>
                    <a:path w="32163" h="2072" extrusionOk="0">
                      <a:moveTo>
                        <a:pt x="25716" y="1"/>
                      </a:moveTo>
                      <a:cubicBezTo>
                        <a:pt x="22364" y="1"/>
                        <a:pt x="19003" y="170"/>
                        <a:pt x="15708" y="274"/>
                      </a:cubicBezTo>
                      <a:cubicBezTo>
                        <a:pt x="13106" y="371"/>
                        <a:pt x="10504" y="469"/>
                        <a:pt x="7903" y="599"/>
                      </a:cubicBezTo>
                      <a:cubicBezTo>
                        <a:pt x="5431" y="729"/>
                        <a:pt x="2797" y="664"/>
                        <a:pt x="391" y="1250"/>
                      </a:cubicBezTo>
                      <a:cubicBezTo>
                        <a:pt x="1" y="1380"/>
                        <a:pt x="131" y="1932"/>
                        <a:pt x="488" y="1965"/>
                      </a:cubicBezTo>
                      <a:lnTo>
                        <a:pt x="521" y="1965"/>
                      </a:lnTo>
                      <a:cubicBezTo>
                        <a:pt x="1193" y="2041"/>
                        <a:pt x="1876" y="2071"/>
                        <a:pt x="2565" y="2071"/>
                      </a:cubicBezTo>
                      <a:cubicBezTo>
                        <a:pt x="4510" y="2071"/>
                        <a:pt x="6502" y="1833"/>
                        <a:pt x="8423" y="1737"/>
                      </a:cubicBezTo>
                      <a:cubicBezTo>
                        <a:pt x="10927" y="1607"/>
                        <a:pt x="13431" y="1510"/>
                        <a:pt x="15968" y="1477"/>
                      </a:cubicBezTo>
                      <a:cubicBezTo>
                        <a:pt x="17204" y="1438"/>
                        <a:pt x="18442" y="1425"/>
                        <a:pt x="19681" y="1425"/>
                      </a:cubicBezTo>
                      <a:cubicBezTo>
                        <a:pt x="22010" y="1425"/>
                        <a:pt x="24342" y="1470"/>
                        <a:pt x="26671" y="1470"/>
                      </a:cubicBezTo>
                      <a:cubicBezTo>
                        <a:pt x="28254" y="1470"/>
                        <a:pt x="29836" y="1450"/>
                        <a:pt x="31415" y="1380"/>
                      </a:cubicBezTo>
                      <a:cubicBezTo>
                        <a:pt x="32163" y="1380"/>
                        <a:pt x="32163" y="209"/>
                        <a:pt x="31415" y="209"/>
                      </a:cubicBezTo>
                      <a:cubicBezTo>
                        <a:pt x="29528" y="56"/>
                        <a:pt x="27623" y="1"/>
                        <a:pt x="2571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32" name="Google Shape;190;p16">
                  <a:extLst>
                    <a:ext uri="{FF2B5EF4-FFF2-40B4-BE49-F238E27FC236}">
                      <a16:creationId xmlns:a16="http://schemas.microsoft.com/office/drawing/2014/main" id="{9AA8DFAD-2A5F-488D-9952-11C06503703C}"/>
                    </a:ext>
                  </a:extLst>
                </p:cNvPr>
                <p:cNvSpPr/>
                <p:nvPr/>
              </p:nvSpPr>
              <p:spPr>
                <a:xfrm>
                  <a:off x="2454015" y="4404273"/>
                  <a:ext cx="45594" cy="242199"/>
                </a:xfrm>
                <a:custGeom>
                  <a:avLst/>
                  <a:gdLst/>
                  <a:ahLst/>
                  <a:cxnLst/>
                  <a:rect l="l" t="t" r="r" b="b"/>
                  <a:pathLst>
                    <a:path w="2115" h="11235" extrusionOk="0">
                      <a:moveTo>
                        <a:pt x="860" y="0"/>
                      </a:moveTo>
                      <a:cubicBezTo>
                        <a:pt x="666" y="0"/>
                        <a:pt x="460" y="157"/>
                        <a:pt x="423" y="397"/>
                      </a:cubicBezTo>
                      <a:cubicBezTo>
                        <a:pt x="1" y="3747"/>
                        <a:pt x="456" y="7292"/>
                        <a:pt x="423" y="10674"/>
                      </a:cubicBezTo>
                      <a:cubicBezTo>
                        <a:pt x="423" y="11048"/>
                        <a:pt x="700" y="11235"/>
                        <a:pt x="984" y="11235"/>
                      </a:cubicBezTo>
                      <a:cubicBezTo>
                        <a:pt x="1269" y="11235"/>
                        <a:pt x="1562" y="11048"/>
                        <a:pt x="1594" y="10674"/>
                      </a:cubicBezTo>
                      <a:cubicBezTo>
                        <a:pt x="1789" y="7324"/>
                        <a:pt x="2114" y="3584"/>
                        <a:pt x="1204" y="300"/>
                      </a:cubicBezTo>
                      <a:cubicBezTo>
                        <a:pt x="1148" y="90"/>
                        <a:pt x="1007" y="0"/>
                        <a:pt x="860"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grpSp>
          <p:nvGrpSpPr>
            <p:cNvPr id="352" name="Google Shape;191;p16">
              <a:extLst>
                <a:ext uri="{FF2B5EF4-FFF2-40B4-BE49-F238E27FC236}">
                  <a16:creationId xmlns:a16="http://schemas.microsoft.com/office/drawing/2014/main" id="{9FCE1634-96C9-4E31-8836-B34C9ABBDCC3}"/>
                </a:ext>
              </a:extLst>
            </p:cNvPr>
            <p:cNvGrpSpPr/>
            <p:nvPr/>
          </p:nvGrpSpPr>
          <p:grpSpPr>
            <a:xfrm>
              <a:off x="7605839" y="1655617"/>
              <a:ext cx="2179549" cy="3540956"/>
              <a:chOff x="6270525" y="1220188"/>
              <a:chExt cx="2179549" cy="3540956"/>
            </a:xfrm>
          </p:grpSpPr>
          <p:grpSp>
            <p:nvGrpSpPr>
              <p:cNvPr id="353" name="Google Shape;192;p16">
                <a:extLst>
                  <a:ext uri="{FF2B5EF4-FFF2-40B4-BE49-F238E27FC236}">
                    <a16:creationId xmlns:a16="http://schemas.microsoft.com/office/drawing/2014/main" id="{22224B2A-61E6-4A13-A28F-3A6D644171D7}"/>
                  </a:ext>
                </a:extLst>
              </p:cNvPr>
              <p:cNvGrpSpPr/>
              <p:nvPr/>
            </p:nvGrpSpPr>
            <p:grpSpPr>
              <a:xfrm>
                <a:off x="7808799" y="4040616"/>
                <a:ext cx="168149" cy="144888"/>
                <a:chOff x="5898290" y="4019321"/>
                <a:chExt cx="168149" cy="144888"/>
              </a:xfrm>
            </p:grpSpPr>
            <p:sp>
              <p:nvSpPr>
                <p:cNvPr id="380" name="Google Shape;193;p16">
                  <a:extLst>
                    <a:ext uri="{FF2B5EF4-FFF2-40B4-BE49-F238E27FC236}">
                      <a16:creationId xmlns:a16="http://schemas.microsoft.com/office/drawing/2014/main" id="{7229E454-E6D2-44F8-99F9-E944B60D67BA}"/>
                    </a:ext>
                  </a:extLst>
                </p:cNvPr>
                <p:cNvSpPr/>
                <p:nvPr/>
              </p:nvSpPr>
              <p:spPr>
                <a:xfrm>
                  <a:off x="5922693" y="4023654"/>
                  <a:ext cx="143745" cy="123632"/>
                </a:xfrm>
                <a:custGeom>
                  <a:avLst/>
                  <a:gdLst/>
                  <a:ahLst/>
                  <a:cxnLst/>
                  <a:rect l="l" t="t" r="r" b="b"/>
                  <a:pathLst>
                    <a:path w="6668" h="5735" extrusionOk="0">
                      <a:moveTo>
                        <a:pt x="2369" y="0"/>
                      </a:moveTo>
                      <a:cubicBezTo>
                        <a:pt x="848" y="0"/>
                        <a:pt x="1" y="2069"/>
                        <a:pt x="1" y="3875"/>
                      </a:cubicBezTo>
                      <a:cubicBezTo>
                        <a:pt x="1" y="5223"/>
                        <a:pt x="920" y="5735"/>
                        <a:pt x="1963" y="5735"/>
                      </a:cubicBezTo>
                      <a:cubicBezTo>
                        <a:pt x="2781" y="5735"/>
                        <a:pt x="3675" y="5420"/>
                        <a:pt x="4261" y="4948"/>
                      </a:cubicBezTo>
                      <a:cubicBezTo>
                        <a:pt x="5594" y="3875"/>
                        <a:pt x="6668" y="2802"/>
                        <a:pt x="4001" y="688"/>
                      </a:cubicBezTo>
                      <a:cubicBezTo>
                        <a:pt x="3394" y="205"/>
                        <a:pt x="2848" y="0"/>
                        <a:pt x="2369" y="0"/>
                      </a:cubicBezTo>
                      <a:close/>
                    </a:path>
                  </a:pathLst>
                </a:custGeom>
                <a:solidFill>
                  <a:srgbClr val="DEEBF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blire"/>
                    <a:cs typeface="Arial"/>
                    <a:sym typeface="Arial"/>
                  </a:endParaRPr>
                </a:p>
              </p:txBody>
            </p:sp>
            <p:sp>
              <p:nvSpPr>
                <p:cNvPr id="381" name="Google Shape;194;p16">
                  <a:extLst>
                    <a:ext uri="{FF2B5EF4-FFF2-40B4-BE49-F238E27FC236}">
                      <a16:creationId xmlns:a16="http://schemas.microsoft.com/office/drawing/2014/main" id="{BB868822-D37B-42D4-BF6D-E2E50A3D25B9}"/>
                    </a:ext>
                  </a:extLst>
                </p:cNvPr>
                <p:cNvSpPr/>
                <p:nvPr/>
              </p:nvSpPr>
              <p:spPr>
                <a:xfrm>
                  <a:off x="5898290" y="4019321"/>
                  <a:ext cx="162544" cy="144888"/>
                </a:xfrm>
                <a:custGeom>
                  <a:avLst/>
                  <a:gdLst/>
                  <a:ahLst/>
                  <a:cxnLst/>
                  <a:rect l="l" t="t" r="r" b="b"/>
                  <a:pathLst>
                    <a:path w="7540" h="6721" extrusionOk="0">
                      <a:moveTo>
                        <a:pt x="3883" y="1190"/>
                      </a:moveTo>
                      <a:cubicBezTo>
                        <a:pt x="4449" y="1207"/>
                        <a:pt x="5007" y="1246"/>
                        <a:pt x="5491" y="1637"/>
                      </a:cubicBezTo>
                      <a:cubicBezTo>
                        <a:pt x="6629" y="2515"/>
                        <a:pt x="5946" y="4401"/>
                        <a:pt x="4970" y="5182"/>
                      </a:cubicBezTo>
                      <a:cubicBezTo>
                        <a:pt x="4652" y="5441"/>
                        <a:pt x="4273" y="5554"/>
                        <a:pt x="3881" y="5554"/>
                      </a:cubicBezTo>
                      <a:cubicBezTo>
                        <a:pt x="2751" y="5554"/>
                        <a:pt x="1513" y="4618"/>
                        <a:pt x="1296" y="3556"/>
                      </a:cubicBezTo>
                      <a:cubicBezTo>
                        <a:pt x="987" y="1928"/>
                        <a:pt x="2566" y="1390"/>
                        <a:pt x="3883" y="1190"/>
                      </a:cubicBezTo>
                      <a:close/>
                      <a:moveTo>
                        <a:pt x="3778" y="0"/>
                      </a:moveTo>
                      <a:cubicBezTo>
                        <a:pt x="3378" y="0"/>
                        <a:pt x="2985" y="66"/>
                        <a:pt x="2629" y="206"/>
                      </a:cubicBezTo>
                      <a:cubicBezTo>
                        <a:pt x="2509" y="243"/>
                        <a:pt x="2423" y="316"/>
                        <a:pt x="2371" y="406"/>
                      </a:cubicBezTo>
                      <a:lnTo>
                        <a:pt x="2371" y="406"/>
                      </a:lnTo>
                      <a:cubicBezTo>
                        <a:pt x="1191" y="744"/>
                        <a:pt x="206" y="1693"/>
                        <a:pt x="125" y="3035"/>
                      </a:cubicBezTo>
                      <a:cubicBezTo>
                        <a:pt x="1" y="5086"/>
                        <a:pt x="2013" y="6721"/>
                        <a:pt x="3980" y="6721"/>
                      </a:cubicBezTo>
                      <a:cubicBezTo>
                        <a:pt x="4072" y="6721"/>
                        <a:pt x="4163" y="6717"/>
                        <a:pt x="4255" y="6710"/>
                      </a:cubicBezTo>
                      <a:cubicBezTo>
                        <a:pt x="6174" y="6547"/>
                        <a:pt x="7539" y="4076"/>
                        <a:pt x="7117" y="2287"/>
                      </a:cubicBezTo>
                      <a:cubicBezTo>
                        <a:pt x="6810" y="883"/>
                        <a:pt x="5241" y="0"/>
                        <a:pt x="377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nvGrpSpPr>
              <p:cNvPr id="354" name="Google Shape;195;p16">
                <a:extLst>
                  <a:ext uri="{FF2B5EF4-FFF2-40B4-BE49-F238E27FC236}">
                    <a16:creationId xmlns:a16="http://schemas.microsoft.com/office/drawing/2014/main" id="{83A21B6C-F9DD-4D9B-BBB4-798336660A2C}"/>
                  </a:ext>
                </a:extLst>
              </p:cNvPr>
              <p:cNvGrpSpPr/>
              <p:nvPr/>
            </p:nvGrpSpPr>
            <p:grpSpPr>
              <a:xfrm>
                <a:off x="6270525" y="1220188"/>
                <a:ext cx="2179549" cy="2522077"/>
                <a:chOff x="4386721" y="1217320"/>
                <a:chExt cx="2179549" cy="2522077"/>
              </a:xfrm>
            </p:grpSpPr>
            <p:sp>
              <p:nvSpPr>
                <p:cNvPr id="363" name="Google Shape;196;p16">
                  <a:extLst>
                    <a:ext uri="{FF2B5EF4-FFF2-40B4-BE49-F238E27FC236}">
                      <a16:creationId xmlns:a16="http://schemas.microsoft.com/office/drawing/2014/main" id="{D9546232-6BAD-4C62-A367-396BCA3CA126}"/>
                    </a:ext>
                  </a:extLst>
                </p:cNvPr>
                <p:cNvSpPr/>
                <p:nvPr/>
              </p:nvSpPr>
              <p:spPr>
                <a:xfrm>
                  <a:off x="4395840" y="1448352"/>
                  <a:ext cx="2145208" cy="2281948"/>
                </a:xfrm>
                <a:custGeom>
                  <a:avLst/>
                  <a:gdLst/>
                  <a:ahLst/>
                  <a:cxnLst/>
                  <a:rect l="l" t="t" r="r" b="b"/>
                  <a:pathLst>
                    <a:path w="99511" h="105854" extrusionOk="0">
                      <a:moveTo>
                        <a:pt x="11527" y="0"/>
                      </a:moveTo>
                      <a:cubicBezTo>
                        <a:pt x="8761" y="0"/>
                        <a:pt x="4347" y="236"/>
                        <a:pt x="3252" y="1681"/>
                      </a:cubicBezTo>
                      <a:cubicBezTo>
                        <a:pt x="1626" y="3860"/>
                        <a:pt x="521" y="34233"/>
                        <a:pt x="521" y="34233"/>
                      </a:cubicBezTo>
                      <a:cubicBezTo>
                        <a:pt x="521" y="34233"/>
                        <a:pt x="1626" y="56217"/>
                        <a:pt x="813" y="66233"/>
                      </a:cubicBezTo>
                      <a:cubicBezTo>
                        <a:pt x="0" y="76281"/>
                        <a:pt x="2699" y="82785"/>
                        <a:pt x="8130" y="84411"/>
                      </a:cubicBezTo>
                      <a:cubicBezTo>
                        <a:pt x="10829" y="85224"/>
                        <a:pt x="19910" y="85427"/>
                        <a:pt x="28317" y="85427"/>
                      </a:cubicBezTo>
                      <a:cubicBezTo>
                        <a:pt x="36723" y="85427"/>
                        <a:pt x="44455" y="85224"/>
                        <a:pt x="44455" y="85224"/>
                      </a:cubicBezTo>
                      <a:lnTo>
                        <a:pt x="69657" y="84411"/>
                      </a:lnTo>
                      <a:cubicBezTo>
                        <a:pt x="69657" y="84411"/>
                        <a:pt x="71836" y="95793"/>
                        <a:pt x="72649" y="99338"/>
                      </a:cubicBezTo>
                      <a:cubicBezTo>
                        <a:pt x="73316" y="102245"/>
                        <a:pt x="73611" y="105853"/>
                        <a:pt x="74449" y="105853"/>
                      </a:cubicBezTo>
                      <a:cubicBezTo>
                        <a:pt x="74633" y="105853"/>
                        <a:pt x="74843" y="105680"/>
                        <a:pt x="75088" y="105289"/>
                      </a:cubicBezTo>
                      <a:cubicBezTo>
                        <a:pt x="76454" y="103142"/>
                        <a:pt x="79706" y="84964"/>
                        <a:pt x="79706" y="84964"/>
                      </a:cubicBezTo>
                      <a:lnTo>
                        <a:pt x="88909" y="84151"/>
                      </a:lnTo>
                      <a:cubicBezTo>
                        <a:pt x="88909" y="84151"/>
                        <a:pt x="94080" y="82525"/>
                        <a:pt x="95153" y="75728"/>
                      </a:cubicBezTo>
                      <a:cubicBezTo>
                        <a:pt x="96258" y="68964"/>
                        <a:pt x="97331" y="36672"/>
                        <a:pt x="97331" y="27730"/>
                      </a:cubicBezTo>
                      <a:cubicBezTo>
                        <a:pt x="97331" y="18787"/>
                        <a:pt x="99510" y="1974"/>
                        <a:pt x="88649" y="901"/>
                      </a:cubicBezTo>
                      <a:cubicBezTo>
                        <a:pt x="84330" y="474"/>
                        <a:pt x="78475" y="346"/>
                        <a:pt x="72987" y="346"/>
                      </a:cubicBezTo>
                      <a:cubicBezTo>
                        <a:pt x="64672" y="346"/>
                        <a:pt x="57202" y="641"/>
                        <a:pt x="57202" y="641"/>
                      </a:cubicBezTo>
                      <a:lnTo>
                        <a:pt x="13821" y="55"/>
                      </a:lnTo>
                      <a:cubicBezTo>
                        <a:pt x="13821" y="55"/>
                        <a:pt x="12868" y="0"/>
                        <a:pt x="11527" y="0"/>
                      </a:cubicBezTo>
                      <a:close/>
                    </a:path>
                  </a:pathLst>
                </a:custGeom>
                <a:solidFill>
                  <a:srgbClr val="DEEBF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4" name="Google Shape;197;p16">
                  <a:extLst>
                    <a:ext uri="{FF2B5EF4-FFF2-40B4-BE49-F238E27FC236}">
                      <a16:creationId xmlns:a16="http://schemas.microsoft.com/office/drawing/2014/main" id="{4F9995F6-FF6A-4C1E-90B4-D0C9A3A8ADEC}"/>
                    </a:ext>
                  </a:extLst>
                </p:cNvPr>
                <p:cNvSpPr/>
                <p:nvPr/>
              </p:nvSpPr>
              <p:spPr>
                <a:xfrm>
                  <a:off x="4587615" y="1366821"/>
                  <a:ext cx="1072917" cy="447210"/>
                </a:xfrm>
                <a:custGeom>
                  <a:avLst/>
                  <a:gdLst/>
                  <a:ahLst/>
                  <a:cxnLst/>
                  <a:rect l="l" t="t" r="r" b="b"/>
                  <a:pathLst>
                    <a:path w="49770" h="20745" extrusionOk="0">
                      <a:moveTo>
                        <a:pt x="4600" y="0"/>
                      </a:moveTo>
                      <a:cubicBezTo>
                        <a:pt x="1185" y="0"/>
                        <a:pt x="210" y="2439"/>
                        <a:pt x="210" y="2439"/>
                      </a:cubicBezTo>
                      <a:cubicBezTo>
                        <a:pt x="1" y="3783"/>
                        <a:pt x="4152" y="3838"/>
                        <a:pt x="4832" y="3838"/>
                      </a:cubicBezTo>
                      <a:cubicBezTo>
                        <a:pt x="4892" y="3838"/>
                        <a:pt x="4925" y="3837"/>
                        <a:pt x="4925" y="3837"/>
                      </a:cubicBezTo>
                      <a:lnTo>
                        <a:pt x="4925" y="3837"/>
                      </a:lnTo>
                      <a:lnTo>
                        <a:pt x="4828" y="8976"/>
                      </a:lnTo>
                      <a:cubicBezTo>
                        <a:pt x="4828" y="8976"/>
                        <a:pt x="5315" y="17723"/>
                        <a:pt x="6291" y="18959"/>
                      </a:cubicBezTo>
                      <a:cubicBezTo>
                        <a:pt x="7266" y="20162"/>
                        <a:pt x="11884" y="20422"/>
                        <a:pt x="15526" y="20650"/>
                      </a:cubicBezTo>
                      <a:cubicBezTo>
                        <a:pt x="16584" y="20717"/>
                        <a:pt x="19167" y="20744"/>
                        <a:pt x="22408" y="20744"/>
                      </a:cubicBezTo>
                      <a:cubicBezTo>
                        <a:pt x="30231" y="20744"/>
                        <a:pt x="41887" y="20583"/>
                        <a:pt x="45152" y="20422"/>
                      </a:cubicBezTo>
                      <a:cubicBezTo>
                        <a:pt x="49770" y="20195"/>
                        <a:pt x="49054" y="16520"/>
                        <a:pt x="49054" y="16520"/>
                      </a:cubicBezTo>
                      <a:cubicBezTo>
                        <a:pt x="49054" y="16520"/>
                        <a:pt x="49542" y="10439"/>
                        <a:pt x="49054" y="5821"/>
                      </a:cubicBezTo>
                      <a:cubicBezTo>
                        <a:pt x="48762" y="3155"/>
                        <a:pt x="46973" y="878"/>
                        <a:pt x="44436" y="0"/>
                      </a:cubicBezTo>
                      <a:close/>
                    </a:path>
                  </a:pathLst>
                </a:custGeom>
                <a:solidFill>
                  <a:srgbClr val="F9C7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5" name="Google Shape;198;p16">
                  <a:extLst>
                    <a:ext uri="{FF2B5EF4-FFF2-40B4-BE49-F238E27FC236}">
                      <a16:creationId xmlns:a16="http://schemas.microsoft.com/office/drawing/2014/main" id="{BED0E36F-032F-4439-A9DF-39C60E9CBABD}"/>
                    </a:ext>
                  </a:extLst>
                </p:cNvPr>
                <p:cNvSpPr/>
                <p:nvPr/>
              </p:nvSpPr>
              <p:spPr>
                <a:xfrm>
                  <a:off x="4576535" y="1359535"/>
                  <a:ext cx="1086800" cy="467129"/>
                </a:xfrm>
                <a:custGeom>
                  <a:avLst/>
                  <a:gdLst/>
                  <a:ahLst/>
                  <a:cxnLst/>
                  <a:rect l="l" t="t" r="r" b="b"/>
                  <a:pathLst>
                    <a:path w="50414" h="21669" extrusionOk="0">
                      <a:moveTo>
                        <a:pt x="4636" y="826"/>
                      </a:moveTo>
                      <a:lnTo>
                        <a:pt x="4636" y="826"/>
                      </a:lnTo>
                      <a:cubicBezTo>
                        <a:pt x="15757" y="1079"/>
                        <a:pt x="26904" y="994"/>
                        <a:pt x="37991" y="1119"/>
                      </a:cubicBezTo>
                      <a:cubicBezTo>
                        <a:pt x="38365" y="1124"/>
                        <a:pt x="38740" y="1126"/>
                        <a:pt x="39115" y="1126"/>
                      </a:cubicBezTo>
                      <a:cubicBezTo>
                        <a:pt x="39866" y="1126"/>
                        <a:pt x="40619" y="1119"/>
                        <a:pt x="41369" y="1119"/>
                      </a:cubicBezTo>
                      <a:cubicBezTo>
                        <a:pt x="42495" y="1119"/>
                        <a:pt x="43617" y="1135"/>
                        <a:pt x="44723" y="1216"/>
                      </a:cubicBezTo>
                      <a:cubicBezTo>
                        <a:pt x="46739" y="1411"/>
                        <a:pt x="48040" y="2322"/>
                        <a:pt x="48658" y="4273"/>
                      </a:cubicBezTo>
                      <a:cubicBezTo>
                        <a:pt x="49406" y="6712"/>
                        <a:pt x="49113" y="9444"/>
                        <a:pt x="49080" y="11948"/>
                      </a:cubicBezTo>
                      <a:cubicBezTo>
                        <a:pt x="49080" y="13118"/>
                        <a:pt x="49048" y="14289"/>
                        <a:pt x="49015" y="15460"/>
                      </a:cubicBezTo>
                      <a:cubicBezTo>
                        <a:pt x="49015" y="16533"/>
                        <a:pt x="49373" y="18744"/>
                        <a:pt x="48528" y="19590"/>
                      </a:cubicBezTo>
                      <a:cubicBezTo>
                        <a:pt x="48202" y="19915"/>
                        <a:pt x="47292" y="19980"/>
                        <a:pt x="46902" y="20045"/>
                      </a:cubicBezTo>
                      <a:cubicBezTo>
                        <a:pt x="46121" y="20175"/>
                        <a:pt x="45341" y="20208"/>
                        <a:pt x="44560" y="20208"/>
                      </a:cubicBezTo>
                      <a:lnTo>
                        <a:pt x="44072" y="20208"/>
                      </a:lnTo>
                      <a:cubicBezTo>
                        <a:pt x="43389" y="20208"/>
                        <a:pt x="42707" y="20273"/>
                        <a:pt x="42024" y="20305"/>
                      </a:cubicBezTo>
                      <a:cubicBezTo>
                        <a:pt x="39325" y="20370"/>
                        <a:pt x="36593" y="20435"/>
                        <a:pt x="33861" y="20500"/>
                      </a:cubicBezTo>
                      <a:cubicBezTo>
                        <a:pt x="31219" y="20536"/>
                        <a:pt x="28569" y="20572"/>
                        <a:pt x="25915" y="20572"/>
                      </a:cubicBezTo>
                      <a:cubicBezTo>
                        <a:pt x="21384" y="20572"/>
                        <a:pt x="16846" y="20467"/>
                        <a:pt x="12333" y="20078"/>
                      </a:cubicBezTo>
                      <a:cubicBezTo>
                        <a:pt x="11260" y="20012"/>
                        <a:pt x="10219" y="19882"/>
                        <a:pt x="9179" y="19655"/>
                      </a:cubicBezTo>
                      <a:cubicBezTo>
                        <a:pt x="7520" y="19167"/>
                        <a:pt x="6870" y="17931"/>
                        <a:pt x="6512" y="16338"/>
                      </a:cubicBezTo>
                      <a:cubicBezTo>
                        <a:pt x="5764" y="13248"/>
                        <a:pt x="5959" y="10029"/>
                        <a:pt x="5862" y="6875"/>
                      </a:cubicBezTo>
                      <a:cubicBezTo>
                        <a:pt x="5829" y="5476"/>
                        <a:pt x="5699" y="4110"/>
                        <a:pt x="5472" y="2745"/>
                      </a:cubicBezTo>
                      <a:cubicBezTo>
                        <a:pt x="5347" y="2022"/>
                        <a:pt x="5146" y="1300"/>
                        <a:pt x="4636" y="826"/>
                      </a:cubicBezTo>
                      <a:close/>
                      <a:moveTo>
                        <a:pt x="24014" y="1"/>
                      </a:moveTo>
                      <a:cubicBezTo>
                        <a:pt x="17110" y="1"/>
                        <a:pt x="10206" y="55"/>
                        <a:pt x="3293" y="241"/>
                      </a:cubicBezTo>
                      <a:cubicBezTo>
                        <a:pt x="3213" y="241"/>
                        <a:pt x="3151" y="267"/>
                        <a:pt x="3107" y="307"/>
                      </a:cubicBezTo>
                      <a:lnTo>
                        <a:pt x="3107" y="307"/>
                      </a:lnTo>
                      <a:cubicBezTo>
                        <a:pt x="1547" y="399"/>
                        <a:pt x="602" y="2286"/>
                        <a:pt x="138" y="3623"/>
                      </a:cubicBezTo>
                      <a:cubicBezTo>
                        <a:pt x="1" y="4016"/>
                        <a:pt x="327" y="4267"/>
                        <a:pt x="649" y="4267"/>
                      </a:cubicBezTo>
                      <a:cubicBezTo>
                        <a:pt x="860" y="4267"/>
                        <a:pt x="1069" y="4160"/>
                        <a:pt x="1146" y="3915"/>
                      </a:cubicBezTo>
                      <a:cubicBezTo>
                        <a:pt x="1342" y="3200"/>
                        <a:pt x="1667" y="2517"/>
                        <a:pt x="2155" y="1964"/>
                      </a:cubicBezTo>
                      <a:cubicBezTo>
                        <a:pt x="2453" y="1686"/>
                        <a:pt x="2860" y="1383"/>
                        <a:pt x="3288" y="1383"/>
                      </a:cubicBezTo>
                      <a:cubicBezTo>
                        <a:pt x="3560" y="1383"/>
                        <a:pt x="3840" y="1505"/>
                        <a:pt x="4106" y="1834"/>
                      </a:cubicBezTo>
                      <a:cubicBezTo>
                        <a:pt x="4236" y="2127"/>
                        <a:pt x="4333" y="2452"/>
                        <a:pt x="4398" y="2777"/>
                      </a:cubicBezTo>
                      <a:cubicBezTo>
                        <a:pt x="4659" y="4273"/>
                        <a:pt x="4789" y="5801"/>
                        <a:pt x="4789" y="7330"/>
                      </a:cubicBezTo>
                      <a:cubicBezTo>
                        <a:pt x="4854" y="10062"/>
                        <a:pt x="4789" y="12793"/>
                        <a:pt x="5244" y="15460"/>
                      </a:cubicBezTo>
                      <a:cubicBezTo>
                        <a:pt x="5569" y="17508"/>
                        <a:pt x="6154" y="19590"/>
                        <a:pt x="8236" y="20435"/>
                      </a:cubicBezTo>
                      <a:cubicBezTo>
                        <a:pt x="9829" y="21086"/>
                        <a:pt x="11715" y="21118"/>
                        <a:pt x="13406" y="21248"/>
                      </a:cubicBezTo>
                      <a:cubicBezTo>
                        <a:pt x="17688" y="21565"/>
                        <a:pt x="21981" y="21668"/>
                        <a:pt x="26272" y="21668"/>
                      </a:cubicBezTo>
                      <a:cubicBezTo>
                        <a:pt x="29476" y="21668"/>
                        <a:pt x="32680" y="21610"/>
                        <a:pt x="35877" y="21541"/>
                      </a:cubicBezTo>
                      <a:cubicBezTo>
                        <a:pt x="38349" y="21476"/>
                        <a:pt x="40788" y="21411"/>
                        <a:pt x="43259" y="21346"/>
                      </a:cubicBezTo>
                      <a:cubicBezTo>
                        <a:pt x="43682" y="21346"/>
                        <a:pt x="44105" y="21313"/>
                        <a:pt x="44560" y="21313"/>
                      </a:cubicBezTo>
                      <a:cubicBezTo>
                        <a:pt x="44663" y="21313"/>
                        <a:pt x="44771" y="21314"/>
                        <a:pt x="44886" y="21314"/>
                      </a:cubicBezTo>
                      <a:cubicBezTo>
                        <a:pt x="46516" y="21314"/>
                        <a:pt x="49257" y="21257"/>
                        <a:pt x="49926" y="19525"/>
                      </a:cubicBezTo>
                      <a:cubicBezTo>
                        <a:pt x="50251" y="18679"/>
                        <a:pt x="50089" y="17606"/>
                        <a:pt x="50089" y="16695"/>
                      </a:cubicBezTo>
                      <a:cubicBezTo>
                        <a:pt x="50089" y="15395"/>
                        <a:pt x="50154" y="14094"/>
                        <a:pt x="50186" y="12793"/>
                      </a:cubicBezTo>
                      <a:cubicBezTo>
                        <a:pt x="50219" y="10322"/>
                        <a:pt x="50414" y="7720"/>
                        <a:pt x="49991" y="5249"/>
                      </a:cubicBezTo>
                      <a:cubicBezTo>
                        <a:pt x="49731" y="3590"/>
                        <a:pt x="49048" y="1802"/>
                        <a:pt x="47552" y="891"/>
                      </a:cubicBezTo>
                      <a:cubicBezTo>
                        <a:pt x="46251" y="111"/>
                        <a:pt x="44625" y="78"/>
                        <a:pt x="43162" y="78"/>
                      </a:cubicBezTo>
                      <a:cubicBezTo>
                        <a:pt x="36774" y="47"/>
                        <a:pt x="30394" y="1"/>
                        <a:pt x="2401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6" name="Google Shape;199;p16">
                  <a:extLst>
                    <a:ext uri="{FF2B5EF4-FFF2-40B4-BE49-F238E27FC236}">
                      <a16:creationId xmlns:a16="http://schemas.microsoft.com/office/drawing/2014/main" id="{AE18F68C-D672-4F5C-88E5-2E691DA68CDD}"/>
                    </a:ext>
                  </a:extLst>
                </p:cNvPr>
                <p:cNvSpPr/>
                <p:nvPr/>
              </p:nvSpPr>
              <p:spPr>
                <a:xfrm>
                  <a:off x="4386721" y="1429015"/>
                  <a:ext cx="1519179" cy="1875502"/>
                </a:xfrm>
                <a:custGeom>
                  <a:avLst/>
                  <a:gdLst/>
                  <a:ahLst/>
                  <a:cxnLst/>
                  <a:rect l="l" t="t" r="r" b="b"/>
                  <a:pathLst>
                    <a:path w="70471" h="87000" extrusionOk="0">
                      <a:moveTo>
                        <a:pt x="8967" y="1"/>
                      </a:moveTo>
                      <a:cubicBezTo>
                        <a:pt x="8213" y="1"/>
                        <a:pt x="7466" y="68"/>
                        <a:pt x="6732" y="270"/>
                      </a:cubicBezTo>
                      <a:cubicBezTo>
                        <a:pt x="4846" y="757"/>
                        <a:pt x="3383" y="2253"/>
                        <a:pt x="2895" y="4139"/>
                      </a:cubicBezTo>
                      <a:cubicBezTo>
                        <a:pt x="2179" y="6546"/>
                        <a:pt x="2114" y="9212"/>
                        <a:pt x="1919" y="11716"/>
                      </a:cubicBezTo>
                      <a:cubicBezTo>
                        <a:pt x="1691" y="14448"/>
                        <a:pt x="1496" y="17180"/>
                        <a:pt x="1334" y="19879"/>
                      </a:cubicBezTo>
                      <a:cubicBezTo>
                        <a:pt x="618" y="31228"/>
                        <a:pt x="0" y="42577"/>
                        <a:pt x="66" y="53959"/>
                      </a:cubicBezTo>
                      <a:cubicBezTo>
                        <a:pt x="98" y="59650"/>
                        <a:pt x="261" y="65374"/>
                        <a:pt x="716" y="71065"/>
                      </a:cubicBezTo>
                      <a:cubicBezTo>
                        <a:pt x="1074" y="75390"/>
                        <a:pt x="1399" y="80983"/>
                        <a:pt x="4651" y="84202"/>
                      </a:cubicBezTo>
                      <a:cubicBezTo>
                        <a:pt x="7000" y="86552"/>
                        <a:pt x="10359" y="86863"/>
                        <a:pt x="13555" y="86863"/>
                      </a:cubicBezTo>
                      <a:cubicBezTo>
                        <a:pt x="14252" y="86863"/>
                        <a:pt x="14941" y="86848"/>
                        <a:pt x="15610" y="86836"/>
                      </a:cubicBezTo>
                      <a:cubicBezTo>
                        <a:pt x="16657" y="86811"/>
                        <a:pt x="17706" y="86800"/>
                        <a:pt x="18755" y="86800"/>
                      </a:cubicBezTo>
                      <a:cubicBezTo>
                        <a:pt x="23018" y="86800"/>
                        <a:pt x="27297" y="86973"/>
                        <a:pt x="31577" y="86999"/>
                      </a:cubicBezTo>
                      <a:cubicBezTo>
                        <a:pt x="37951" y="86999"/>
                        <a:pt x="44325" y="86999"/>
                        <a:pt x="50699" y="86836"/>
                      </a:cubicBezTo>
                      <a:cubicBezTo>
                        <a:pt x="57072" y="86706"/>
                        <a:pt x="63479" y="86674"/>
                        <a:pt x="69820" y="86024"/>
                      </a:cubicBezTo>
                      <a:cubicBezTo>
                        <a:pt x="70471" y="85991"/>
                        <a:pt x="70471" y="85015"/>
                        <a:pt x="69820" y="84950"/>
                      </a:cubicBezTo>
                      <a:cubicBezTo>
                        <a:pt x="69347" y="84945"/>
                        <a:pt x="68873" y="84942"/>
                        <a:pt x="68401" y="84942"/>
                      </a:cubicBezTo>
                      <a:cubicBezTo>
                        <a:pt x="63578" y="84942"/>
                        <a:pt x="58778" y="85222"/>
                        <a:pt x="53951" y="85341"/>
                      </a:cubicBezTo>
                      <a:cubicBezTo>
                        <a:pt x="48682" y="85471"/>
                        <a:pt x="43382" y="85536"/>
                        <a:pt x="38113" y="85568"/>
                      </a:cubicBezTo>
                      <a:cubicBezTo>
                        <a:pt x="36580" y="85587"/>
                        <a:pt x="35046" y="85595"/>
                        <a:pt x="33514" y="85595"/>
                      </a:cubicBezTo>
                      <a:cubicBezTo>
                        <a:pt x="29814" y="85595"/>
                        <a:pt x="26118" y="85549"/>
                        <a:pt x="22439" y="85503"/>
                      </a:cubicBezTo>
                      <a:cubicBezTo>
                        <a:pt x="20661" y="85478"/>
                        <a:pt x="18901" y="85416"/>
                        <a:pt x="17132" y="85416"/>
                      </a:cubicBezTo>
                      <a:cubicBezTo>
                        <a:pt x="16572" y="85416"/>
                        <a:pt x="16010" y="85423"/>
                        <a:pt x="15447" y="85438"/>
                      </a:cubicBezTo>
                      <a:cubicBezTo>
                        <a:pt x="14692" y="85451"/>
                        <a:pt x="13931" y="85473"/>
                        <a:pt x="13172" y="85473"/>
                      </a:cubicBezTo>
                      <a:cubicBezTo>
                        <a:pt x="11970" y="85473"/>
                        <a:pt x="10769" y="85417"/>
                        <a:pt x="9594" y="85178"/>
                      </a:cubicBezTo>
                      <a:cubicBezTo>
                        <a:pt x="7415" y="84755"/>
                        <a:pt x="5594" y="83650"/>
                        <a:pt x="4456" y="81698"/>
                      </a:cubicBezTo>
                      <a:cubicBezTo>
                        <a:pt x="3317" y="79747"/>
                        <a:pt x="2830" y="77308"/>
                        <a:pt x="2504" y="75064"/>
                      </a:cubicBezTo>
                      <a:cubicBezTo>
                        <a:pt x="1691" y="69764"/>
                        <a:pt x="1594" y="64333"/>
                        <a:pt x="1431" y="59000"/>
                      </a:cubicBezTo>
                      <a:cubicBezTo>
                        <a:pt x="1171" y="48398"/>
                        <a:pt x="1561" y="37797"/>
                        <a:pt x="2147" y="27196"/>
                      </a:cubicBezTo>
                      <a:cubicBezTo>
                        <a:pt x="2504" y="21407"/>
                        <a:pt x="2700" y="15521"/>
                        <a:pt x="3415" y="9765"/>
                      </a:cubicBezTo>
                      <a:cubicBezTo>
                        <a:pt x="3740" y="7326"/>
                        <a:pt x="3708" y="3261"/>
                        <a:pt x="6277" y="1961"/>
                      </a:cubicBezTo>
                      <a:cubicBezTo>
                        <a:pt x="7271" y="1457"/>
                        <a:pt x="8379" y="1335"/>
                        <a:pt x="9518" y="1335"/>
                      </a:cubicBezTo>
                      <a:cubicBezTo>
                        <a:pt x="10583" y="1335"/>
                        <a:pt x="11675" y="1442"/>
                        <a:pt x="12725" y="1442"/>
                      </a:cubicBezTo>
                      <a:cubicBezTo>
                        <a:pt x="13233" y="1442"/>
                        <a:pt x="13731" y="1417"/>
                        <a:pt x="14212" y="1343"/>
                      </a:cubicBezTo>
                      <a:cubicBezTo>
                        <a:pt x="14829" y="1245"/>
                        <a:pt x="14699" y="237"/>
                        <a:pt x="14081" y="237"/>
                      </a:cubicBezTo>
                      <a:lnTo>
                        <a:pt x="14049" y="270"/>
                      </a:lnTo>
                      <a:cubicBezTo>
                        <a:pt x="13895" y="276"/>
                        <a:pt x="13742" y="279"/>
                        <a:pt x="13588" y="279"/>
                      </a:cubicBezTo>
                      <a:cubicBezTo>
                        <a:pt x="12052" y="279"/>
                        <a:pt x="10496" y="1"/>
                        <a:pt x="8967"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7" name="Google Shape;200;p16">
                  <a:extLst>
                    <a:ext uri="{FF2B5EF4-FFF2-40B4-BE49-F238E27FC236}">
                      <a16:creationId xmlns:a16="http://schemas.microsoft.com/office/drawing/2014/main" id="{CC420878-138F-445E-BFC4-F0B87FDDB6A6}"/>
                    </a:ext>
                  </a:extLst>
                </p:cNvPr>
                <p:cNvSpPr/>
                <p:nvPr/>
              </p:nvSpPr>
              <p:spPr>
                <a:xfrm>
                  <a:off x="5632464" y="1442833"/>
                  <a:ext cx="887544" cy="1839243"/>
                </a:xfrm>
                <a:custGeom>
                  <a:avLst/>
                  <a:gdLst/>
                  <a:ahLst/>
                  <a:cxnLst/>
                  <a:rect l="l" t="t" r="r" b="b"/>
                  <a:pathLst>
                    <a:path w="41171" h="85318" extrusionOk="0">
                      <a:moveTo>
                        <a:pt x="13808" y="0"/>
                      </a:moveTo>
                      <a:cubicBezTo>
                        <a:pt x="9335" y="0"/>
                        <a:pt x="4879" y="119"/>
                        <a:pt x="424" y="409"/>
                      </a:cubicBezTo>
                      <a:cubicBezTo>
                        <a:pt x="1" y="442"/>
                        <a:pt x="1" y="1092"/>
                        <a:pt x="424" y="1157"/>
                      </a:cubicBezTo>
                      <a:cubicBezTo>
                        <a:pt x="9301" y="1255"/>
                        <a:pt x="18179" y="1157"/>
                        <a:pt x="27057" y="1482"/>
                      </a:cubicBezTo>
                      <a:cubicBezTo>
                        <a:pt x="29203" y="1547"/>
                        <a:pt x="31642" y="1385"/>
                        <a:pt x="33724" y="1970"/>
                      </a:cubicBezTo>
                      <a:cubicBezTo>
                        <a:pt x="35545" y="2490"/>
                        <a:pt x="36878" y="3824"/>
                        <a:pt x="37724" y="5515"/>
                      </a:cubicBezTo>
                      <a:cubicBezTo>
                        <a:pt x="39480" y="9027"/>
                        <a:pt x="39577" y="13352"/>
                        <a:pt x="39577" y="17189"/>
                      </a:cubicBezTo>
                      <a:cubicBezTo>
                        <a:pt x="39740" y="34522"/>
                        <a:pt x="38862" y="51725"/>
                        <a:pt x="37626" y="69025"/>
                      </a:cubicBezTo>
                      <a:cubicBezTo>
                        <a:pt x="37463" y="71367"/>
                        <a:pt x="37366" y="73708"/>
                        <a:pt x="37073" y="76049"/>
                      </a:cubicBezTo>
                      <a:cubicBezTo>
                        <a:pt x="36878" y="78033"/>
                        <a:pt x="36423" y="80212"/>
                        <a:pt x="34992" y="81740"/>
                      </a:cubicBezTo>
                      <a:cubicBezTo>
                        <a:pt x="33464" y="83334"/>
                        <a:pt x="31220" y="83757"/>
                        <a:pt x="29106" y="83984"/>
                      </a:cubicBezTo>
                      <a:cubicBezTo>
                        <a:pt x="26765" y="84212"/>
                        <a:pt x="24423" y="84342"/>
                        <a:pt x="22082" y="84570"/>
                      </a:cubicBezTo>
                      <a:cubicBezTo>
                        <a:pt x="21626" y="84635"/>
                        <a:pt x="21594" y="85317"/>
                        <a:pt x="22082" y="85317"/>
                      </a:cubicBezTo>
                      <a:cubicBezTo>
                        <a:pt x="24358" y="85317"/>
                        <a:pt x="26634" y="85285"/>
                        <a:pt x="28911" y="85122"/>
                      </a:cubicBezTo>
                      <a:cubicBezTo>
                        <a:pt x="30634" y="85057"/>
                        <a:pt x="32325" y="84700"/>
                        <a:pt x="33886" y="84017"/>
                      </a:cubicBezTo>
                      <a:cubicBezTo>
                        <a:pt x="37106" y="82423"/>
                        <a:pt x="38016" y="78976"/>
                        <a:pt x="38374" y="75692"/>
                      </a:cubicBezTo>
                      <a:cubicBezTo>
                        <a:pt x="39285" y="66294"/>
                        <a:pt x="39740" y="56798"/>
                        <a:pt x="40228" y="47400"/>
                      </a:cubicBezTo>
                      <a:cubicBezTo>
                        <a:pt x="40715" y="37969"/>
                        <a:pt x="40846" y="28603"/>
                        <a:pt x="40878" y="19173"/>
                      </a:cubicBezTo>
                      <a:cubicBezTo>
                        <a:pt x="40911" y="12831"/>
                        <a:pt x="41171" y="1547"/>
                        <a:pt x="32716" y="539"/>
                      </a:cubicBezTo>
                      <a:cubicBezTo>
                        <a:pt x="30179" y="214"/>
                        <a:pt x="27610" y="246"/>
                        <a:pt x="25073" y="181"/>
                      </a:cubicBezTo>
                      <a:cubicBezTo>
                        <a:pt x="22342" y="84"/>
                        <a:pt x="19643" y="19"/>
                        <a:pt x="16944" y="19"/>
                      </a:cubicBezTo>
                      <a:cubicBezTo>
                        <a:pt x="15897" y="6"/>
                        <a:pt x="14852" y="0"/>
                        <a:pt x="1380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8" name="Google Shape;201;p16">
                  <a:extLst>
                    <a:ext uri="{FF2B5EF4-FFF2-40B4-BE49-F238E27FC236}">
                      <a16:creationId xmlns:a16="http://schemas.microsoft.com/office/drawing/2014/main" id="{1F5E9BF8-3275-4AC6-9C63-BECF394C4A08}"/>
                    </a:ext>
                  </a:extLst>
                </p:cNvPr>
                <p:cNvSpPr/>
                <p:nvPr/>
              </p:nvSpPr>
              <p:spPr>
                <a:xfrm>
                  <a:off x="4622970" y="1384930"/>
                  <a:ext cx="37187" cy="56739"/>
                </a:xfrm>
                <a:custGeom>
                  <a:avLst/>
                  <a:gdLst/>
                  <a:ahLst/>
                  <a:cxnLst/>
                  <a:rect l="l" t="t" r="r" b="b"/>
                  <a:pathLst>
                    <a:path w="1725" h="2632" extrusionOk="0">
                      <a:moveTo>
                        <a:pt x="1394" y="1"/>
                      </a:moveTo>
                      <a:cubicBezTo>
                        <a:pt x="1374" y="1"/>
                        <a:pt x="1354" y="2"/>
                        <a:pt x="1334" y="6"/>
                      </a:cubicBezTo>
                      <a:cubicBezTo>
                        <a:pt x="879" y="103"/>
                        <a:pt x="586" y="689"/>
                        <a:pt x="423" y="1079"/>
                      </a:cubicBezTo>
                      <a:cubicBezTo>
                        <a:pt x="228" y="1469"/>
                        <a:pt x="1" y="2087"/>
                        <a:pt x="163" y="2510"/>
                      </a:cubicBezTo>
                      <a:cubicBezTo>
                        <a:pt x="183" y="2588"/>
                        <a:pt x="250" y="2631"/>
                        <a:pt x="329" y="2631"/>
                      </a:cubicBezTo>
                      <a:cubicBezTo>
                        <a:pt x="381" y="2631"/>
                        <a:pt x="437" y="2613"/>
                        <a:pt x="488" y="2575"/>
                      </a:cubicBezTo>
                      <a:cubicBezTo>
                        <a:pt x="586" y="2445"/>
                        <a:pt x="683" y="2282"/>
                        <a:pt x="749" y="2119"/>
                      </a:cubicBezTo>
                      <a:cubicBezTo>
                        <a:pt x="814" y="1859"/>
                        <a:pt x="944" y="1632"/>
                        <a:pt x="1074" y="1437"/>
                      </a:cubicBezTo>
                      <a:cubicBezTo>
                        <a:pt x="1301" y="1079"/>
                        <a:pt x="1692" y="721"/>
                        <a:pt x="1724" y="298"/>
                      </a:cubicBezTo>
                      <a:cubicBezTo>
                        <a:pt x="1724" y="123"/>
                        <a:pt x="1567" y="1"/>
                        <a:pt x="139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9" name="Google Shape;202;p16">
                  <a:extLst>
                    <a:ext uri="{FF2B5EF4-FFF2-40B4-BE49-F238E27FC236}">
                      <a16:creationId xmlns:a16="http://schemas.microsoft.com/office/drawing/2014/main" id="{05118608-A92C-477E-BAAF-64746E6E29C8}"/>
                    </a:ext>
                  </a:extLst>
                </p:cNvPr>
                <p:cNvSpPr/>
                <p:nvPr/>
              </p:nvSpPr>
              <p:spPr>
                <a:xfrm>
                  <a:off x="4656664" y="1409031"/>
                  <a:ext cx="23110" cy="37338"/>
                </a:xfrm>
                <a:custGeom>
                  <a:avLst/>
                  <a:gdLst/>
                  <a:ahLst/>
                  <a:cxnLst/>
                  <a:rect l="l" t="t" r="r" b="b"/>
                  <a:pathLst>
                    <a:path w="1072" h="1732" extrusionOk="0">
                      <a:moveTo>
                        <a:pt x="741" y="1"/>
                      </a:moveTo>
                      <a:cubicBezTo>
                        <a:pt x="700" y="1"/>
                        <a:pt x="658" y="9"/>
                        <a:pt x="616" y="26"/>
                      </a:cubicBezTo>
                      <a:cubicBezTo>
                        <a:pt x="389" y="156"/>
                        <a:pt x="356" y="416"/>
                        <a:pt x="291" y="644"/>
                      </a:cubicBezTo>
                      <a:lnTo>
                        <a:pt x="64" y="1392"/>
                      </a:lnTo>
                      <a:cubicBezTo>
                        <a:pt x="0" y="1582"/>
                        <a:pt x="157" y="1732"/>
                        <a:pt x="311" y="1732"/>
                      </a:cubicBezTo>
                      <a:cubicBezTo>
                        <a:pt x="393" y="1732"/>
                        <a:pt x="473" y="1689"/>
                        <a:pt x="519" y="1587"/>
                      </a:cubicBezTo>
                      <a:lnTo>
                        <a:pt x="486" y="1587"/>
                      </a:lnTo>
                      <a:cubicBezTo>
                        <a:pt x="616" y="1359"/>
                        <a:pt x="714" y="1132"/>
                        <a:pt x="812" y="871"/>
                      </a:cubicBezTo>
                      <a:cubicBezTo>
                        <a:pt x="942" y="644"/>
                        <a:pt x="1072" y="449"/>
                        <a:pt x="1007" y="188"/>
                      </a:cubicBezTo>
                      <a:cubicBezTo>
                        <a:pt x="958" y="68"/>
                        <a:pt x="856" y="1"/>
                        <a:pt x="741"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0" name="Google Shape;203;p16">
                  <a:extLst>
                    <a:ext uri="{FF2B5EF4-FFF2-40B4-BE49-F238E27FC236}">
                      <a16:creationId xmlns:a16="http://schemas.microsoft.com/office/drawing/2014/main" id="{E572FC0A-E22C-43C7-A724-D0FDB5AFFF07}"/>
                    </a:ext>
                  </a:extLst>
                </p:cNvPr>
                <p:cNvSpPr/>
                <p:nvPr/>
              </p:nvSpPr>
              <p:spPr>
                <a:xfrm>
                  <a:off x="5886649" y="3268516"/>
                  <a:ext cx="229566" cy="470880"/>
                </a:xfrm>
                <a:custGeom>
                  <a:avLst/>
                  <a:gdLst/>
                  <a:ahLst/>
                  <a:cxnLst/>
                  <a:rect l="l" t="t" r="r" b="b"/>
                  <a:pathLst>
                    <a:path w="10649" h="21843" extrusionOk="0">
                      <a:moveTo>
                        <a:pt x="624" y="1"/>
                      </a:moveTo>
                      <a:cubicBezTo>
                        <a:pt x="325" y="1"/>
                        <a:pt x="1" y="255"/>
                        <a:pt x="80" y="628"/>
                      </a:cubicBezTo>
                      <a:cubicBezTo>
                        <a:pt x="925" y="4823"/>
                        <a:pt x="1803" y="9019"/>
                        <a:pt x="2551" y="13246"/>
                      </a:cubicBezTo>
                      <a:cubicBezTo>
                        <a:pt x="2941" y="15360"/>
                        <a:pt x="3299" y="17441"/>
                        <a:pt x="3624" y="19555"/>
                      </a:cubicBezTo>
                      <a:cubicBezTo>
                        <a:pt x="3748" y="20330"/>
                        <a:pt x="3872" y="21843"/>
                        <a:pt x="4953" y="21843"/>
                      </a:cubicBezTo>
                      <a:cubicBezTo>
                        <a:pt x="5006" y="21843"/>
                        <a:pt x="5062" y="21839"/>
                        <a:pt x="5120" y="21831"/>
                      </a:cubicBezTo>
                      <a:cubicBezTo>
                        <a:pt x="6226" y="21669"/>
                        <a:pt x="6811" y="19913"/>
                        <a:pt x="7104" y="19002"/>
                      </a:cubicBezTo>
                      <a:cubicBezTo>
                        <a:pt x="7722" y="17018"/>
                        <a:pt x="8079" y="14905"/>
                        <a:pt x="8535" y="12888"/>
                      </a:cubicBezTo>
                      <a:cubicBezTo>
                        <a:pt x="8990" y="10742"/>
                        <a:pt x="9413" y="8628"/>
                        <a:pt x="9803" y="6482"/>
                      </a:cubicBezTo>
                      <a:cubicBezTo>
                        <a:pt x="10161" y="4466"/>
                        <a:pt x="10616" y="2417"/>
                        <a:pt x="10648" y="368"/>
                      </a:cubicBezTo>
                      <a:cubicBezTo>
                        <a:pt x="10612" y="152"/>
                        <a:pt x="10437" y="36"/>
                        <a:pt x="10259" y="36"/>
                      </a:cubicBezTo>
                      <a:cubicBezTo>
                        <a:pt x="10117" y="36"/>
                        <a:pt x="9973" y="111"/>
                        <a:pt x="9900" y="271"/>
                      </a:cubicBezTo>
                      <a:cubicBezTo>
                        <a:pt x="9353" y="2107"/>
                        <a:pt x="6221" y="20568"/>
                        <a:pt x="5024" y="20568"/>
                      </a:cubicBezTo>
                      <a:cubicBezTo>
                        <a:pt x="5012" y="20568"/>
                        <a:pt x="5001" y="20566"/>
                        <a:pt x="4990" y="20563"/>
                      </a:cubicBezTo>
                      <a:cubicBezTo>
                        <a:pt x="4730" y="20498"/>
                        <a:pt x="4632" y="18742"/>
                        <a:pt x="4567" y="18514"/>
                      </a:cubicBezTo>
                      <a:cubicBezTo>
                        <a:pt x="4437" y="17636"/>
                        <a:pt x="4275" y="16726"/>
                        <a:pt x="4112" y="15848"/>
                      </a:cubicBezTo>
                      <a:cubicBezTo>
                        <a:pt x="3819" y="14157"/>
                        <a:pt x="3527" y="12433"/>
                        <a:pt x="3201" y="10742"/>
                      </a:cubicBezTo>
                      <a:cubicBezTo>
                        <a:pt x="2551" y="7262"/>
                        <a:pt x="1836" y="3815"/>
                        <a:pt x="1055" y="368"/>
                      </a:cubicBezTo>
                      <a:cubicBezTo>
                        <a:pt x="1004" y="111"/>
                        <a:pt x="819" y="1"/>
                        <a:pt x="62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1" name="Google Shape;204;p16">
                  <a:extLst>
                    <a:ext uri="{FF2B5EF4-FFF2-40B4-BE49-F238E27FC236}">
                      <a16:creationId xmlns:a16="http://schemas.microsoft.com/office/drawing/2014/main" id="{87B7D684-66DF-4414-A114-48E9993E2BC5}"/>
                    </a:ext>
                  </a:extLst>
                </p:cNvPr>
                <p:cNvSpPr/>
                <p:nvPr/>
              </p:nvSpPr>
              <p:spPr>
                <a:xfrm>
                  <a:off x="4507163" y="1285183"/>
                  <a:ext cx="93409" cy="79633"/>
                </a:xfrm>
                <a:custGeom>
                  <a:avLst/>
                  <a:gdLst/>
                  <a:ahLst/>
                  <a:cxnLst/>
                  <a:rect l="l" t="t" r="r" b="b"/>
                  <a:pathLst>
                    <a:path w="4333" h="3694" extrusionOk="0">
                      <a:moveTo>
                        <a:pt x="456" y="1"/>
                      </a:moveTo>
                      <a:cubicBezTo>
                        <a:pt x="161" y="1"/>
                        <a:pt x="0" y="366"/>
                        <a:pt x="234" y="600"/>
                      </a:cubicBezTo>
                      <a:cubicBezTo>
                        <a:pt x="820" y="1121"/>
                        <a:pt x="1535" y="1478"/>
                        <a:pt x="2153" y="1966"/>
                      </a:cubicBezTo>
                      <a:cubicBezTo>
                        <a:pt x="2771" y="2454"/>
                        <a:pt x="3324" y="3007"/>
                        <a:pt x="3877" y="3625"/>
                      </a:cubicBezTo>
                      <a:cubicBezTo>
                        <a:pt x="3917" y="3673"/>
                        <a:pt x="3967" y="3693"/>
                        <a:pt x="4018" y="3693"/>
                      </a:cubicBezTo>
                      <a:cubicBezTo>
                        <a:pt x="4172" y="3693"/>
                        <a:pt x="4332" y="3503"/>
                        <a:pt x="4234" y="3332"/>
                      </a:cubicBezTo>
                      <a:cubicBezTo>
                        <a:pt x="3421" y="2031"/>
                        <a:pt x="2088" y="470"/>
                        <a:pt x="560" y="15"/>
                      </a:cubicBezTo>
                      <a:cubicBezTo>
                        <a:pt x="524" y="5"/>
                        <a:pt x="489" y="1"/>
                        <a:pt x="45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2" name="Google Shape;205;p16">
                  <a:extLst>
                    <a:ext uri="{FF2B5EF4-FFF2-40B4-BE49-F238E27FC236}">
                      <a16:creationId xmlns:a16="http://schemas.microsoft.com/office/drawing/2014/main" id="{FB99305B-F4E1-4F88-AC94-5924228D8238}"/>
                    </a:ext>
                  </a:extLst>
                </p:cNvPr>
                <p:cNvSpPr/>
                <p:nvPr/>
              </p:nvSpPr>
              <p:spPr>
                <a:xfrm>
                  <a:off x="4583455" y="1229026"/>
                  <a:ext cx="61547" cy="105352"/>
                </a:xfrm>
                <a:custGeom>
                  <a:avLst/>
                  <a:gdLst/>
                  <a:ahLst/>
                  <a:cxnLst/>
                  <a:rect l="l" t="t" r="r" b="b"/>
                  <a:pathLst>
                    <a:path w="2855" h="4887" extrusionOk="0">
                      <a:moveTo>
                        <a:pt x="411" y="1"/>
                      </a:moveTo>
                      <a:cubicBezTo>
                        <a:pt x="186" y="1"/>
                        <a:pt x="1" y="211"/>
                        <a:pt x="78" y="441"/>
                      </a:cubicBezTo>
                      <a:cubicBezTo>
                        <a:pt x="273" y="1124"/>
                        <a:pt x="728" y="1709"/>
                        <a:pt x="1053" y="2327"/>
                      </a:cubicBezTo>
                      <a:cubicBezTo>
                        <a:pt x="1443" y="3043"/>
                        <a:pt x="1769" y="3823"/>
                        <a:pt x="2029" y="4604"/>
                      </a:cubicBezTo>
                      <a:cubicBezTo>
                        <a:pt x="2081" y="4801"/>
                        <a:pt x="2234" y="4886"/>
                        <a:pt x="2390" y="4886"/>
                      </a:cubicBezTo>
                      <a:cubicBezTo>
                        <a:pt x="2620" y="4886"/>
                        <a:pt x="2854" y="4699"/>
                        <a:pt x="2777" y="4408"/>
                      </a:cubicBezTo>
                      <a:cubicBezTo>
                        <a:pt x="2419" y="2978"/>
                        <a:pt x="1834" y="929"/>
                        <a:pt x="598" y="51"/>
                      </a:cubicBezTo>
                      <a:cubicBezTo>
                        <a:pt x="535" y="16"/>
                        <a:pt x="471" y="1"/>
                        <a:pt x="411"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3" name="Google Shape;206;p16">
                  <a:extLst>
                    <a:ext uri="{FF2B5EF4-FFF2-40B4-BE49-F238E27FC236}">
                      <a16:creationId xmlns:a16="http://schemas.microsoft.com/office/drawing/2014/main" id="{284B3E8F-8578-4E16-833A-3D21788857C4}"/>
                    </a:ext>
                  </a:extLst>
                </p:cNvPr>
                <p:cNvSpPr/>
                <p:nvPr/>
              </p:nvSpPr>
              <p:spPr>
                <a:xfrm>
                  <a:off x="4690272" y="1217320"/>
                  <a:ext cx="21062" cy="113931"/>
                </a:xfrm>
                <a:custGeom>
                  <a:avLst/>
                  <a:gdLst/>
                  <a:ahLst/>
                  <a:cxnLst/>
                  <a:rect l="l" t="t" r="r" b="b"/>
                  <a:pathLst>
                    <a:path w="977" h="5285" extrusionOk="0">
                      <a:moveTo>
                        <a:pt x="472" y="0"/>
                      </a:moveTo>
                      <a:cubicBezTo>
                        <a:pt x="318" y="0"/>
                        <a:pt x="163" y="90"/>
                        <a:pt x="98" y="269"/>
                      </a:cubicBezTo>
                      <a:cubicBezTo>
                        <a:pt x="0" y="1082"/>
                        <a:pt x="0" y="1895"/>
                        <a:pt x="66" y="2708"/>
                      </a:cubicBezTo>
                      <a:cubicBezTo>
                        <a:pt x="33" y="3521"/>
                        <a:pt x="98" y="4301"/>
                        <a:pt x="228" y="5114"/>
                      </a:cubicBezTo>
                      <a:cubicBezTo>
                        <a:pt x="261" y="5228"/>
                        <a:pt x="366" y="5285"/>
                        <a:pt x="472" y="5285"/>
                      </a:cubicBezTo>
                      <a:cubicBezTo>
                        <a:pt x="578" y="5285"/>
                        <a:pt x="683" y="5228"/>
                        <a:pt x="716" y="5114"/>
                      </a:cubicBezTo>
                      <a:cubicBezTo>
                        <a:pt x="846" y="4301"/>
                        <a:pt x="911" y="3521"/>
                        <a:pt x="878" y="2708"/>
                      </a:cubicBezTo>
                      <a:cubicBezTo>
                        <a:pt x="976" y="1895"/>
                        <a:pt x="944" y="1082"/>
                        <a:pt x="846" y="269"/>
                      </a:cubicBezTo>
                      <a:cubicBezTo>
                        <a:pt x="781" y="90"/>
                        <a:pt x="626" y="0"/>
                        <a:pt x="472"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4" name="Google Shape;207;p16">
                  <a:extLst>
                    <a:ext uri="{FF2B5EF4-FFF2-40B4-BE49-F238E27FC236}">
                      <a16:creationId xmlns:a16="http://schemas.microsoft.com/office/drawing/2014/main" id="{8CE8FF0B-4B56-40F8-8485-8A3D189CFC51}"/>
                    </a:ext>
                  </a:extLst>
                </p:cNvPr>
                <p:cNvSpPr/>
                <p:nvPr/>
              </p:nvSpPr>
              <p:spPr>
                <a:xfrm>
                  <a:off x="6458828" y="1470513"/>
                  <a:ext cx="107443" cy="210983"/>
                </a:xfrm>
                <a:custGeom>
                  <a:avLst/>
                  <a:gdLst/>
                  <a:ahLst/>
                  <a:cxnLst/>
                  <a:rect l="l" t="t" r="r" b="b"/>
                  <a:pathLst>
                    <a:path w="4984" h="9787" extrusionOk="0">
                      <a:moveTo>
                        <a:pt x="347" y="1"/>
                      </a:moveTo>
                      <a:cubicBezTo>
                        <a:pt x="174" y="1"/>
                        <a:pt x="0" y="202"/>
                        <a:pt x="106" y="361"/>
                      </a:cubicBezTo>
                      <a:cubicBezTo>
                        <a:pt x="1082" y="1694"/>
                        <a:pt x="2187" y="2767"/>
                        <a:pt x="2903" y="4263"/>
                      </a:cubicBezTo>
                      <a:cubicBezTo>
                        <a:pt x="3716" y="5954"/>
                        <a:pt x="4008" y="7678"/>
                        <a:pt x="4236" y="9499"/>
                      </a:cubicBezTo>
                      <a:cubicBezTo>
                        <a:pt x="4255" y="9671"/>
                        <a:pt x="4432" y="9787"/>
                        <a:pt x="4581" y="9787"/>
                      </a:cubicBezTo>
                      <a:cubicBezTo>
                        <a:pt x="4685" y="9787"/>
                        <a:pt x="4776" y="9730"/>
                        <a:pt x="4789" y="9596"/>
                      </a:cubicBezTo>
                      <a:cubicBezTo>
                        <a:pt x="4984" y="7808"/>
                        <a:pt x="4691" y="5987"/>
                        <a:pt x="3943" y="4361"/>
                      </a:cubicBezTo>
                      <a:cubicBezTo>
                        <a:pt x="3260" y="2767"/>
                        <a:pt x="2025" y="849"/>
                        <a:pt x="464" y="36"/>
                      </a:cubicBezTo>
                      <a:cubicBezTo>
                        <a:pt x="427" y="11"/>
                        <a:pt x="387" y="1"/>
                        <a:pt x="347"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5" name="Google Shape;208;p16">
                  <a:extLst>
                    <a:ext uri="{FF2B5EF4-FFF2-40B4-BE49-F238E27FC236}">
                      <a16:creationId xmlns:a16="http://schemas.microsoft.com/office/drawing/2014/main" id="{69BB1CD5-0DCF-44D0-8B53-5FCBCD0C5DD9}"/>
                    </a:ext>
                  </a:extLst>
                </p:cNvPr>
                <p:cNvSpPr/>
                <p:nvPr/>
              </p:nvSpPr>
              <p:spPr>
                <a:xfrm>
                  <a:off x="4433199" y="3230230"/>
                  <a:ext cx="191905" cy="135316"/>
                </a:xfrm>
                <a:custGeom>
                  <a:avLst/>
                  <a:gdLst/>
                  <a:ahLst/>
                  <a:cxnLst/>
                  <a:rect l="l" t="t" r="r" b="b"/>
                  <a:pathLst>
                    <a:path w="8902" h="6277" extrusionOk="0">
                      <a:moveTo>
                        <a:pt x="394" y="1"/>
                      </a:moveTo>
                      <a:cubicBezTo>
                        <a:pt x="202" y="1"/>
                        <a:pt x="0" y="236"/>
                        <a:pt x="121" y="453"/>
                      </a:cubicBezTo>
                      <a:lnTo>
                        <a:pt x="121" y="421"/>
                      </a:lnTo>
                      <a:cubicBezTo>
                        <a:pt x="1096" y="1884"/>
                        <a:pt x="2300" y="3120"/>
                        <a:pt x="3698" y="4161"/>
                      </a:cubicBezTo>
                      <a:cubicBezTo>
                        <a:pt x="4902" y="5080"/>
                        <a:pt x="6694" y="6277"/>
                        <a:pt x="8289" y="6277"/>
                      </a:cubicBezTo>
                      <a:cubicBezTo>
                        <a:pt x="8331" y="6277"/>
                        <a:pt x="8372" y="6276"/>
                        <a:pt x="8413" y="6274"/>
                      </a:cubicBezTo>
                      <a:cubicBezTo>
                        <a:pt x="8771" y="6274"/>
                        <a:pt x="8901" y="5819"/>
                        <a:pt x="8608" y="5656"/>
                      </a:cubicBezTo>
                      <a:cubicBezTo>
                        <a:pt x="7308" y="4778"/>
                        <a:pt x="5649" y="4421"/>
                        <a:pt x="4283" y="3575"/>
                      </a:cubicBezTo>
                      <a:cubicBezTo>
                        <a:pt x="2852" y="2632"/>
                        <a:pt x="1617" y="1461"/>
                        <a:pt x="576" y="96"/>
                      </a:cubicBezTo>
                      <a:cubicBezTo>
                        <a:pt x="526" y="29"/>
                        <a:pt x="461" y="1"/>
                        <a:pt x="394"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6" name="Google Shape;209;p16">
                  <a:extLst>
                    <a:ext uri="{FF2B5EF4-FFF2-40B4-BE49-F238E27FC236}">
                      <a16:creationId xmlns:a16="http://schemas.microsoft.com/office/drawing/2014/main" id="{9A3BF2DE-1EEB-47D2-9FAC-813DD6B96F06}"/>
                    </a:ext>
                  </a:extLst>
                </p:cNvPr>
                <p:cNvSpPr/>
                <p:nvPr/>
              </p:nvSpPr>
              <p:spPr>
                <a:xfrm>
                  <a:off x="4456503" y="3313248"/>
                  <a:ext cx="114147" cy="79677"/>
                </a:xfrm>
                <a:custGeom>
                  <a:avLst/>
                  <a:gdLst/>
                  <a:ahLst/>
                  <a:cxnLst/>
                  <a:rect l="l" t="t" r="r" b="b"/>
                  <a:pathLst>
                    <a:path w="5295" h="3696" extrusionOk="0">
                      <a:moveTo>
                        <a:pt x="336" y="0"/>
                      </a:moveTo>
                      <a:cubicBezTo>
                        <a:pt x="168" y="0"/>
                        <a:pt x="0" y="172"/>
                        <a:pt x="113" y="375"/>
                      </a:cubicBezTo>
                      <a:cubicBezTo>
                        <a:pt x="886" y="2049"/>
                        <a:pt x="2648" y="3692"/>
                        <a:pt x="4608" y="3692"/>
                      </a:cubicBezTo>
                      <a:cubicBezTo>
                        <a:pt x="4627" y="3692"/>
                        <a:pt x="4647" y="3692"/>
                        <a:pt x="4666" y="3692"/>
                      </a:cubicBezTo>
                      <a:cubicBezTo>
                        <a:pt x="4686" y="3694"/>
                        <a:pt x="4705" y="3695"/>
                        <a:pt x="4724" y="3695"/>
                      </a:cubicBezTo>
                      <a:cubicBezTo>
                        <a:pt x="5195" y="3695"/>
                        <a:pt x="5295" y="2941"/>
                        <a:pt x="4763" y="2879"/>
                      </a:cubicBezTo>
                      <a:cubicBezTo>
                        <a:pt x="3007" y="2326"/>
                        <a:pt x="1544" y="1740"/>
                        <a:pt x="536" y="114"/>
                      </a:cubicBezTo>
                      <a:cubicBezTo>
                        <a:pt x="486" y="34"/>
                        <a:pt x="411" y="0"/>
                        <a:pt x="33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7" name="Google Shape;210;p16">
                  <a:extLst>
                    <a:ext uri="{FF2B5EF4-FFF2-40B4-BE49-F238E27FC236}">
                      <a16:creationId xmlns:a16="http://schemas.microsoft.com/office/drawing/2014/main" id="{FBB8E8C3-8299-454A-9402-E98A7A6835E6}"/>
                    </a:ext>
                  </a:extLst>
                </p:cNvPr>
                <p:cNvSpPr/>
                <p:nvPr/>
              </p:nvSpPr>
              <p:spPr>
                <a:xfrm>
                  <a:off x="6456543" y="3131583"/>
                  <a:ext cx="76098" cy="35376"/>
                </a:xfrm>
                <a:custGeom>
                  <a:avLst/>
                  <a:gdLst/>
                  <a:ahLst/>
                  <a:cxnLst/>
                  <a:rect l="l" t="t" r="r" b="b"/>
                  <a:pathLst>
                    <a:path w="3530" h="1641" extrusionOk="0">
                      <a:moveTo>
                        <a:pt x="535" y="0"/>
                      </a:moveTo>
                      <a:cubicBezTo>
                        <a:pt x="255" y="0"/>
                        <a:pt x="0" y="422"/>
                        <a:pt x="245" y="639"/>
                      </a:cubicBezTo>
                      <a:cubicBezTo>
                        <a:pt x="755" y="1076"/>
                        <a:pt x="1682" y="1641"/>
                        <a:pt x="2485" y="1641"/>
                      </a:cubicBezTo>
                      <a:cubicBezTo>
                        <a:pt x="2757" y="1641"/>
                        <a:pt x="3014" y="1576"/>
                        <a:pt x="3236" y="1420"/>
                      </a:cubicBezTo>
                      <a:cubicBezTo>
                        <a:pt x="3432" y="1290"/>
                        <a:pt x="3529" y="899"/>
                        <a:pt x="3236" y="769"/>
                      </a:cubicBezTo>
                      <a:cubicBezTo>
                        <a:pt x="2846" y="672"/>
                        <a:pt x="2423" y="607"/>
                        <a:pt x="2001" y="574"/>
                      </a:cubicBezTo>
                      <a:cubicBezTo>
                        <a:pt x="1545" y="509"/>
                        <a:pt x="1090" y="314"/>
                        <a:pt x="700" y="54"/>
                      </a:cubicBezTo>
                      <a:cubicBezTo>
                        <a:pt x="646" y="16"/>
                        <a:pt x="590" y="0"/>
                        <a:pt x="53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8" name="Google Shape;211;p16">
                  <a:extLst>
                    <a:ext uri="{FF2B5EF4-FFF2-40B4-BE49-F238E27FC236}">
                      <a16:creationId xmlns:a16="http://schemas.microsoft.com/office/drawing/2014/main" id="{C971DEAF-A077-4DD8-BD48-ABD69FAC2865}"/>
                    </a:ext>
                  </a:extLst>
                </p:cNvPr>
                <p:cNvSpPr/>
                <p:nvPr/>
              </p:nvSpPr>
              <p:spPr>
                <a:xfrm>
                  <a:off x="6458698" y="3185994"/>
                  <a:ext cx="71118" cy="34039"/>
                </a:xfrm>
                <a:custGeom>
                  <a:avLst/>
                  <a:gdLst/>
                  <a:ahLst/>
                  <a:cxnLst/>
                  <a:rect l="l" t="t" r="r" b="b"/>
                  <a:pathLst>
                    <a:path w="3299" h="1579" extrusionOk="0">
                      <a:moveTo>
                        <a:pt x="628" y="0"/>
                      </a:moveTo>
                      <a:cubicBezTo>
                        <a:pt x="297" y="0"/>
                        <a:pt x="0" y="403"/>
                        <a:pt x="307" y="684"/>
                      </a:cubicBezTo>
                      <a:cubicBezTo>
                        <a:pt x="776" y="1106"/>
                        <a:pt x="1582" y="1578"/>
                        <a:pt x="2300" y="1578"/>
                      </a:cubicBezTo>
                      <a:cubicBezTo>
                        <a:pt x="2579" y="1578"/>
                        <a:pt x="2844" y="1507"/>
                        <a:pt x="3071" y="1335"/>
                      </a:cubicBezTo>
                      <a:cubicBezTo>
                        <a:pt x="3234" y="1237"/>
                        <a:pt x="3299" y="977"/>
                        <a:pt x="3071" y="879"/>
                      </a:cubicBezTo>
                      <a:cubicBezTo>
                        <a:pt x="2746" y="749"/>
                        <a:pt x="2388" y="652"/>
                        <a:pt x="2031" y="619"/>
                      </a:cubicBezTo>
                      <a:cubicBezTo>
                        <a:pt x="1608" y="522"/>
                        <a:pt x="1218" y="359"/>
                        <a:pt x="893" y="99"/>
                      </a:cubicBezTo>
                      <a:cubicBezTo>
                        <a:pt x="809" y="30"/>
                        <a:pt x="718" y="0"/>
                        <a:pt x="628"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79" name="Google Shape;212;p16">
                  <a:extLst>
                    <a:ext uri="{FF2B5EF4-FFF2-40B4-BE49-F238E27FC236}">
                      <a16:creationId xmlns:a16="http://schemas.microsoft.com/office/drawing/2014/main" id="{6189BD51-BF62-4A9F-B3CA-FC292DD7E9F5}"/>
                    </a:ext>
                  </a:extLst>
                </p:cNvPr>
                <p:cNvSpPr/>
                <p:nvPr/>
              </p:nvSpPr>
              <p:spPr>
                <a:xfrm>
                  <a:off x="6434964" y="3232300"/>
                  <a:ext cx="65750" cy="59757"/>
                </a:xfrm>
                <a:custGeom>
                  <a:avLst/>
                  <a:gdLst/>
                  <a:ahLst/>
                  <a:cxnLst/>
                  <a:rect l="l" t="t" r="r" b="b"/>
                  <a:pathLst>
                    <a:path w="3050" h="2772" extrusionOk="0">
                      <a:moveTo>
                        <a:pt x="616" y="0"/>
                      </a:moveTo>
                      <a:cubicBezTo>
                        <a:pt x="304" y="0"/>
                        <a:pt x="0" y="309"/>
                        <a:pt x="205" y="650"/>
                      </a:cubicBezTo>
                      <a:cubicBezTo>
                        <a:pt x="693" y="1398"/>
                        <a:pt x="1376" y="2374"/>
                        <a:pt x="2221" y="2731"/>
                      </a:cubicBezTo>
                      <a:cubicBezTo>
                        <a:pt x="2276" y="2759"/>
                        <a:pt x="2338" y="2771"/>
                        <a:pt x="2401" y="2771"/>
                      </a:cubicBezTo>
                      <a:cubicBezTo>
                        <a:pt x="2710" y="2771"/>
                        <a:pt x="3050" y="2470"/>
                        <a:pt x="2807" y="2146"/>
                      </a:cubicBezTo>
                      <a:cubicBezTo>
                        <a:pt x="2514" y="1821"/>
                        <a:pt x="2221" y="1495"/>
                        <a:pt x="1863" y="1203"/>
                      </a:cubicBezTo>
                      <a:cubicBezTo>
                        <a:pt x="1538" y="910"/>
                        <a:pt x="1246" y="552"/>
                        <a:pt x="985" y="195"/>
                      </a:cubicBezTo>
                      <a:cubicBezTo>
                        <a:pt x="887" y="58"/>
                        <a:pt x="751" y="0"/>
                        <a:pt x="616"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sp>
            <p:nvSpPr>
              <p:cNvPr id="355" name="Google Shape;213;p16">
                <a:extLst>
                  <a:ext uri="{FF2B5EF4-FFF2-40B4-BE49-F238E27FC236}">
                    <a16:creationId xmlns:a16="http://schemas.microsoft.com/office/drawing/2014/main" id="{0D38F9F5-9A7C-4043-8814-67C34E1372AA}"/>
                  </a:ext>
                </a:extLst>
              </p:cNvPr>
              <p:cNvSpPr txBox="1"/>
              <p:nvPr/>
            </p:nvSpPr>
            <p:spPr>
              <a:xfrm>
                <a:off x="6390967" y="2018796"/>
                <a:ext cx="1811283" cy="9975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US" kern="0" dirty="0">
                    <a:latin typeface="Cablire"/>
                    <a:ea typeface="Roboto"/>
                    <a:cs typeface="Roboto"/>
                    <a:sym typeface="Roboto"/>
                  </a:rPr>
                  <a:t>Major project proposal based on edge AI for smart city</a:t>
                </a:r>
              </a:p>
            </p:txBody>
          </p:sp>
          <p:sp>
            <p:nvSpPr>
              <p:cNvPr id="356" name="Google Shape;214;p16">
                <a:extLst>
                  <a:ext uri="{FF2B5EF4-FFF2-40B4-BE49-F238E27FC236}">
                    <a16:creationId xmlns:a16="http://schemas.microsoft.com/office/drawing/2014/main" id="{BAA4A6FE-0E79-4CF4-AFC1-EE3C2D83CAC6}"/>
                  </a:ext>
                </a:extLst>
              </p:cNvPr>
              <p:cNvSpPr txBox="1"/>
              <p:nvPr/>
            </p:nvSpPr>
            <p:spPr>
              <a:xfrm>
                <a:off x="6604325" y="1407275"/>
                <a:ext cx="912900" cy="377700"/>
              </a:xfrm>
              <a:prstGeom prst="rect">
                <a:avLst/>
              </a:prstGeom>
              <a:noFill/>
              <a:ln>
                <a:noFill/>
              </a:ln>
            </p:spPr>
            <p:txBody>
              <a:bodyPr spcFirstLastPara="1" wrap="square" lIns="91425" tIns="91425" rIns="91425" bIns="91425" anchor="ctr" anchorCtr="0">
                <a:noAutofit/>
              </a:bodyPr>
              <a:lstStyle/>
              <a:p>
                <a:pPr algn="ctr">
                  <a:buClr>
                    <a:srgbClr val="000000"/>
                  </a:buClr>
                </a:pPr>
                <a:r>
                  <a:rPr lang="en-HK" sz="2000" kern="0" dirty="0">
                    <a:solidFill>
                      <a:srgbClr val="231F20"/>
                    </a:solidFill>
                    <a:latin typeface="Cablire"/>
                    <a:cs typeface="Arial"/>
                    <a:sym typeface="Fira Sans Extra Condensed Medium"/>
                  </a:rPr>
                  <a:t>Grant</a:t>
                </a:r>
                <a:endParaRPr sz="2000" kern="0" dirty="0">
                  <a:solidFill>
                    <a:srgbClr val="231F20"/>
                  </a:solidFill>
                  <a:latin typeface="Cablire"/>
                  <a:cs typeface="Arial"/>
                  <a:sym typeface="Arial"/>
                </a:endParaRPr>
              </a:p>
            </p:txBody>
          </p:sp>
          <p:grpSp>
            <p:nvGrpSpPr>
              <p:cNvPr id="357" name="Google Shape;215;p16">
                <a:extLst>
                  <a:ext uri="{FF2B5EF4-FFF2-40B4-BE49-F238E27FC236}">
                    <a16:creationId xmlns:a16="http://schemas.microsoft.com/office/drawing/2014/main" id="{53CC3554-1664-461B-8B7E-1B9E36B67F00}"/>
                  </a:ext>
                </a:extLst>
              </p:cNvPr>
              <p:cNvGrpSpPr/>
              <p:nvPr/>
            </p:nvGrpSpPr>
            <p:grpSpPr>
              <a:xfrm>
                <a:off x="7507709" y="4489606"/>
                <a:ext cx="800050" cy="271538"/>
                <a:chOff x="1732997" y="4393343"/>
                <a:chExt cx="800050" cy="271538"/>
              </a:xfrm>
            </p:grpSpPr>
            <p:sp>
              <p:nvSpPr>
                <p:cNvPr id="358" name="Google Shape;216;p16">
                  <a:extLst>
                    <a:ext uri="{FF2B5EF4-FFF2-40B4-BE49-F238E27FC236}">
                      <a16:creationId xmlns:a16="http://schemas.microsoft.com/office/drawing/2014/main" id="{64E1E8B0-11D6-408A-A6E1-4D5528A1692A}"/>
                    </a:ext>
                  </a:extLst>
                </p:cNvPr>
                <p:cNvSpPr/>
                <p:nvPr/>
              </p:nvSpPr>
              <p:spPr>
                <a:xfrm>
                  <a:off x="1778844" y="4393343"/>
                  <a:ext cx="719129" cy="42641"/>
                </a:xfrm>
                <a:custGeom>
                  <a:avLst/>
                  <a:gdLst/>
                  <a:ahLst/>
                  <a:cxnLst/>
                  <a:rect l="l" t="t" r="r" b="b"/>
                  <a:pathLst>
                    <a:path w="31461" h="1978" extrusionOk="0">
                      <a:moveTo>
                        <a:pt x="19366" y="1"/>
                      </a:moveTo>
                      <a:cubicBezTo>
                        <a:pt x="18038" y="1"/>
                        <a:pt x="16710" y="17"/>
                        <a:pt x="15382" y="59"/>
                      </a:cubicBezTo>
                      <a:cubicBezTo>
                        <a:pt x="10407" y="222"/>
                        <a:pt x="5236" y="319"/>
                        <a:pt x="391" y="1327"/>
                      </a:cubicBezTo>
                      <a:cubicBezTo>
                        <a:pt x="0" y="1392"/>
                        <a:pt x="98" y="1978"/>
                        <a:pt x="456" y="1978"/>
                      </a:cubicBezTo>
                      <a:cubicBezTo>
                        <a:pt x="5496" y="1913"/>
                        <a:pt x="10569" y="1230"/>
                        <a:pt x="15610" y="1067"/>
                      </a:cubicBezTo>
                      <a:cubicBezTo>
                        <a:pt x="18284" y="981"/>
                        <a:pt x="20966" y="896"/>
                        <a:pt x="23644" y="896"/>
                      </a:cubicBezTo>
                      <a:cubicBezTo>
                        <a:pt x="26047" y="896"/>
                        <a:pt x="28445" y="965"/>
                        <a:pt x="30829" y="1165"/>
                      </a:cubicBezTo>
                      <a:cubicBezTo>
                        <a:pt x="30847" y="1167"/>
                        <a:pt x="30865" y="1167"/>
                        <a:pt x="30882" y="1167"/>
                      </a:cubicBezTo>
                      <a:cubicBezTo>
                        <a:pt x="31448" y="1167"/>
                        <a:pt x="31460" y="156"/>
                        <a:pt x="30829" y="156"/>
                      </a:cubicBezTo>
                      <a:cubicBezTo>
                        <a:pt x="26995" y="132"/>
                        <a:pt x="23178" y="1"/>
                        <a:pt x="1936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59" name="Google Shape;217;p16">
                  <a:extLst>
                    <a:ext uri="{FF2B5EF4-FFF2-40B4-BE49-F238E27FC236}">
                      <a16:creationId xmlns:a16="http://schemas.microsoft.com/office/drawing/2014/main" id="{3B5FDA70-C098-4394-B44D-923B449829EB}"/>
                    </a:ext>
                  </a:extLst>
                </p:cNvPr>
                <p:cNvSpPr/>
                <p:nvPr/>
              </p:nvSpPr>
              <p:spPr>
                <a:xfrm>
                  <a:off x="1741557" y="4400587"/>
                  <a:ext cx="791490" cy="242910"/>
                </a:xfrm>
                <a:custGeom>
                  <a:avLst/>
                  <a:gdLst/>
                  <a:ahLst/>
                  <a:cxnLst/>
                  <a:rect l="l" t="t" r="r" b="b"/>
                  <a:pathLst>
                    <a:path w="31122" h="11268" extrusionOk="0">
                      <a:moveTo>
                        <a:pt x="24662" y="0"/>
                      </a:moveTo>
                      <a:cubicBezTo>
                        <a:pt x="21583" y="0"/>
                        <a:pt x="18509" y="130"/>
                        <a:pt x="15447" y="373"/>
                      </a:cubicBezTo>
                      <a:cubicBezTo>
                        <a:pt x="7383" y="1024"/>
                        <a:pt x="1" y="1446"/>
                        <a:pt x="1" y="1446"/>
                      </a:cubicBezTo>
                      <a:lnTo>
                        <a:pt x="1" y="11267"/>
                      </a:lnTo>
                      <a:lnTo>
                        <a:pt x="30894" y="11267"/>
                      </a:lnTo>
                      <a:lnTo>
                        <a:pt x="31122" y="8015"/>
                      </a:lnTo>
                      <a:lnTo>
                        <a:pt x="30244" y="146"/>
                      </a:lnTo>
                      <a:cubicBezTo>
                        <a:pt x="28383" y="48"/>
                        <a:pt x="26521" y="0"/>
                        <a:pt x="24662" y="0"/>
                      </a:cubicBezTo>
                      <a:close/>
                    </a:path>
                  </a:pathLst>
                </a:custGeom>
                <a:solidFill>
                  <a:srgbClr val="DEEBF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2022 </a:t>
                  </a:r>
                  <a:r>
                    <a:rPr kumimoji="0" lang="en-HK" sz="1400" b="0" i="0" u="none" strike="noStrike" kern="0" cap="none" spc="0" normalizeH="0" baseline="0" noProof="0" dirty="0">
                      <a:ln>
                        <a:noFill/>
                      </a:ln>
                      <a:effectLst/>
                      <a:uLnTx/>
                      <a:uFillTx/>
                      <a:latin typeface="Cablire"/>
                      <a:ea typeface="Fira Sans Extra Condensed Medium"/>
                      <a:cs typeface="Fira Sans Extra Condensed Medium"/>
                      <a:sym typeface="Fira Sans Extra Condensed Medium"/>
                    </a:rPr>
                    <a:t>END</a:t>
                  </a:r>
                  <a:endParaRPr kumimoji="0" sz="1400" b="0" i="0" u="none" strike="noStrike" kern="0" cap="none" spc="0" normalizeH="0" baseline="0" noProof="0" dirty="0">
                    <a:ln>
                      <a:noFill/>
                    </a:ln>
                    <a:effectLst/>
                    <a:uLnTx/>
                    <a:uFillTx/>
                    <a:latin typeface="Cablire"/>
                    <a:cs typeface="Arial"/>
                    <a:sym typeface="Arial"/>
                  </a:endParaRPr>
                </a:p>
              </p:txBody>
            </p:sp>
            <p:sp>
              <p:nvSpPr>
                <p:cNvPr id="360" name="Google Shape;218;p16">
                  <a:extLst>
                    <a:ext uri="{FF2B5EF4-FFF2-40B4-BE49-F238E27FC236}">
                      <a16:creationId xmlns:a16="http://schemas.microsoft.com/office/drawing/2014/main" id="{5484AA39-61C9-4418-BC1D-3546F2CDFEFE}"/>
                    </a:ext>
                  </a:extLst>
                </p:cNvPr>
                <p:cNvSpPr/>
                <p:nvPr/>
              </p:nvSpPr>
              <p:spPr>
                <a:xfrm>
                  <a:off x="1732997" y="4423696"/>
                  <a:ext cx="39989" cy="241185"/>
                </a:xfrm>
                <a:custGeom>
                  <a:avLst/>
                  <a:gdLst/>
                  <a:ahLst/>
                  <a:cxnLst/>
                  <a:rect l="l" t="t" r="r" b="b"/>
                  <a:pathLst>
                    <a:path w="1855" h="11188" extrusionOk="0">
                      <a:moveTo>
                        <a:pt x="1045" y="0"/>
                      </a:moveTo>
                      <a:cubicBezTo>
                        <a:pt x="911" y="0"/>
                        <a:pt x="781" y="82"/>
                        <a:pt x="748" y="244"/>
                      </a:cubicBezTo>
                      <a:cubicBezTo>
                        <a:pt x="293" y="1805"/>
                        <a:pt x="488" y="3626"/>
                        <a:pt x="423" y="5285"/>
                      </a:cubicBezTo>
                      <a:cubicBezTo>
                        <a:pt x="358" y="7041"/>
                        <a:pt x="0" y="8992"/>
                        <a:pt x="228" y="10716"/>
                      </a:cubicBezTo>
                      <a:cubicBezTo>
                        <a:pt x="228" y="11021"/>
                        <a:pt x="466" y="11188"/>
                        <a:pt x="707" y="11188"/>
                      </a:cubicBezTo>
                      <a:cubicBezTo>
                        <a:pt x="902" y="11188"/>
                        <a:pt x="1098" y="11079"/>
                        <a:pt x="1171" y="10846"/>
                      </a:cubicBezTo>
                      <a:cubicBezTo>
                        <a:pt x="1626" y="9220"/>
                        <a:pt x="1529" y="7236"/>
                        <a:pt x="1561" y="5513"/>
                      </a:cubicBezTo>
                      <a:cubicBezTo>
                        <a:pt x="1594" y="3822"/>
                        <a:pt x="1854" y="1870"/>
                        <a:pt x="1366" y="244"/>
                      </a:cubicBezTo>
                      <a:cubicBezTo>
                        <a:pt x="1318" y="82"/>
                        <a:pt x="1179" y="0"/>
                        <a:pt x="1045"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1" name="Google Shape;219;p16">
                  <a:extLst>
                    <a:ext uri="{FF2B5EF4-FFF2-40B4-BE49-F238E27FC236}">
                      <a16:creationId xmlns:a16="http://schemas.microsoft.com/office/drawing/2014/main" id="{02A8829C-7B1D-4EEE-B7E0-C81203A1290B}"/>
                    </a:ext>
                  </a:extLst>
                </p:cNvPr>
                <p:cNvSpPr/>
                <p:nvPr/>
              </p:nvSpPr>
              <p:spPr>
                <a:xfrm>
                  <a:off x="1768324" y="4622156"/>
                  <a:ext cx="719129" cy="42641"/>
                </a:xfrm>
                <a:custGeom>
                  <a:avLst/>
                  <a:gdLst/>
                  <a:ahLst/>
                  <a:cxnLst/>
                  <a:rect l="l" t="t" r="r" b="b"/>
                  <a:pathLst>
                    <a:path w="32163" h="2072" extrusionOk="0">
                      <a:moveTo>
                        <a:pt x="25716" y="1"/>
                      </a:moveTo>
                      <a:cubicBezTo>
                        <a:pt x="22364" y="1"/>
                        <a:pt x="19003" y="170"/>
                        <a:pt x="15708" y="274"/>
                      </a:cubicBezTo>
                      <a:cubicBezTo>
                        <a:pt x="13106" y="371"/>
                        <a:pt x="10504" y="469"/>
                        <a:pt x="7903" y="599"/>
                      </a:cubicBezTo>
                      <a:cubicBezTo>
                        <a:pt x="5431" y="729"/>
                        <a:pt x="2797" y="664"/>
                        <a:pt x="391" y="1250"/>
                      </a:cubicBezTo>
                      <a:cubicBezTo>
                        <a:pt x="1" y="1380"/>
                        <a:pt x="131" y="1932"/>
                        <a:pt x="488" y="1965"/>
                      </a:cubicBezTo>
                      <a:lnTo>
                        <a:pt x="521" y="1965"/>
                      </a:lnTo>
                      <a:cubicBezTo>
                        <a:pt x="1193" y="2041"/>
                        <a:pt x="1876" y="2071"/>
                        <a:pt x="2565" y="2071"/>
                      </a:cubicBezTo>
                      <a:cubicBezTo>
                        <a:pt x="4510" y="2071"/>
                        <a:pt x="6502" y="1833"/>
                        <a:pt x="8423" y="1737"/>
                      </a:cubicBezTo>
                      <a:cubicBezTo>
                        <a:pt x="10927" y="1607"/>
                        <a:pt x="13431" y="1510"/>
                        <a:pt x="15968" y="1477"/>
                      </a:cubicBezTo>
                      <a:cubicBezTo>
                        <a:pt x="17204" y="1438"/>
                        <a:pt x="18442" y="1425"/>
                        <a:pt x="19681" y="1425"/>
                      </a:cubicBezTo>
                      <a:cubicBezTo>
                        <a:pt x="22010" y="1425"/>
                        <a:pt x="24342" y="1470"/>
                        <a:pt x="26671" y="1470"/>
                      </a:cubicBezTo>
                      <a:cubicBezTo>
                        <a:pt x="28254" y="1470"/>
                        <a:pt x="29836" y="1450"/>
                        <a:pt x="31415" y="1380"/>
                      </a:cubicBezTo>
                      <a:cubicBezTo>
                        <a:pt x="32163" y="1380"/>
                        <a:pt x="32163" y="209"/>
                        <a:pt x="31415" y="209"/>
                      </a:cubicBezTo>
                      <a:cubicBezTo>
                        <a:pt x="29528" y="56"/>
                        <a:pt x="27623" y="1"/>
                        <a:pt x="25716" y="1"/>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sp>
              <p:nvSpPr>
                <p:cNvPr id="362" name="Google Shape;220;p16">
                  <a:extLst>
                    <a:ext uri="{FF2B5EF4-FFF2-40B4-BE49-F238E27FC236}">
                      <a16:creationId xmlns:a16="http://schemas.microsoft.com/office/drawing/2014/main" id="{F7178361-1BD4-4C11-9ABE-6BE8BC6080BE}"/>
                    </a:ext>
                  </a:extLst>
                </p:cNvPr>
                <p:cNvSpPr/>
                <p:nvPr/>
              </p:nvSpPr>
              <p:spPr>
                <a:xfrm>
                  <a:off x="2487453" y="4404273"/>
                  <a:ext cx="45594" cy="242199"/>
                </a:xfrm>
                <a:custGeom>
                  <a:avLst/>
                  <a:gdLst/>
                  <a:ahLst/>
                  <a:cxnLst/>
                  <a:rect l="l" t="t" r="r" b="b"/>
                  <a:pathLst>
                    <a:path w="2115" h="11235" extrusionOk="0">
                      <a:moveTo>
                        <a:pt x="860" y="0"/>
                      </a:moveTo>
                      <a:cubicBezTo>
                        <a:pt x="666" y="0"/>
                        <a:pt x="460" y="157"/>
                        <a:pt x="423" y="397"/>
                      </a:cubicBezTo>
                      <a:cubicBezTo>
                        <a:pt x="1" y="3747"/>
                        <a:pt x="456" y="7292"/>
                        <a:pt x="423" y="10674"/>
                      </a:cubicBezTo>
                      <a:cubicBezTo>
                        <a:pt x="423" y="11048"/>
                        <a:pt x="700" y="11235"/>
                        <a:pt x="984" y="11235"/>
                      </a:cubicBezTo>
                      <a:cubicBezTo>
                        <a:pt x="1269" y="11235"/>
                        <a:pt x="1562" y="11048"/>
                        <a:pt x="1594" y="10674"/>
                      </a:cubicBezTo>
                      <a:cubicBezTo>
                        <a:pt x="1789" y="7324"/>
                        <a:pt x="2114" y="3584"/>
                        <a:pt x="1204" y="300"/>
                      </a:cubicBezTo>
                      <a:cubicBezTo>
                        <a:pt x="1148" y="90"/>
                        <a:pt x="1007" y="0"/>
                        <a:pt x="860" y="0"/>
                      </a:cubicBezTo>
                      <a:close/>
                    </a:path>
                  </a:pathLst>
                </a:custGeom>
                <a:solidFill>
                  <a:srgbClr val="231F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blire"/>
                    <a:cs typeface="Arial"/>
                    <a:sym typeface="Arial"/>
                  </a:endParaRPr>
                </a:p>
              </p:txBody>
            </p:sp>
          </p:grpSp>
        </p:grpSp>
      </p:grpSp>
    </p:spTree>
    <p:extLst>
      <p:ext uri="{BB962C8B-B14F-4D97-AF65-F5344CB8AC3E}">
        <p14:creationId xmlns:p14="http://schemas.microsoft.com/office/powerpoint/2010/main" val="1846005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73B0-3108-4E9C-BD96-A331CDCAA3E1}"/>
              </a:ext>
            </a:extLst>
          </p:cNvPr>
          <p:cNvSpPr>
            <a:spLocks noGrp="1"/>
          </p:cNvSpPr>
          <p:nvPr>
            <p:ph type="title"/>
          </p:nvPr>
        </p:nvSpPr>
        <p:spPr>
          <a:xfrm>
            <a:off x="432000" y="432000"/>
            <a:ext cx="11760000" cy="432000"/>
          </a:xfrm>
        </p:spPr>
        <p:txBody>
          <a:bodyPr/>
          <a:lstStyle/>
          <a:p>
            <a:r>
              <a:rPr lang="en-US" dirty="0"/>
              <a:t>Significance</a:t>
            </a:r>
            <a:br>
              <a:rPr lang="en-US" dirty="0"/>
            </a:br>
            <a:endParaRPr lang="en-HK" dirty="0"/>
          </a:p>
        </p:txBody>
      </p:sp>
      <p:sp>
        <p:nvSpPr>
          <p:cNvPr id="5" name="Footer Placeholder 4">
            <a:extLst>
              <a:ext uri="{FF2B5EF4-FFF2-40B4-BE49-F238E27FC236}">
                <a16:creationId xmlns:a16="http://schemas.microsoft.com/office/drawing/2014/main" id="{CB19975A-0353-43AC-8BA3-890C0DC0D092}"/>
              </a:ext>
            </a:extLst>
          </p:cNvPr>
          <p:cNvSpPr>
            <a:spLocks noGrp="1"/>
          </p:cNvSpPr>
          <p:nvPr>
            <p:ph type="ftr" sz="quarter" idx="12"/>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AA7FC417-9C8A-44E0-A2D3-67A2B4859E1E}"/>
              </a:ext>
            </a:extLst>
          </p:cNvPr>
          <p:cNvSpPr>
            <a:spLocks noGrp="1"/>
          </p:cNvSpPr>
          <p:nvPr>
            <p:ph type="sldNum" sz="quarter" idx="33"/>
          </p:nvPr>
        </p:nvSpPr>
        <p:spPr/>
        <p:txBody>
          <a:bodyPr/>
          <a:lstStyle/>
          <a:p>
            <a:fld id="{19B51A1E-902D-48AF-9020-955120F399B6}" type="slidenum">
              <a:rPr lang="en-US" noProof="0" smtClean="0"/>
              <a:pPr/>
              <a:t>18</a:t>
            </a:fld>
            <a:endParaRPr lang="en-US" noProof="0" dirty="0"/>
          </a:p>
        </p:txBody>
      </p:sp>
      <p:grpSp>
        <p:nvGrpSpPr>
          <p:cNvPr id="18" name="Group 17">
            <a:extLst>
              <a:ext uri="{FF2B5EF4-FFF2-40B4-BE49-F238E27FC236}">
                <a16:creationId xmlns:a16="http://schemas.microsoft.com/office/drawing/2014/main" id="{C898087C-A268-4277-B2EB-A513CAD14C24}"/>
              </a:ext>
            </a:extLst>
          </p:cNvPr>
          <p:cNvGrpSpPr/>
          <p:nvPr/>
        </p:nvGrpSpPr>
        <p:grpSpPr>
          <a:xfrm>
            <a:off x="1323975" y="1326280"/>
            <a:ext cx="9544049" cy="4205440"/>
            <a:chOff x="1065598" y="1363704"/>
            <a:chExt cx="9544049" cy="4205440"/>
          </a:xfrm>
        </p:grpSpPr>
        <p:sp>
          <p:nvSpPr>
            <p:cNvPr id="9" name="Rectangle: Rounded Corners 8">
              <a:extLst>
                <a:ext uri="{FF2B5EF4-FFF2-40B4-BE49-F238E27FC236}">
                  <a16:creationId xmlns:a16="http://schemas.microsoft.com/office/drawing/2014/main" id="{284EAA4C-4189-4849-8435-EFF9673BAC41}"/>
                </a:ext>
              </a:extLst>
            </p:cNvPr>
            <p:cNvSpPr/>
            <p:nvPr/>
          </p:nvSpPr>
          <p:spPr>
            <a:xfrm>
              <a:off x="1065598" y="1363704"/>
              <a:ext cx="9544049" cy="88828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10" name="Google Shape;1427;p40">
              <a:extLst>
                <a:ext uri="{FF2B5EF4-FFF2-40B4-BE49-F238E27FC236}">
                  <a16:creationId xmlns:a16="http://schemas.microsoft.com/office/drawing/2014/main" id="{F04FA269-F355-4518-9F02-015892EA0744}"/>
                </a:ext>
              </a:extLst>
            </p:cNvPr>
            <p:cNvSpPr/>
            <p:nvPr/>
          </p:nvSpPr>
          <p:spPr>
            <a:xfrm>
              <a:off x="1392227" y="1370442"/>
              <a:ext cx="760408" cy="993693"/>
            </a:xfrm>
            <a:custGeom>
              <a:avLst/>
              <a:gdLst/>
              <a:ahLst/>
              <a:cxnLst/>
              <a:rect l="l" t="t" r="r" b="b"/>
              <a:pathLst>
                <a:path w="35633" h="40920" extrusionOk="0">
                  <a:moveTo>
                    <a:pt x="0" y="0"/>
                  </a:moveTo>
                  <a:lnTo>
                    <a:pt x="0" y="40920"/>
                  </a:lnTo>
                  <a:lnTo>
                    <a:pt x="17824" y="38987"/>
                  </a:lnTo>
                  <a:lnTo>
                    <a:pt x="35633" y="40920"/>
                  </a:lnTo>
                  <a:lnTo>
                    <a:pt x="35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442;p40">
              <a:extLst>
                <a:ext uri="{FF2B5EF4-FFF2-40B4-BE49-F238E27FC236}">
                  <a16:creationId xmlns:a16="http://schemas.microsoft.com/office/drawing/2014/main" id="{B3AF55BC-CC37-4C94-A634-4171EC1FEA6F}"/>
                </a:ext>
              </a:extLst>
            </p:cNvPr>
            <p:cNvGrpSpPr/>
            <p:nvPr/>
          </p:nvGrpSpPr>
          <p:grpSpPr>
            <a:xfrm>
              <a:off x="2304676" y="1574567"/>
              <a:ext cx="7793401" cy="507872"/>
              <a:chOff x="3205217" y="1430919"/>
              <a:chExt cx="7793401" cy="507872"/>
            </a:xfrm>
          </p:grpSpPr>
          <p:sp>
            <p:nvSpPr>
              <p:cNvPr id="54" name="Google Shape;1443;p40">
                <a:extLst>
                  <a:ext uri="{FF2B5EF4-FFF2-40B4-BE49-F238E27FC236}">
                    <a16:creationId xmlns:a16="http://schemas.microsoft.com/office/drawing/2014/main" id="{18052D14-17C4-4AD5-A7AF-F450A948540E}"/>
                  </a:ext>
                </a:extLst>
              </p:cNvPr>
              <p:cNvSpPr txBox="1"/>
              <p:nvPr/>
            </p:nvSpPr>
            <p:spPr>
              <a:xfrm>
                <a:off x="4448202" y="1430919"/>
                <a:ext cx="6550416" cy="44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u="sng" dirty="0">
                    <a:latin typeface="Fira Sans"/>
                    <a:ea typeface="Fira Sans"/>
                    <a:cs typeface="Fira Sans"/>
                    <a:sym typeface="Fira Sans"/>
                  </a:rPr>
                  <a:t>Risk Management in Smart Cities </a:t>
                </a:r>
                <a:r>
                  <a:rPr lang="en-US" dirty="0">
                    <a:latin typeface="Fira Sans"/>
                    <a:ea typeface="Fira Sans"/>
                    <a:cs typeface="Fira Sans"/>
                    <a:sym typeface="Fira Sans"/>
                  </a:rPr>
                  <a:t>is a significant research field that can save lives and loss caused by city disasters</a:t>
                </a:r>
              </a:p>
            </p:txBody>
          </p:sp>
          <p:sp>
            <p:nvSpPr>
              <p:cNvPr id="55" name="Google Shape;1444;p40">
                <a:extLst>
                  <a:ext uri="{FF2B5EF4-FFF2-40B4-BE49-F238E27FC236}">
                    <a16:creationId xmlns:a16="http://schemas.microsoft.com/office/drawing/2014/main" id="{55821184-67E8-4E87-9634-34ED90070B8F}"/>
                  </a:ext>
                </a:extLst>
              </p:cNvPr>
              <p:cNvSpPr txBox="1"/>
              <p:nvPr/>
            </p:nvSpPr>
            <p:spPr>
              <a:xfrm>
                <a:off x="3205217" y="1602491"/>
                <a:ext cx="11400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HK" sz="1800" b="1" dirty="0">
                    <a:solidFill>
                      <a:schemeClr val="accent6">
                        <a:lumMod val="75000"/>
                      </a:schemeClr>
                    </a:solidFill>
                    <a:latin typeface="Fira Sans"/>
                    <a:ea typeface="Fira Sans"/>
                    <a:cs typeface="Fira Sans"/>
                    <a:sym typeface="Fira Sans"/>
                  </a:rPr>
                  <a:t>Critical Problem</a:t>
                </a:r>
              </a:p>
              <a:p>
                <a:pPr marL="0" lvl="0" indent="0" algn="l" rtl="0">
                  <a:spcBef>
                    <a:spcPts val="0"/>
                  </a:spcBef>
                  <a:spcAft>
                    <a:spcPts val="0"/>
                  </a:spcAft>
                  <a:buNone/>
                </a:pPr>
                <a:endParaRPr sz="1800" b="1" dirty="0">
                  <a:solidFill>
                    <a:schemeClr val="lt1"/>
                  </a:solidFill>
                  <a:latin typeface="Fira Sans"/>
                  <a:ea typeface="Fira Sans"/>
                  <a:cs typeface="Fira Sans"/>
                  <a:sym typeface="Fira Sans"/>
                </a:endParaRPr>
              </a:p>
            </p:txBody>
          </p:sp>
        </p:grpSp>
        <p:sp>
          <p:nvSpPr>
            <p:cNvPr id="53" name="Google Shape;1445;p40">
              <a:extLst>
                <a:ext uri="{FF2B5EF4-FFF2-40B4-BE49-F238E27FC236}">
                  <a16:creationId xmlns:a16="http://schemas.microsoft.com/office/drawing/2014/main" id="{031F8CC8-E8C7-4D8E-8CB4-8A8E5CC82F21}"/>
                </a:ext>
              </a:extLst>
            </p:cNvPr>
            <p:cNvSpPr/>
            <p:nvPr/>
          </p:nvSpPr>
          <p:spPr>
            <a:xfrm rot="10800000">
              <a:off x="4934240" y="2233330"/>
              <a:ext cx="1498500" cy="478646"/>
            </a:xfrm>
            <a:prstGeom prst="triangle">
              <a:avLst>
                <a:gd name="adj" fmla="val 50000"/>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Rounded Corners 68">
              <a:extLst>
                <a:ext uri="{FF2B5EF4-FFF2-40B4-BE49-F238E27FC236}">
                  <a16:creationId xmlns:a16="http://schemas.microsoft.com/office/drawing/2014/main" id="{19119284-0FEA-4E23-A3FC-3E88B392495D}"/>
                </a:ext>
              </a:extLst>
            </p:cNvPr>
            <p:cNvSpPr/>
            <p:nvPr/>
          </p:nvSpPr>
          <p:spPr>
            <a:xfrm>
              <a:off x="1065598" y="2703434"/>
              <a:ext cx="9544049" cy="93349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70" name="Google Shape;1427;p40">
              <a:extLst>
                <a:ext uri="{FF2B5EF4-FFF2-40B4-BE49-F238E27FC236}">
                  <a16:creationId xmlns:a16="http://schemas.microsoft.com/office/drawing/2014/main" id="{D651D01A-D52A-4DF3-99A4-C7EEFB52DB5F}"/>
                </a:ext>
              </a:extLst>
            </p:cNvPr>
            <p:cNvSpPr/>
            <p:nvPr/>
          </p:nvSpPr>
          <p:spPr>
            <a:xfrm>
              <a:off x="1379683" y="2699391"/>
              <a:ext cx="760408" cy="1080130"/>
            </a:xfrm>
            <a:custGeom>
              <a:avLst/>
              <a:gdLst/>
              <a:ahLst/>
              <a:cxnLst/>
              <a:rect l="l" t="t" r="r" b="b"/>
              <a:pathLst>
                <a:path w="35633" h="40920" extrusionOk="0">
                  <a:moveTo>
                    <a:pt x="0" y="0"/>
                  </a:moveTo>
                  <a:lnTo>
                    <a:pt x="0" y="40920"/>
                  </a:lnTo>
                  <a:lnTo>
                    <a:pt x="17824" y="38987"/>
                  </a:lnTo>
                  <a:lnTo>
                    <a:pt x="35633" y="40920"/>
                  </a:lnTo>
                  <a:lnTo>
                    <a:pt x="35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1442;p40">
              <a:extLst>
                <a:ext uri="{FF2B5EF4-FFF2-40B4-BE49-F238E27FC236}">
                  <a16:creationId xmlns:a16="http://schemas.microsoft.com/office/drawing/2014/main" id="{21646EBE-4426-423F-9002-C59875C568E9}"/>
                </a:ext>
              </a:extLst>
            </p:cNvPr>
            <p:cNvGrpSpPr/>
            <p:nvPr/>
          </p:nvGrpSpPr>
          <p:grpSpPr>
            <a:xfrm>
              <a:off x="2200630" y="2943973"/>
              <a:ext cx="8327081" cy="512619"/>
              <a:chOff x="2996965" y="1498114"/>
              <a:chExt cx="8327081" cy="512619"/>
            </a:xfrm>
          </p:grpSpPr>
          <p:sp>
            <p:nvSpPr>
              <p:cNvPr id="72" name="Google Shape;1443;p40">
                <a:extLst>
                  <a:ext uri="{FF2B5EF4-FFF2-40B4-BE49-F238E27FC236}">
                    <a16:creationId xmlns:a16="http://schemas.microsoft.com/office/drawing/2014/main" id="{FC12F2FC-6D28-4AC3-8929-A6555A9648FE}"/>
                  </a:ext>
                </a:extLst>
              </p:cNvPr>
              <p:cNvSpPr txBox="1"/>
              <p:nvPr/>
            </p:nvSpPr>
            <p:spPr>
              <a:xfrm>
                <a:off x="4343996" y="1498114"/>
                <a:ext cx="6980050" cy="44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Fira Sans"/>
                    <a:ea typeface="Fira Sans"/>
                    <a:cs typeface="Fira Sans"/>
                    <a:sym typeface="Fira Sans"/>
                  </a:rPr>
                  <a:t>Real-time Video Data Analytics Platform Over Cooperative Ubiquitous Mobile Networks </a:t>
                </a:r>
              </a:p>
            </p:txBody>
          </p:sp>
          <p:sp>
            <p:nvSpPr>
              <p:cNvPr id="73" name="Google Shape;1444;p40">
                <a:extLst>
                  <a:ext uri="{FF2B5EF4-FFF2-40B4-BE49-F238E27FC236}">
                    <a16:creationId xmlns:a16="http://schemas.microsoft.com/office/drawing/2014/main" id="{42C58E09-9ABC-4B6D-AA7D-77CB0BD61842}"/>
                  </a:ext>
                </a:extLst>
              </p:cNvPr>
              <p:cNvSpPr txBox="1"/>
              <p:nvPr/>
            </p:nvSpPr>
            <p:spPr>
              <a:xfrm>
                <a:off x="2996965" y="1674433"/>
                <a:ext cx="1286492"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HK" sz="1800" b="1" dirty="0">
                    <a:solidFill>
                      <a:srgbClr val="00B050"/>
                    </a:solidFill>
                    <a:latin typeface="Fira Sans"/>
                    <a:ea typeface="Fira Sans"/>
                    <a:cs typeface="Fira Sans"/>
                    <a:sym typeface="Fira Sans"/>
                  </a:rPr>
                  <a:t>Novel Approach</a:t>
                </a:r>
              </a:p>
              <a:p>
                <a:pPr marL="0" lvl="0" indent="0" algn="l" rtl="0">
                  <a:spcBef>
                    <a:spcPts val="0"/>
                  </a:spcBef>
                  <a:spcAft>
                    <a:spcPts val="0"/>
                  </a:spcAft>
                  <a:buNone/>
                </a:pPr>
                <a:endParaRPr sz="1800" b="1" dirty="0">
                  <a:solidFill>
                    <a:schemeClr val="lt1"/>
                  </a:solidFill>
                  <a:latin typeface="Fira Sans"/>
                  <a:ea typeface="Fira Sans"/>
                  <a:cs typeface="Fira Sans"/>
                  <a:sym typeface="Fira Sans"/>
                </a:endParaRPr>
              </a:p>
            </p:txBody>
          </p:sp>
        </p:grpSp>
        <p:sp>
          <p:nvSpPr>
            <p:cNvPr id="74" name="Google Shape;1445;p40">
              <a:extLst>
                <a:ext uri="{FF2B5EF4-FFF2-40B4-BE49-F238E27FC236}">
                  <a16:creationId xmlns:a16="http://schemas.microsoft.com/office/drawing/2014/main" id="{CDE7F32D-8DD9-46F2-956E-2698888DE5A9}"/>
                </a:ext>
              </a:extLst>
            </p:cNvPr>
            <p:cNvSpPr/>
            <p:nvPr/>
          </p:nvSpPr>
          <p:spPr>
            <a:xfrm rot="10800000">
              <a:off x="2772349" y="3582443"/>
              <a:ext cx="1498500" cy="528963"/>
            </a:xfrm>
            <a:prstGeom prst="triangle">
              <a:avLst>
                <a:gd name="adj" fmla="val 50000"/>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Rounded Corners 11">
              <a:extLst>
                <a:ext uri="{FF2B5EF4-FFF2-40B4-BE49-F238E27FC236}">
                  <a16:creationId xmlns:a16="http://schemas.microsoft.com/office/drawing/2014/main" id="{6EE38831-022F-4C37-9062-539510937DDC}"/>
                </a:ext>
              </a:extLst>
            </p:cNvPr>
            <p:cNvSpPr/>
            <p:nvPr/>
          </p:nvSpPr>
          <p:spPr>
            <a:xfrm>
              <a:off x="1065598" y="4062143"/>
              <a:ext cx="9544049" cy="1344065"/>
            </a:xfrm>
            <a:prstGeom prst="round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13" name="Google Shape;1427;p40">
              <a:extLst>
                <a:ext uri="{FF2B5EF4-FFF2-40B4-BE49-F238E27FC236}">
                  <a16:creationId xmlns:a16="http://schemas.microsoft.com/office/drawing/2014/main" id="{40DEFFFF-036B-415A-8E1C-A81004FE221C}"/>
                </a:ext>
              </a:extLst>
            </p:cNvPr>
            <p:cNvSpPr/>
            <p:nvPr/>
          </p:nvSpPr>
          <p:spPr>
            <a:xfrm>
              <a:off x="1392227" y="4062143"/>
              <a:ext cx="760408" cy="1507001"/>
            </a:xfrm>
            <a:custGeom>
              <a:avLst/>
              <a:gdLst/>
              <a:ahLst/>
              <a:cxnLst/>
              <a:rect l="l" t="t" r="r" b="b"/>
              <a:pathLst>
                <a:path w="35633" h="40920" extrusionOk="0">
                  <a:moveTo>
                    <a:pt x="0" y="0"/>
                  </a:moveTo>
                  <a:lnTo>
                    <a:pt x="0" y="40920"/>
                  </a:lnTo>
                  <a:lnTo>
                    <a:pt x="17824" y="38987"/>
                  </a:lnTo>
                  <a:lnTo>
                    <a:pt x="35633" y="40920"/>
                  </a:lnTo>
                  <a:lnTo>
                    <a:pt x="35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4;p40">
              <a:extLst>
                <a:ext uri="{FF2B5EF4-FFF2-40B4-BE49-F238E27FC236}">
                  <a16:creationId xmlns:a16="http://schemas.microsoft.com/office/drawing/2014/main" id="{958770FD-A79A-4DC4-8756-3F34AC0BD448}"/>
                </a:ext>
              </a:extLst>
            </p:cNvPr>
            <p:cNvSpPr txBox="1"/>
            <p:nvPr/>
          </p:nvSpPr>
          <p:spPr>
            <a:xfrm>
              <a:off x="2140091" y="4733527"/>
              <a:ext cx="1264514" cy="3349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b="1" dirty="0">
                  <a:solidFill>
                    <a:srgbClr val="0033A0"/>
                  </a:solidFill>
                  <a:latin typeface="Fira Sans"/>
                  <a:ea typeface="Fira Sans"/>
                  <a:cs typeface="Fira Sans"/>
                  <a:sym typeface="Fira Sans"/>
                </a:rPr>
                <a:t>Research Impact</a:t>
              </a:r>
              <a:endParaRPr lang="en-HK" sz="1800" b="1" dirty="0">
                <a:solidFill>
                  <a:srgbClr val="0033A0"/>
                </a:solidFill>
                <a:latin typeface="Fira Sans"/>
                <a:ea typeface="Fira Sans"/>
                <a:cs typeface="Fira Sans"/>
                <a:sym typeface="Fira Sans"/>
              </a:endParaRPr>
            </a:p>
            <a:p>
              <a:pPr marL="0" lvl="0" indent="0" algn="l" rtl="0">
                <a:spcBef>
                  <a:spcPts val="0"/>
                </a:spcBef>
                <a:spcAft>
                  <a:spcPts val="0"/>
                </a:spcAft>
                <a:buNone/>
              </a:pPr>
              <a:endParaRPr sz="1800" b="1" dirty="0">
                <a:solidFill>
                  <a:schemeClr val="lt1"/>
                </a:solidFill>
                <a:latin typeface="Fira Sans"/>
                <a:ea typeface="Fira Sans"/>
                <a:cs typeface="Fira Sans"/>
                <a:sym typeface="Fira Sans"/>
              </a:endParaRPr>
            </a:p>
          </p:txBody>
        </p:sp>
        <p:sp>
          <p:nvSpPr>
            <p:cNvPr id="16" name="Google Shape;1443;p40">
              <a:extLst>
                <a:ext uri="{FF2B5EF4-FFF2-40B4-BE49-F238E27FC236}">
                  <a16:creationId xmlns:a16="http://schemas.microsoft.com/office/drawing/2014/main" id="{D74C5061-0BBB-47D7-81F2-0F40CFD9CE2A}"/>
                </a:ext>
              </a:extLst>
            </p:cNvPr>
            <p:cNvSpPr txBox="1"/>
            <p:nvPr/>
          </p:nvSpPr>
          <p:spPr>
            <a:xfrm>
              <a:off x="3329677" y="4621377"/>
              <a:ext cx="7095611" cy="447900"/>
            </a:xfrm>
            <a:prstGeom prst="rect">
              <a:avLst/>
            </a:prstGeom>
            <a:noFill/>
            <a:ln>
              <a:noFill/>
            </a:ln>
          </p:spPr>
          <p:txBody>
            <a:bodyPr spcFirstLastPara="1" wrap="square" lIns="91425" tIns="91425" rIns="91425" bIns="91425" anchor="ctr" anchorCtr="0">
              <a:noAutofit/>
            </a:bodyPr>
            <a:lstStyle/>
            <a:p>
              <a:pPr marL="342900" lvl="0" indent="-342900">
                <a:buClr>
                  <a:srgbClr val="000000"/>
                </a:buClr>
                <a:buFont typeface="+mj-lt"/>
                <a:buAutoNum type="arabicPeriod"/>
              </a:pPr>
              <a:r>
                <a:rPr lang="en-US" sz="1800" kern="0" dirty="0">
                  <a:solidFill>
                    <a:srgbClr val="000000"/>
                  </a:solidFill>
                  <a:latin typeface="Roboto"/>
                  <a:ea typeface="Roboto"/>
                  <a:cs typeface="Roboto"/>
                  <a:sym typeface="Roboto"/>
                </a:rPr>
                <a:t>This project meets the AI </a:t>
              </a:r>
              <a:r>
                <a:rPr lang="en-US" altLang="zh-CN" sz="1800" kern="0" dirty="0">
                  <a:solidFill>
                    <a:srgbClr val="000000"/>
                  </a:solidFill>
                  <a:latin typeface="Roboto"/>
                  <a:ea typeface="Roboto"/>
                  <a:cs typeface="Roboto"/>
                  <a:sym typeface="Roboto"/>
                </a:rPr>
                <a:t>and Smart city</a:t>
              </a:r>
              <a:r>
                <a:rPr lang="en-US" sz="1800" kern="0" dirty="0">
                  <a:solidFill>
                    <a:srgbClr val="000000"/>
                  </a:solidFill>
                  <a:latin typeface="Roboto"/>
                  <a:ea typeface="Roboto"/>
                  <a:cs typeface="Roboto"/>
                  <a:sym typeface="Roboto"/>
                </a:rPr>
                <a:t> strategic of Hong Kong.</a:t>
              </a:r>
            </a:p>
            <a:p>
              <a:pPr marL="342900" lvl="0" indent="-342900">
                <a:buClr>
                  <a:srgbClr val="000000"/>
                </a:buClr>
                <a:buFont typeface="+mj-lt"/>
                <a:buAutoNum type="arabicPeriod"/>
              </a:pPr>
              <a:r>
                <a:rPr lang="en-US" sz="1800" kern="0" dirty="0">
                  <a:solidFill>
                    <a:srgbClr val="000000"/>
                  </a:solidFill>
                  <a:latin typeface="Roboto"/>
                  <a:ea typeface="Roboto"/>
                  <a:cs typeface="Roboto"/>
                  <a:sym typeface="Roboto"/>
                </a:rPr>
                <a:t>P</a:t>
              </a:r>
              <a:r>
                <a:rPr lang="en-US" altLang="zh-CN" sz="1800" kern="0" dirty="0">
                  <a:solidFill>
                    <a:srgbClr val="000000"/>
                  </a:solidFill>
                  <a:latin typeface="Roboto"/>
                  <a:ea typeface="Roboto"/>
                  <a:cs typeface="Roboto"/>
                  <a:sym typeface="Roboto"/>
                </a:rPr>
                <a:t>romote the innovation application in smart cities.</a:t>
              </a:r>
            </a:p>
            <a:p>
              <a:pPr marL="342900" lvl="0" indent="-342900">
                <a:buClr>
                  <a:srgbClr val="000000"/>
                </a:buClr>
                <a:buFont typeface="+mj-lt"/>
                <a:buAutoNum type="arabicPeriod"/>
              </a:pPr>
              <a:r>
                <a:rPr lang="en-US" altLang="zh-CN" sz="1800" kern="0" dirty="0">
                  <a:solidFill>
                    <a:srgbClr val="000000"/>
                  </a:solidFill>
                  <a:latin typeface="Roboto"/>
                  <a:ea typeface="Roboto"/>
                  <a:cs typeface="Roboto"/>
                  <a:sym typeface="Roboto"/>
                </a:rPr>
                <a:t>Raise the city's capabilities of handling with emergency risks </a:t>
              </a:r>
            </a:p>
            <a:p>
              <a:pPr lvl="0">
                <a:buClr>
                  <a:srgbClr val="000000"/>
                </a:buClr>
              </a:pPr>
              <a:endParaRPr lang="en-US" sz="1800" kern="0" dirty="0">
                <a:solidFill>
                  <a:srgbClr val="000000"/>
                </a:solidFill>
                <a:latin typeface="Roboto"/>
                <a:ea typeface="Roboto"/>
                <a:cs typeface="Roboto"/>
                <a:sym typeface="Roboto"/>
              </a:endParaRPr>
            </a:p>
          </p:txBody>
        </p:sp>
        <p:sp>
          <p:nvSpPr>
            <p:cNvPr id="100" name="iconfont-11117-5237996">
              <a:extLst>
                <a:ext uri="{FF2B5EF4-FFF2-40B4-BE49-F238E27FC236}">
                  <a16:creationId xmlns:a16="http://schemas.microsoft.com/office/drawing/2014/main" id="{F7C160DB-1F42-4EA5-81DD-6CF325D5072E}"/>
                </a:ext>
              </a:extLst>
            </p:cNvPr>
            <p:cNvSpPr>
              <a:spLocks noChangeAspect="1"/>
            </p:cNvSpPr>
            <p:nvPr/>
          </p:nvSpPr>
          <p:spPr bwMode="auto">
            <a:xfrm>
              <a:off x="1554921" y="1563451"/>
              <a:ext cx="449872" cy="516536"/>
            </a:xfrm>
            <a:custGeom>
              <a:avLst/>
              <a:gdLst>
                <a:gd name="connsiteX0" fmla="*/ 171466 w 388684"/>
                <a:gd name="connsiteY0" fmla="*/ 299559 h 446281"/>
                <a:gd name="connsiteX1" fmla="*/ 220046 w 388684"/>
                <a:gd name="connsiteY1" fmla="*/ 299559 h 446281"/>
                <a:gd name="connsiteX2" fmla="*/ 220046 w 388684"/>
                <a:gd name="connsiteY2" fmla="*/ 347199 h 446281"/>
                <a:gd name="connsiteX3" fmla="*/ 171466 w 388684"/>
                <a:gd name="connsiteY3" fmla="*/ 347199 h 446281"/>
                <a:gd name="connsiteX4" fmla="*/ 193383 w 388684"/>
                <a:gd name="connsiteY4" fmla="*/ 106238 h 446281"/>
                <a:gd name="connsiteX5" fmla="*/ 237175 w 388684"/>
                <a:gd name="connsiteY5" fmla="*/ 117673 h 446281"/>
                <a:gd name="connsiteX6" fmla="*/ 259092 w 388684"/>
                <a:gd name="connsiteY6" fmla="*/ 141493 h 446281"/>
                <a:gd name="connsiteX7" fmla="*/ 264787 w 388684"/>
                <a:gd name="connsiteY7" fmla="*/ 165270 h 446281"/>
                <a:gd name="connsiteX8" fmla="*/ 261939 w 388684"/>
                <a:gd name="connsiteY8" fmla="*/ 185293 h 446281"/>
                <a:gd name="connsiteX9" fmla="*/ 252405 w 388684"/>
                <a:gd name="connsiteY9" fmla="*/ 200525 h 446281"/>
                <a:gd name="connsiteX10" fmla="*/ 238124 w 388684"/>
                <a:gd name="connsiteY10" fmla="*/ 211960 h 446281"/>
                <a:gd name="connsiteX11" fmla="*/ 225741 w 388684"/>
                <a:gd name="connsiteY11" fmla="*/ 221454 h 446281"/>
                <a:gd name="connsiteX12" fmla="*/ 220996 w 388684"/>
                <a:gd name="connsiteY12" fmla="*/ 230041 h 446281"/>
                <a:gd name="connsiteX13" fmla="*/ 220046 w 388684"/>
                <a:gd name="connsiteY13" fmla="*/ 251013 h 446281"/>
                <a:gd name="connsiteX14" fmla="*/ 220046 w 388684"/>
                <a:gd name="connsiteY14" fmla="*/ 271942 h 446281"/>
                <a:gd name="connsiteX15" fmla="*/ 172415 w 388684"/>
                <a:gd name="connsiteY15" fmla="*/ 271942 h 446281"/>
                <a:gd name="connsiteX16" fmla="*/ 171466 w 388684"/>
                <a:gd name="connsiteY16" fmla="*/ 246223 h 446281"/>
                <a:gd name="connsiteX17" fmla="*/ 171466 w 388684"/>
                <a:gd name="connsiteY17" fmla="*/ 233839 h 446281"/>
                <a:gd name="connsiteX18" fmla="*/ 174357 w 388684"/>
                <a:gd name="connsiteY18" fmla="*/ 218606 h 446281"/>
                <a:gd name="connsiteX19" fmla="*/ 182899 w 388684"/>
                <a:gd name="connsiteY19" fmla="*/ 203373 h 446281"/>
                <a:gd name="connsiteX20" fmla="*/ 200027 w 388684"/>
                <a:gd name="connsiteY20" fmla="*/ 189090 h 446281"/>
                <a:gd name="connsiteX21" fmla="*/ 213359 w 388684"/>
                <a:gd name="connsiteY21" fmla="*/ 178604 h 446281"/>
                <a:gd name="connsiteX22" fmla="*/ 216250 w 388684"/>
                <a:gd name="connsiteY22" fmla="*/ 166219 h 446281"/>
                <a:gd name="connsiteX23" fmla="*/ 210512 w 388684"/>
                <a:gd name="connsiteY23" fmla="*/ 151936 h 446281"/>
                <a:gd name="connsiteX24" fmla="*/ 200027 w 388684"/>
                <a:gd name="connsiteY24" fmla="*/ 148139 h 446281"/>
                <a:gd name="connsiteX25" fmla="*/ 188637 w 388684"/>
                <a:gd name="connsiteY25" fmla="*/ 146240 h 446281"/>
                <a:gd name="connsiteX26" fmla="*/ 176255 w 388684"/>
                <a:gd name="connsiteY26" fmla="*/ 150987 h 446281"/>
                <a:gd name="connsiteX27" fmla="*/ 168618 w 388684"/>
                <a:gd name="connsiteY27" fmla="*/ 160523 h 446281"/>
                <a:gd name="connsiteX28" fmla="*/ 166720 w 388684"/>
                <a:gd name="connsiteY28" fmla="*/ 173857 h 446281"/>
                <a:gd name="connsiteX29" fmla="*/ 166720 w 388684"/>
                <a:gd name="connsiteY29" fmla="*/ 183394 h 446281"/>
                <a:gd name="connsiteX30" fmla="*/ 119132 w 388684"/>
                <a:gd name="connsiteY30" fmla="*/ 183394 h 446281"/>
                <a:gd name="connsiteX31" fmla="*/ 119132 w 388684"/>
                <a:gd name="connsiteY31" fmla="*/ 166219 h 446281"/>
                <a:gd name="connsiteX32" fmla="*/ 122929 w 388684"/>
                <a:gd name="connsiteY32" fmla="*/ 148139 h 446281"/>
                <a:gd name="connsiteX33" fmla="*/ 134362 w 388684"/>
                <a:gd name="connsiteY33" fmla="*/ 128159 h 446281"/>
                <a:gd name="connsiteX34" fmla="*/ 158134 w 388684"/>
                <a:gd name="connsiteY34" fmla="*/ 112927 h 446281"/>
                <a:gd name="connsiteX35" fmla="*/ 193383 w 388684"/>
                <a:gd name="connsiteY35" fmla="*/ 106238 h 446281"/>
                <a:gd name="connsiteX36" fmla="*/ 186701 w 388684"/>
                <a:gd name="connsiteY36" fmla="*/ 1456 h 446281"/>
                <a:gd name="connsiteX37" fmla="*/ 196241 w 388684"/>
                <a:gd name="connsiteY37" fmla="*/ 1456 h 446281"/>
                <a:gd name="connsiteX38" fmla="*/ 359157 w 388684"/>
                <a:gd name="connsiteY38" fmla="*/ 90024 h 446281"/>
                <a:gd name="connsiteX39" fmla="*/ 362956 w 388684"/>
                <a:gd name="connsiteY39" fmla="*/ 103361 h 446281"/>
                <a:gd name="connsiteX40" fmla="*/ 349617 w 388684"/>
                <a:gd name="connsiteY40" fmla="*/ 107159 h 446281"/>
                <a:gd name="connsiteX41" fmla="*/ 191493 w 388684"/>
                <a:gd name="connsiteY41" fmla="*/ 20491 h 446281"/>
                <a:gd name="connsiteX42" fmla="*/ 19037 w 388684"/>
                <a:gd name="connsiteY42" fmla="*/ 123345 h 446281"/>
                <a:gd name="connsiteX43" fmla="*/ 19037 w 388684"/>
                <a:gd name="connsiteY43" fmla="*/ 323400 h 446281"/>
                <a:gd name="connsiteX44" fmla="*/ 192443 w 388684"/>
                <a:gd name="connsiteY44" fmla="*/ 426254 h 446281"/>
                <a:gd name="connsiteX45" fmla="*/ 369647 w 388684"/>
                <a:gd name="connsiteY45" fmla="*/ 323400 h 446281"/>
                <a:gd name="connsiteX46" fmla="*/ 369647 w 388684"/>
                <a:gd name="connsiteY46" fmla="*/ 151918 h 446281"/>
                <a:gd name="connsiteX47" fmla="*/ 379144 w 388684"/>
                <a:gd name="connsiteY47" fmla="*/ 142422 h 446281"/>
                <a:gd name="connsiteX48" fmla="*/ 388684 w 388684"/>
                <a:gd name="connsiteY48" fmla="*/ 151918 h 446281"/>
                <a:gd name="connsiteX49" fmla="*/ 388684 w 388684"/>
                <a:gd name="connsiteY49" fmla="*/ 328147 h 446281"/>
                <a:gd name="connsiteX50" fmla="*/ 383936 w 388684"/>
                <a:gd name="connsiteY50" fmla="*/ 336737 h 446281"/>
                <a:gd name="connsiteX51" fmla="*/ 196241 w 388684"/>
                <a:gd name="connsiteY51" fmla="*/ 445331 h 446281"/>
                <a:gd name="connsiteX52" fmla="*/ 191493 w 388684"/>
                <a:gd name="connsiteY52" fmla="*/ 446281 h 446281"/>
                <a:gd name="connsiteX53" fmla="*/ 186701 w 388684"/>
                <a:gd name="connsiteY53" fmla="*/ 445331 h 446281"/>
                <a:gd name="connsiteX54" fmla="*/ 4748 w 388684"/>
                <a:gd name="connsiteY54" fmla="*/ 336737 h 446281"/>
                <a:gd name="connsiteX55" fmla="*/ 0 w 388684"/>
                <a:gd name="connsiteY55" fmla="*/ 328147 h 446281"/>
                <a:gd name="connsiteX56" fmla="*/ 0 w 388684"/>
                <a:gd name="connsiteY56" fmla="*/ 117648 h 446281"/>
                <a:gd name="connsiteX57" fmla="*/ 4748 w 388684"/>
                <a:gd name="connsiteY57" fmla="*/ 109058 h 446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8684" h="446281">
                  <a:moveTo>
                    <a:pt x="171466" y="299559"/>
                  </a:moveTo>
                  <a:lnTo>
                    <a:pt x="220046" y="299559"/>
                  </a:lnTo>
                  <a:lnTo>
                    <a:pt x="220046" y="347199"/>
                  </a:lnTo>
                  <a:lnTo>
                    <a:pt x="171466" y="347199"/>
                  </a:lnTo>
                  <a:close/>
                  <a:moveTo>
                    <a:pt x="193383" y="106238"/>
                  </a:moveTo>
                  <a:cubicBezTo>
                    <a:pt x="211461" y="106238"/>
                    <a:pt x="226691" y="110985"/>
                    <a:pt x="237175" y="117673"/>
                  </a:cubicBezTo>
                  <a:cubicBezTo>
                    <a:pt x="247659" y="125268"/>
                    <a:pt x="255252" y="132906"/>
                    <a:pt x="259092" y="141493"/>
                  </a:cubicBezTo>
                  <a:cubicBezTo>
                    <a:pt x="262889" y="150037"/>
                    <a:pt x="264787" y="157675"/>
                    <a:pt x="264787" y="165270"/>
                  </a:cubicBezTo>
                  <a:cubicBezTo>
                    <a:pt x="264787" y="172908"/>
                    <a:pt x="263838" y="179553"/>
                    <a:pt x="261939" y="185293"/>
                  </a:cubicBezTo>
                  <a:cubicBezTo>
                    <a:pt x="259092" y="191938"/>
                    <a:pt x="256244" y="196728"/>
                    <a:pt x="252405" y="200525"/>
                  </a:cubicBezTo>
                  <a:cubicBezTo>
                    <a:pt x="248608" y="204323"/>
                    <a:pt x="243862" y="208120"/>
                    <a:pt x="238124" y="211960"/>
                  </a:cubicBezTo>
                  <a:cubicBezTo>
                    <a:pt x="232429" y="215758"/>
                    <a:pt x="227640" y="218606"/>
                    <a:pt x="225741" y="221454"/>
                  </a:cubicBezTo>
                  <a:cubicBezTo>
                    <a:pt x="222894" y="224345"/>
                    <a:pt x="221945" y="227193"/>
                    <a:pt x="220996" y="230041"/>
                  </a:cubicBezTo>
                  <a:cubicBezTo>
                    <a:pt x="220046" y="232889"/>
                    <a:pt x="220046" y="240527"/>
                    <a:pt x="220046" y="251013"/>
                  </a:cubicBezTo>
                  <a:lnTo>
                    <a:pt x="220046" y="271942"/>
                  </a:lnTo>
                  <a:lnTo>
                    <a:pt x="172415" y="271942"/>
                  </a:lnTo>
                  <a:lnTo>
                    <a:pt x="171466" y="246223"/>
                  </a:lnTo>
                  <a:lnTo>
                    <a:pt x="171466" y="233839"/>
                  </a:lnTo>
                  <a:cubicBezTo>
                    <a:pt x="172415" y="229092"/>
                    <a:pt x="173407" y="223396"/>
                    <a:pt x="174357" y="218606"/>
                  </a:cubicBezTo>
                  <a:cubicBezTo>
                    <a:pt x="176255" y="213859"/>
                    <a:pt x="178153" y="208120"/>
                    <a:pt x="182899" y="203373"/>
                  </a:cubicBezTo>
                  <a:cubicBezTo>
                    <a:pt x="186696" y="197677"/>
                    <a:pt x="192434" y="192887"/>
                    <a:pt x="200027" y="189090"/>
                  </a:cubicBezTo>
                  <a:cubicBezTo>
                    <a:pt x="207664" y="184343"/>
                    <a:pt x="211461" y="180503"/>
                    <a:pt x="213359" y="178604"/>
                  </a:cubicBezTo>
                  <a:cubicBezTo>
                    <a:pt x="215301" y="175756"/>
                    <a:pt x="216250" y="171959"/>
                    <a:pt x="216250" y="166219"/>
                  </a:cubicBezTo>
                  <a:cubicBezTo>
                    <a:pt x="216250" y="160523"/>
                    <a:pt x="214308" y="155777"/>
                    <a:pt x="210512" y="151936"/>
                  </a:cubicBezTo>
                  <a:cubicBezTo>
                    <a:pt x="207664" y="150037"/>
                    <a:pt x="204816" y="149088"/>
                    <a:pt x="200027" y="148139"/>
                  </a:cubicBezTo>
                  <a:cubicBezTo>
                    <a:pt x="196231" y="147189"/>
                    <a:pt x="191485" y="146240"/>
                    <a:pt x="188637" y="146240"/>
                  </a:cubicBezTo>
                  <a:cubicBezTo>
                    <a:pt x="184798" y="146240"/>
                    <a:pt x="181001" y="147189"/>
                    <a:pt x="176255" y="150987"/>
                  </a:cubicBezTo>
                  <a:cubicBezTo>
                    <a:pt x="172415" y="153878"/>
                    <a:pt x="170517" y="157675"/>
                    <a:pt x="168618" y="160523"/>
                  </a:cubicBezTo>
                  <a:cubicBezTo>
                    <a:pt x="167669" y="164321"/>
                    <a:pt x="166720" y="169111"/>
                    <a:pt x="166720" y="173857"/>
                  </a:cubicBezTo>
                  <a:lnTo>
                    <a:pt x="166720" y="183394"/>
                  </a:lnTo>
                  <a:lnTo>
                    <a:pt x="119132" y="183394"/>
                  </a:lnTo>
                  <a:lnTo>
                    <a:pt x="119132" y="166219"/>
                  </a:lnTo>
                  <a:cubicBezTo>
                    <a:pt x="119132" y="161473"/>
                    <a:pt x="120081" y="154827"/>
                    <a:pt x="122929" y="148139"/>
                  </a:cubicBezTo>
                  <a:cubicBezTo>
                    <a:pt x="125776" y="140544"/>
                    <a:pt x="129573" y="134805"/>
                    <a:pt x="134362" y="128159"/>
                  </a:cubicBezTo>
                  <a:cubicBezTo>
                    <a:pt x="140057" y="122420"/>
                    <a:pt x="147693" y="117673"/>
                    <a:pt x="158134" y="112927"/>
                  </a:cubicBezTo>
                  <a:cubicBezTo>
                    <a:pt x="168618" y="109086"/>
                    <a:pt x="180052" y="106238"/>
                    <a:pt x="193383" y="106238"/>
                  </a:cubicBezTo>
                  <a:close/>
                  <a:moveTo>
                    <a:pt x="186701" y="1456"/>
                  </a:moveTo>
                  <a:cubicBezTo>
                    <a:pt x="189594" y="-486"/>
                    <a:pt x="193392" y="-486"/>
                    <a:pt x="196241" y="1456"/>
                  </a:cubicBezTo>
                  <a:lnTo>
                    <a:pt x="359157" y="90024"/>
                  </a:lnTo>
                  <a:cubicBezTo>
                    <a:pt x="363906" y="92873"/>
                    <a:pt x="365805" y="98613"/>
                    <a:pt x="362956" y="103361"/>
                  </a:cubicBezTo>
                  <a:cubicBezTo>
                    <a:pt x="360107" y="108109"/>
                    <a:pt x="354409" y="110008"/>
                    <a:pt x="349617" y="107159"/>
                  </a:cubicBezTo>
                  <a:lnTo>
                    <a:pt x="191493" y="20491"/>
                  </a:lnTo>
                  <a:lnTo>
                    <a:pt x="19037" y="123345"/>
                  </a:lnTo>
                  <a:lnTo>
                    <a:pt x="19037" y="323400"/>
                  </a:lnTo>
                  <a:lnTo>
                    <a:pt x="192443" y="426254"/>
                  </a:lnTo>
                  <a:lnTo>
                    <a:pt x="369647" y="323400"/>
                  </a:lnTo>
                  <a:lnTo>
                    <a:pt x="369647" y="151918"/>
                  </a:lnTo>
                  <a:cubicBezTo>
                    <a:pt x="369647" y="146221"/>
                    <a:pt x="373446" y="142422"/>
                    <a:pt x="379144" y="142422"/>
                  </a:cubicBezTo>
                  <a:cubicBezTo>
                    <a:pt x="384885" y="142422"/>
                    <a:pt x="388684" y="146221"/>
                    <a:pt x="388684" y="151918"/>
                  </a:cubicBezTo>
                  <a:lnTo>
                    <a:pt x="388684" y="328147"/>
                  </a:lnTo>
                  <a:cubicBezTo>
                    <a:pt x="388684" y="331946"/>
                    <a:pt x="386785" y="334837"/>
                    <a:pt x="383936" y="336737"/>
                  </a:cubicBezTo>
                  <a:lnTo>
                    <a:pt x="196241" y="445331"/>
                  </a:lnTo>
                  <a:cubicBezTo>
                    <a:pt x="195292" y="446281"/>
                    <a:pt x="193392" y="446281"/>
                    <a:pt x="191493" y="446281"/>
                  </a:cubicBezTo>
                  <a:cubicBezTo>
                    <a:pt x="189594" y="446281"/>
                    <a:pt x="187694" y="446281"/>
                    <a:pt x="186701" y="445331"/>
                  </a:cubicBezTo>
                  <a:lnTo>
                    <a:pt x="4748" y="336737"/>
                  </a:lnTo>
                  <a:cubicBezTo>
                    <a:pt x="1899" y="334837"/>
                    <a:pt x="0" y="331946"/>
                    <a:pt x="0" y="328147"/>
                  </a:cubicBezTo>
                  <a:lnTo>
                    <a:pt x="0" y="117648"/>
                  </a:lnTo>
                  <a:cubicBezTo>
                    <a:pt x="0" y="113849"/>
                    <a:pt x="1899" y="110958"/>
                    <a:pt x="4748" y="109058"/>
                  </a:cubicBezTo>
                  <a:close/>
                </a:path>
              </a:pathLst>
            </a:custGeom>
            <a:solidFill>
              <a:schemeClr val="accent6">
                <a:lumMod val="20000"/>
                <a:lumOff val="80000"/>
              </a:schemeClr>
            </a:solidFill>
            <a:ln>
              <a:noFill/>
            </a:ln>
          </p:spPr>
        </p:sp>
        <p:sp>
          <p:nvSpPr>
            <p:cNvPr id="101" name="iconfont-1177-866103">
              <a:extLst>
                <a:ext uri="{FF2B5EF4-FFF2-40B4-BE49-F238E27FC236}">
                  <a16:creationId xmlns:a16="http://schemas.microsoft.com/office/drawing/2014/main" id="{3F369C6E-327D-4665-AEED-C669BCD29122}"/>
                </a:ext>
              </a:extLst>
            </p:cNvPr>
            <p:cNvSpPr>
              <a:spLocks noChangeAspect="1"/>
            </p:cNvSpPr>
            <p:nvPr/>
          </p:nvSpPr>
          <p:spPr bwMode="auto">
            <a:xfrm>
              <a:off x="1630324" y="2959044"/>
              <a:ext cx="253844" cy="413900"/>
            </a:xfrm>
            <a:custGeom>
              <a:avLst/>
              <a:gdLst>
                <a:gd name="T0" fmla="*/ 0 w 7492"/>
                <a:gd name="T1" fmla="*/ 977 h 12216"/>
                <a:gd name="T2" fmla="*/ 6515 w 7492"/>
                <a:gd name="T3" fmla="*/ 12216 h 12216"/>
                <a:gd name="T4" fmla="*/ 6515 w 7492"/>
                <a:gd name="T5" fmla="*/ 0 h 12216"/>
                <a:gd name="T6" fmla="*/ 4401 w 7492"/>
                <a:gd name="T7" fmla="*/ 651 h 12216"/>
                <a:gd name="T8" fmla="*/ 4401 w 7492"/>
                <a:gd name="T9" fmla="*/ 1140 h 12216"/>
                <a:gd name="T10" fmla="*/ 2850 w 7492"/>
                <a:gd name="T11" fmla="*/ 893 h 12216"/>
                <a:gd name="T12" fmla="*/ 3746 w 7492"/>
                <a:gd name="T13" fmla="*/ 10791 h 12216"/>
                <a:gd name="T14" fmla="*/ 6678 w 7492"/>
                <a:gd name="T15" fmla="*/ 10261 h 12216"/>
                <a:gd name="T16" fmla="*/ 814 w 7492"/>
                <a:gd name="T17" fmla="*/ 10261 h 12216"/>
                <a:gd name="T18" fmla="*/ 6515 w 7492"/>
                <a:gd name="T19" fmla="*/ 1792 h 12216"/>
                <a:gd name="T20" fmla="*/ 5701 w 7492"/>
                <a:gd name="T21" fmla="*/ 5375 h 12216"/>
                <a:gd name="T22" fmla="*/ 4600 w 7492"/>
                <a:gd name="T23" fmla="*/ 5240 h 12216"/>
                <a:gd name="T24" fmla="*/ 5474 w 7492"/>
                <a:gd name="T25" fmla="*/ 4827 h 12216"/>
                <a:gd name="T26" fmla="*/ 4689 w 7492"/>
                <a:gd name="T27" fmla="*/ 4691 h 12216"/>
                <a:gd name="T28" fmla="*/ 3909 w 7492"/>
                <a:gd name="T29" fmla="*/ 4368 h 12216"/>
                <a:gd name="T30" fmla="*/ 3258 w 7492"/>
                <a:gd name="T31" fmla="*/ 3909 h 12216"/>
                <a:gd name="T32" fmla="*/ 3123 w 7492"/>
                <a:gd name="T33" fmla="*/ 5010 h 12216"/>
                <a:gd name="T34" fmla="*/ 2019 w 7492"/>
                <a:gd name="T35" fmla="*/ 4136 h 12216"/>
                <a:gd name="T36" fmla="*/ 2574 w 7492"/>
                <a:gd name="T37" fmla="*/ 4921 h 12216"/>
                <a:gd name="T38" fmla="*/ 2251 w 7492"/>
                <a:gd name="T39" fmla="*/ 5701 h 12216"/>
                <a:gd name="T40" fmla="*/ 1792 w 7492"/>
                <a:gd name="T41" fmla="*/ 6352 h 12216"/>
                <a:gd name="T42" fmla="*/ 2893 w 7492"/>
                <a:gd name="T43" fmla="*/ 6487 h 12216"/>
                <a:gd name="T44" fmla="*/ 2019 w 7492"/>
                <a:gd name="T45" fmla="*/ 7591 h 12216"/>
                <a:gd name="T46" fmla="*/ 2804 w 7492"/>
                <a:gd name="T47" fmla="*/ 7037 h 12216"/>
                <a:gd name="T48" fmla="*/ 3583 w 7492"/>
                <a:gd name="T49" fmla="*/ 7359 h 12216"/>
                <a:gd name="T50" fmla="*/ 4235 w 7492"/>
                <a:gd name="T51" fmla="*/ 7818 h 12216"/>
                <a:gd name="T52" fmla="*/ 4370 w 7492"/>
                <a:gd name="T53" fmla="*/ 6717 h 12216"/>
                <a:gd name="T54" fmla="*/ 5128 w 7492"/>
                <a:gd name="T55" fmla="*/ 7734 h 12216"/>
                <a:gd name="T56" fmla="*/ 4921 w 7492"/>
                <a:gd name="T57" fmla="*/ 6808 h 12216"/>
                <a:gd name="T58" fmla="*/ 5242 w 7492"/>
                <a:gd name="T59" fmla="*/ 6026 h 12216"/>
                <a:gd name="T60" fmla="*/ 5701 w 7492"/>
                <a:gd name="T61" fmla="*/ 5375 h 12216"/>
                <a:gd name="T62" fmla="*/ 5243 w 7492"/>
                <a:gd name="T63" fmla="*/ 4367 h 12216"/>
                <a:gd name="T64" fmla="*/ 5013 w 7492"/>
                <a:gd name="T65" fmla="*/ 4367 h 12216"/>
                <a:gd name="T66" fmla="*/ 2249 w 7492"/>
                <a:gd name="T67" fmla="*/ 4366 h 12216"/>
                <a:gd name="T68" fmla="*/ 2479 w 7492"/>
                <a:gd name="T69" fmla="*/ 4597 h 12216"/>
                <a:gd name="T70" fmla="*/ 1791 w 7492"/>
                <a:gd name="T71" fmla="*/ 5701 h 12216"/>
                <a:gd name="T72" fmla="*/ 2479 w 7492"/>
                <a:gd name="T73" fmla="*/ 7361 h 12216"/>
                <a:gd name="T74" fmla="*/ 2364 w 7492"/>
                <a:gd name="T75" fmla="*/ 7083 h 12216"/>
                <a:gd name="T76" fmla="*/ 5013 w 7492"/>
                <a:gd name="T77" fmla="*/ 7130 h 12216"/>
                <a:gd name="T78" fmla="*/ 5243 w 7492"/>
                <a:gd name="T79" fmla="*/ 7361 h 12216"/>
                <a:gd name="T80" fmla="*/ 3746 w 7492"/>
                <a:gd name="T81" fmla="*/ 3746 h 12216"/>
                <a:gd name="T82" fmla="*/ 3583 w 7492"/>
                <a:gd name="T83" fmla="*/ 3909 h 12216"/>
                <a:gd name="T84" fmla="*/ 3583 w 7492"/>
                <a:gd name="T85" fmla="*/ 7818 h 12216"/>
                <a:gd name="T86" fmla="*/ 3746 w 7492"/>
                <a:gd name="T87" fmla="*/ 7981 h 12216"/>
                <a:gd name="T88" fmla="*/ 3746 w 7492"/>
                <a:gd name="T89" fmla="*/ 5131 h 12216"/>
                <a:gd name="T90" fmla="*/ 5701 w 7492"/>
                <a:gd name="T91" fmla="*/ 6026 h 12216"/>
                <a:gd name="T92" fmla="*/ 5864 w 7492"/>
                <a:gd name="T93" fmla="*/ 5864 h 1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92" h="12216">
                  <a:moveTo>
                    <a:pt x="6515" y="0"/>
                  </a:moveTo>
                  <a:lnTo>
                    <a:pt x="977" y="0"/>
                  </a:lnTo>
                  <a:cubicBezTo>
                    <a:pt x="438" y="0"/>
                    <a:pt x="0" y="438"/>
                    <a:pt x="0" y="977"/>
                  </a:cubicBezTo>
                  <a:lnTo>
                    <a:pt x="0" y="11239"/>
                  </a:lnTo>
                  <a:cubicBezTo>
                    <a:pt x="0" y="11778"/>
                    <a:pt x="438" y="12216"/>
                    <a:pt x="977" y="12216"/>
                  </a:cubicBezTo>
                  <a:lnTo>
                    <a:pt x="6515" y="12216"/>
                  </a:lnTo>
                  <a:cubicBezTo>
                    <a:pt x="7054" y="12216"/>
                    <a:pt x="7492" y="11778"/>
                    <a:pt x="7492" y="11239"/>
                  </a:cubicBezTo>
                  <a:lnTo>
                    <a:pt x="7492" y="977"/>
                  </a:lnTo>
                  <a:cubicBezTo>
                    <a:pt x="7492" y="438"/>
                    <a:pt x="7054" y="0"/>
                    <a:pt x="6515" y="0"/>
                  </a:cubicBezTo>
                  <a:close/>
                  <a:moveTo>
                    <a:pt x="2850" y="893"/>
                  </a:moveTo>
                  <a:cubicBezTo>
                    <a:pt x="2850" y="759"/>
                    <a:pt x="2958" y="651"/>
                    <a:pt x="3091" y="651"/>
                  </a:cubicBezTo>
                  <a:lnTo>
                    <a:pt x="4401" y="651"/>
                  </a:lnTo>
                  <a:cubicBezTo>
                    <a:pt x="4534" y="651"/>
                    <a:pt x="4642" y="759"/>
                    <a:pt x="4642" y="893"/>
                  </a:cubicBezTo>
                  <a:lnTo>
                    <a:pt x="4642" y="899"/>
                  </a:lnTo>
                  <a:cubicBezTo>
                    <a:pt x="4642" y="1033"/>
                    <a:pt x="4534" y="1140"/>
                    <a:pt x="4401" y="1140"/>
                  </a:cubicBezTo>
                  <a:lnTo>
                    <a:pt x="3091" y="1140"/>
                  </a:lnTo>
                  <a:cubicBezTo>
                    <a:pt x="2958" y="1140"/>
                    <a:pt x="2850" y="1033"/>
                    <a:pt x="2850" y="899"/>
                  </a:cubicBezTo>
                  <a:lnTo>
                    <a:pt x="2850" y="893"/>
                  </a:lnTo>
                  <a:close/>
                  <a:moveTo>
                    <a:pt x="3746" y="11849"/>
                  </a:moveTo>
                  <a:cubicBezTo>
                    <a:pt x="3455" y="11849"/>
                    <a:pt x="3217" y="11612"/>
                    <a:pt x="3217" y="11320"/>
                  </a:cubicBezTo>
                  <a:cubicBezTo>
                    <a:pt x="3217" y="11028"/>
                    <a:pt x="3454" y="10791"/>
                    <a:pt x="3746" y="10791"/>
                  </a:cubicBezTo>
                  <a:cubicBezTo>
                    <a:pt x="4038" y="10791"/>
                    <a:pt x="4275" y="11028"/>
                    <a:pt x="4275" y="11320"/>
                  </a:cubicBezTo>
                  <a:cubicBezTo>
                    <a:pt x="4275" y="11612"/>
                    <a:pt x="4038" y="11849"/>
                    <a:pt x="3746" y="11849"/>
                  </a:cubicBezTo>
                  <a:close/>
                  <a:moveTo>
                    <a:pt x="6678" y="10261"/>
                  </a:moveTo>
                  <a:cubicBezTo>
                    <a:pt x="6678" y="10351"/>
                    <a:pt x="6605" y="10424"/>
                    <a:pt x="6515" y="10424"/>
                  </a:cubicBezTo>
                  <a:lnTo>
                    <a:pt x="977" y="10424"/>
                  </a:lnTo>
                  <a:cubicBezTo>
                    <a:pt x="888" y="10424"/>
                    <a:pt x="814" y="10351"/>
                    <a:pt x="814" y="10261"/>
                  </a:cubicBezTo>
                  <a:lnTo>
                    <a:pt x="814" y="1955"/>
                  </a:lnTo>
                  <a:cubicBezTo>
                    <a:pt x="814" y="1865"/>
                    <a:pt x="888" y="1792"/>
                    <a:pt x="977" y="1792"/>
                  </a:cubicBezTo>
                  <a:lnTo>
                    <a:pt x="6515" y="1792"/>
                  </a:lnTo>
                  <a:cubicBezTo>
                    <a:pt x="6605" y="1792"/>
                    <a:pt x="6678" y="1865"/>
                    <a:pt x="6678" y="1955"/>
                  </a:cubicBezTo>
                  <a:lnTo>
                    <a:pt x="6678" y="10261"/>
                  </a:lnTo>
                  <a:close/>
                  <a:moveTo>
                    <a:pt x="5701" y="5375"/>
                  </a:moveTo>
                  <a:cubicBezTo>
                    <a:pt x="5489" y="5375"/>
                    <a:pt x="5309" y="5512"/>
                    <a:pt x="5242" y="5701"/>
                  </a:cubicBezTo>
                  <a:lnTo>
                    <a:pt x="4791" y="5701"/>
                  </a:lnTo>
                  <a:cubicBezTo>
                    <a:pt x="4764" y="5530"/>
                    <a:pt x="4698" y="5374"/>
                    <a:pt x="4600" y="5240"/>
                  </a:cubicBezTo>
                  <a:lnTo>
                    <a:pt x="4919" y="4921"/>
                  </a:lnTo>
                  <a:cubicBezTo>
                    <a:pt x="4984" y="4952"/>
                    <a:pt x="5055" y="4970"/>
                    <a:pt x="5128" y="4970"/>
                  </a:cubicBezTo>
                  <a:cubicBezTo>
                    <a:pt x="5259" y="4970"/>
                    <a:pt x="5381" y="4919"/>
                    <a:pt x="5474" y="4827"/>
                  </a:cubicBezTo>
                  <a:cubicBezTo>
                    <a:pt x="5664" y="4637"/>
                    <a:pt x="5664" y="4326"/>
                    <a:pt x="5474" y="4136"/>
                  </a:cubicBezTo>
                  <a:cubicBezTo>
                    <a:pt x="5289" y="3952"/>
                    <a:pt x="4967" y="3952"/>
                    <a:pt x="4783" y="4136"/>
                  </a:cubicBezTo>
                  <a:cubicBezTo>
                    <a:pt x="4633" y="4286"/>
                    <a:pt x="4603" y="4509"/>
                    <a:pt x="4689" y="4691"/>
                  </a:cubicBezTo>
                  <a:lnTo>
                    <a:pt x="4370" y="5010"/>
                  </a:lnTo>
                  <a:cubicBezTo>
                    <a:pt x="4236" y="4912"/>
                    <a:pt x="4079" y="4845"/>
                    <a:pt x="3909" y="4819"/>
                  </a:cubicBezTo>
                  <a:lnTo>
                    <a:pt x="3909" y="4368"/>
                  </a:lnTo>
                  <a:cubicBezTo>
                    <a:pt x="4098" y="4300"/>
                    <a:pt x="4235" y="4121"/>
                    <a:pt x="4235" y="3909"/>
                  </a:cubicBezTo>
                  <a:cubicBezTo>
                    <a:pt x="4235" y="3640"/>
                    <a:pt x="4016" y="3421"/>
                    <a:pt x="3746" y="3421"/>
                  </a:cubicBezTo>
                  <a:cubicBezTo>
                    <a:pt x="3477" y="3421"/>
                    <a:pt x="3258" y="3640"/>
                    <a:pt x="3258" y="3909"/>
                  </a:cubicBezTo>
                  <a:cubicBezTo>
                    <a:pt x="3258" y="4121"/>
                    <a:pt x="3394" y="4300"/>
                    <a:pt x="3583" y="4368"/>
                  </a:cubicBezTo>
                  <a:lnTo>
                    <a:pt x="3583" y="4819"/>
                  </a:lnTo>
                  <a:cubicBezTo>
                    <a:pt x="3413" y="4845"/>
                    <a:pt x="3256" y="4912"/>
                    <a:pt x="3123" y="5010"/>
                  </a:cubicBezTo>
                  <a:lnTo>
                    <a:pt x="2804" y="4691"/>
                  </a:lnTo>
                  <a:cubicBezTo>
                    <a:pt x="2890" y="4509"/>
                    <a:pt x="2860" y="4286"/>
                    <a:pt x="2710" y="4136"/>
                  </a:cubicBezTo>
                  <a:cubicBezTo>
                    <a:pt x="2525" y="3952"/>
                    <a:pt x="2203" y="3952"/>
                    <a:pt x="2019" y="4136"/>
                  </a:cubicBezTo>
                  <a:cubicBezTo>
                    <a:pt x="1828" y="4326"/>
                    <a:pt x="1828" y="4637"/>
                    <a:pt x="2019" y="4827"/>
                  </a:cubicBezTo>
                  <a:cubicBezTo>
                    <a:pt x="2111" y="4919"/>
                    <a:pt x="2234" y="4970"/>
                    <a:pt x="2364" y="4970"/>
                  </a:cubicBezTo>
                  <a:cubicBezTo>
                    <a:pt x="2438" y="4970"/>
                    <a:pt x="2509" y="4952"/>
                    <a:pt x="2574" y="4921"/>
                  </a:cubicBezTo>
                  <a:lnTo>
                    <a:pt x="2893" y="5240"/>
                  </a:lnTo>
                  <a:cubicBezTo>
                    <a:pt x="2795" y="5374"/>
                    <a:pt x="2728" y="5530"/>
                    <a:pt x="2702" y="5701"/>
                  </a:cubicBezTo>
                  <a:lnTo>
                    <a:pt x="2251" y="5701"/>
                  </a:lnTo>
                  <a:cubicBezTo>
                    <a:pt x="2183" y="5512"/>
                    <a:pt x="2004" y="5375"/>
                    <a:pt x="1792" y="5375"/>
                  </a:cubicBezTo>
                  <a:cubicBezTo>
                    <a:pt x="1523" y="5375"/>
                    <a:pt x="1303" y="5594"/>
                    <a:pt x="1303" y="5863"/>
                  </a:cubicBezTo>
                  <a:cubicBezTo>
                    <a:pt x="1303" y="6133"/>
                    <a:pt x="1523" y="6352"/>
                    <a:pt x="1792" y="6352"/>
                  </a:cubicBezTo>
                  <a:cubicBezTo>
                    <a:pt x="2004" y="6352"/>
                    <a:pt x="2183" y="6216"/>
                    <a:pt x="2251" y="6026"/>
                  </a:cubicBezTo>
                  <a:lnTo>
                    <a:pt x="2702" y="6026"/>
                  </a:lnTo>
                  <a:cubicBezTo>
                    <a:pt x="2728" y="6197"/>
                    <a:pt x="2795" y="6353"/>
                    <a:pt x="2893" y="6487"/>
                  </a:cubicBezTo>
                  <a:lnTo>
                    <a:pt x="2572" y="6808"/>
                  </a:lnTo>
                  <a:cubicBezTo>
                    <a:pt x="2391" y="6726"/>
                    <a:pt x="2163" y="6756"/>
                    <a:pt x="2019" y="6900"/>
                  </a:cubicBezTo>
                  <a:cubicBezTo>
                    <a:pt x="1828" y="7091"/>
                    <a:pt x="1828" y="7400"/>
                    <a:pt x="2019" y="7591"/>
                  </a:cubicBezTo>
                  <a:cubicBezTo>
                    <a:pt x="2111" y="7683"/>
                    <a:pt x="2234" y="7734"/>
                    <a:pt x="2364" y="7734"/>
                  </a:cubicBezTo>
                  <a:cubicBezTo>
                    <a:pt x="2495" y="7734"/>
                    <a:pt x="2618" y="7683"/>
                    <a:pt x="2710" y="7591"/>
                  </a:cubicBezTo>
                  <a:cubicBezTo>
                    <a:pt x="2860" y="7441"/>
                    <a:pt x="2890" y="7218"/>
                    <a:pt x="2804" y="7037"/>
                  </a:cubicBezTo>
                  <a:lnTo>
                    <a:pt x="3123" y="6717"/>
                  </a:lnTo>
                  <a:cubicBezTo>
                    <a:pt x="3256" y="6815"/>
                    <a:pt x="3413" y="6882"/>
                    <a:pt x="3583" y="6908"/>
                  </a:cubicBezTo>
                  <a:lnTo>
                    <a:pt x="3583" y="7359"/>
                  </a:lnTo>
                  <a:cubicBezTo>
                    <a:pt x="3394" y="7427"/>
                    <a:pt x="3258" y="7606"/>
                    <a:pt x="3258" y="7818"/>
                  </a:cubicBezTo>
                  <a:cubicBezTo>
                    <a:pt x="3258" y="8087"/>
                    <a:pt x="3477" y="8307"/>
                    <a:pt x="3746" y="8307"/>
                  </a:cubicBezTo>
                  <a:cubicBezTo>
                    <a:pt x="4016" y="8307"/>
                    <a:pt x="4235" y="8087"/>
                    <a:pt x="4235" y="7818"/>
                  </a:cubicBezTo>
                  <a:cubicBezTo>
                    <a:pt x="4235" y="7606"/>
                    <a:pt x="4098" y="7427"/>
                    <a:pt x="3909" y="7359"/>
                  </a:cubicBezTo>
                  <a:lnTo>
                    <a:pt x="3909" y="6908"/>
                  </a:lnTo>
                  <a:cubicBezTo>
                    <a:pt x="4079" y="6882"/>
                    <a:pt x="4236" y="6815"/>
                    <a:pt x="4370" y="6717"/>
                  </a:cubicBezTo>
                  <a:lnTo>
                    <a:pt x="4689" y="7037"/>
                  </a:lnTo>
                  <a:cubicBezTo>
                    <a:pt x="4603" y="7218"/>
                    <a:pt x="4633" y="7441"/>
                    <a:pt x="4783" y="7591"/>
                  </a:cubicBezTo>
                  <a:cubicBezTo>
                    <a:pt x="4875" y="7683"/>
                    <a:pt x="4998" y="7734"/>
                    <a:pt x="5128" y="7734"/>
                  </a:cubicBezTo>
                  <a:cubicBezTo>
                    <a:pt x="5259" y="7734"/>
                    <a:pt x="5381" y="7683"/>
                    <a:pt x="5474" y="7591"/>
                  </a:cubicBezTo>
                  <a:cubicBezTo>
                    <a:pt x="5664" y="7400"/>
                    <a:pt x="5664" y="7091"/>
                    <a:pt x="5474" y="6900"/>
                  </a:cubicBezTo>
                  <a:cubicBezTo>
                    <a:pt x="5329" y="6756"/>
                    <a:pt x="5102" y="6726"/>
                    <a:pt x="4921" y="6808"/>
                  </a:cubicBezTo>
                  <a:lnTo>
                    <a:pt x="4600" y="6487"/>
                  </a:lnTo>
                  <a:cubicBezTo>
                    <a:pt x="4698" y="6353"/>
                    <a:pt x="4764" y="6197"/>
                    <a:pt x="4791" y="6026"/>
                  </a:cubicBezTo>
                  <a:lnTo>
                    <a:pt x="5242" y="6026"/>
                  </a:lnTo>
                  <a:cubicBezTo>
                    <a:pt x="5309" y="6216"/>
                    <a:pt x="5489" y="6352"/>
                    <a:pt x="5701" y="6352"/>
                  </a:cubicBezTo>
                  <a:cubicBezTo>
                    <a:pt x="5970" y="6352"/>
                    <a:pt x="6189" y="6133"/>
                    <a:pt x="6189" y="5863"/>
                  </a:cubicBezTo>
                  <a:cubicBezTo>
                    <a:pt x="6189" y="5594"/>
                    <a:pt x="5970" y="5375"/>
                    <a:pt x="5701" y="5375"/>
                  </a:cubicBezTo>
                  <a:close/>
                  <a:moveTo>
                    <a:pt x="5013" y="4367"/>
                  </a:moveTo>
                  <a:cubicBezTo>
                    <a:pt x="5044" y="4336"/>
                    <a:pt x="5085" y="4319"/>
                    <a:pt x="5128" y="4319"/>
                  </a:cubicBezTo>
                  <a:cubicBezTo>
                    <a:pt x="5172" y="4319"/>
                    <a:pt x="5212" y="4336"/>
                    <a:pt x="5243" y="4367"/>
                  </a:cubicBezTo>
                  <a:cubicBezTo>
                    <a:pt x="5307" y="4430"/>
                    <a:pt x="5307" y="4533"/>
                    <a:pt x="5243" y="4597"/>
                  </a:cubicBezTo>
                  <a:cubicBezTo>
                    <a:pt x="5182" y="4658"/>
                    <a:pt x="5075" y="4658"/>
                    <a:pt x="5013" y="4597"/>
                  </a:cubicBezTo>
                  <a:cubicBezTo>
                    <a:pt x="4949" y="4533"/>
                    <a:pt x="4949" y="4430"/>
                    <a:pt x="5013" y="4367"/>
                  </a:cubicBezTo>
                  <a:close/>
                  <a:moveTo>
                    <a:pt x="2479" y="4597"/>
                  </a:moveTo>
                  <a:cubicBezTo>
                    <a:pt x="2417" y="4658"/>
                    <a:pt x="2311" y="4658"/>
                    <a:pt x="2249" y="4597"/>
                  </a:cubicBezTo>
                  <a:cubicBezTo>
                    <a:pt x="2185" y="4533"/>
                    <a:pt x="2185" y="4430"/>
                    <a:pt x="2249" y="4366"/>
                  </a:cubicBezTo>
                  <a:cubicBezTo>
                    <a:pt x="2280" y="4336"/>
                    <a:pt x="2321" y="4319"/>
                    <a:pt x="2364" y="4319"/>
                  </a:cubicBezTo>
                  <a:cubicBezTo>
                    <a:pt x="2407" y="4319"/>
                    <a:pt x="2448" y="4336"/>
                    <a:pt x="2479" y="4366"/>
                  </a:cubicBezTo>
                  <a:cubicBezTo>
                    <a:pt x="2542" y="4430"/>
                    <a:pt x="2542" y="4533"/>
                    <a:pt x="2479" y="4597"/>
                  </a:cubicBezTo>
                  <a:close/>
                  <a:moveTo>
                    <a:pt x="1791" y="6026"/>
                  </a:moveTo>
                  <a:cubicBezTo>
                    <a:pt x="1702" y="6026"/>
                    <a:pt x="1629" y="5954"/>
                    <a:pt x="1629" y="5864"/>
                  </a:cubicBezTo>
                  <a:cubicBezTo>
                    <a:pt x="1629" y="5774"/>
                    <a:pt x="1702" y="5701"/>
                    <a:pt x="1791" y="5701"/>
                  </a:cubicBezTo>
                  <a:cubicBezTo>
                    <a:pt x="1881" y="5701"/>
                    <a:pt x="1954" y="5774"/>
                    <a:pt x="1954" y="5864"/>
                  </a:cubicBezTo>
                  <a:cubicBezTo>
                    <a:pt x="1954" y="5954"/>
                    <a:pt x="1881" y="6026"/>
                    <a:pt x="1791" y="6026"/>
                  </a:cubicBezTo>
                  <a:close/>
                  <a:moveTo>
                    <a:pt x="2479" y="7361"/>
                  </a:moveTo>
                  <a:cubicBezTo>
                    <a:pt x="2417" y="7422"/>
                    <a:pt x="2311" y="7422"/>
                    <a:pt x="2249" y="7361"/>
                  </a:cubicBezTo>
                  <a:cubicBezTo>
                    <a:pt x="2185" y="7298"/>
                    <a:pt x="2185" y="7194"/>
                    <a:pt x="2249" y="7130"/>
                  </a:cubicBezTo>
                  <a:cubicBezTo>
                    <a:pt x="2280" y="7100"/>
                    <a:pt x="2321" y="7083"/>
                    <a:pt x="2364" y="7083"/>
                  </a:cubicBezTo>
                  <a:cubicBezTo>
                    <a:pt x="2407" y="7083"/>
                    <a:pt x="2448" y="7100"/>
                    <a:pt x="2479" y="7130"/>
                  </a:cubicBezTo>
                  <a:cubicBezTo>
                    <a:pt x="2542" y="7194"/>
                    <a:pt x="2542" y="7298"/>
                    <a:pt x="2479" y="7361"/>
                  </a:cubicBezTo>
                  <a:close/>
                  <a:moveTo>
                    <a:pt x="5013" y="7130"/>
                  </a:moveTo>
                  <a:cubicBezTo>
                    <a:pt x="5044" y="7100"/>
                    <a:pt x="5085" y="7083"/>
                    <a:pt x="5128" y="7083"/>
                  </a:cubicBezTo>
                  <a:cubicBezTo>
                    <a:pt x="5172" y="7083"/>
                    <a:pt x="5212" y="7100"/>
                    <a:pt x="5243" y="7130"/>
                  </a:cubicBezTo>
                  <a:cubicBezTo>
                    <a:pt x="5307" y="7194"/>
                    <a:pt x="5307" y="7298"/>
                    <a:pt x="5243" y="7361"/>
                  </a:cubicBezTo>
                  <a:cubicBezTo>
                    <a:pt x="5182" y="7422"/>
                    <a:pt x="5075" y="7422"/>
                    <a:pt x="5013" y="7361"/>
                  </a:cubicBezTo>
                  <a:cubicBezTo>
                    <a:pt x="4949" y="7298"/>
                    <a:pt x="4949" y="7194"/>
                    <a:pt x="5013" y="7130"/>
                  </a:cubicBezTo>
                  <a:close/>
                  <a:moveTo>
                    <a:pt x="3746" y="3746"/>
                  </a:moveTo>
                  <a:cubicBezTo>
                    <a:pt x="3836" y="3746"/>
                    <a:pt x="3909" y="3819"/>
                    <a:pt x="3909" y="3909"/>
                  </a:cubicBezTo>
                  <a:cubicBezTo>
                    <a:pt x="3909" y="3999"/>
                    <a:pt x="3836" y="4072"/>
                    <a:pt x="3746" y="4072"/>
                  </a:cubicBezTo>
                  <a:cubicBezTo>
                    <a:pt x="3656" y="4072"/>
                    <a:pt x="3583" y="3999"/>
                    <a:pt x="3583" y="3909"/>
                  </a:cubicBezTo>
                  <a:cubicBezTo>
                    <a:pt x="3583" y="3819"/>
                    <a:pt x="3656" y="3746"/>
                    <a:pt x="3746" y="3746"/>
                  </a:cubicBezTo>
                  <a:close/>
                  <a:moveTo>
                    <a:pt x="3746" y="7981"/>
                  </a:moveTo>
                  <a:cubicBezTo>
                    <a:pt x="3656" y="7981"/>
                    <a:pt x="3583" y="7908"/>
                    <a:pt x="3583" y="7818"/>
                  </a:cubicBezTo>
                  <a:cubicBezTo>
                    <a:pt x="3583" y="7728"/>
                    <a:pt x="3656" y="7655"/>
                    <a:pt x="3746" y="7655"/>
                  </a:cubicBezTo>
                  <a:cubicBezTo>
                    <a:pt x="3836" y="7655"/>
                    <a:pt x="3909" y="7728"/>
                    <a:pt x="3909" y="7818"/>
                  </a:cubicBezTo>
                  <a:cubicBezTo>
                    <a:pt x="3909" y="7908"/>
                    <a:pt x="3836" y="7981"/>
                    <a:pt x="3746" y="7981"/>
                  </a:cubicBezTo>
                  <a:close/>
                  <a:moveTo>
                    <a:pt x="3746" y="6596"/>
                  </a:moveTo>
                  <a:cubicBezTo>
                    <a:pt x="3342" y="6596"/>
                    <a:pt x="3013" y="6268"/>
                    <a:pt x="3013" y="5863"/>
                  </a:cubicBezTo>
                  <a:cubicBezTo>
                    <a:pt x="3013" y="5460"/>
                    <a:pt x="3342" y="5131"/>
                    <a:pt x="3746" y="5131"/>
                  </a:cubicBezTo>
                  <a:cubicBezTo>
                    <a:pt x="4150" y="5131"/>
                    <a:pt x="4479" y="5460"/>
                    <a:pt x="4479" y="5863"/>
                  </a:cubicBezTo>
                  <a:cubicBezTo>
                    <a:pt x="4479" y="6268"/>
                    <a:pt x="4150" y="6596"/>
                    <a:pt x="3746" y="6596"/>
                  </a:cubicBezTo>
                  <a:close/>
                  <a:moveTo>
                    <a:pt x="5701" y="6026"/>
                  </a:moveTo>
                  <a:cubicBezTo>
                    <a:pt x="5611" y="6026"/>
                    <a:pt x="5538" y="5954"/>
                    <a:pt x="5538" y="5864"/>
                  </a:cubicBezTo>
                  <a:cubicBezTo>
                    <a:pt x="5538" y="5774"/>
                    <a:pt x="5611" y="5701"/>
                    <a:pt x="5701" y="5701"/>
                  </a:cubicBezTo>
                  <a:cubicBezTo>
                    <a:pt x="5791" y="5701"/>
                    <a:pt x="5864" y="5774"/>
                    <a:pt x="5864" y="5864"/>
                  </a:cubicBezTo>
                  <a:cubicBezTo>
                    <a:pt x="5864" y="5954"/>
                    <a:pt x="5791" y="6026"/>
                    <a:pt x="5701" y="6026"/>
                  </a:cubicBezTo>
                  <a:close/>
                </a:path>
              </a:pathLst>
            </a:custGeom>
            <a:solidFill>
              <a:schemeClr val="accent3">
                <a:lumMod val="20000"/>
                <a:lumOff val="80000"/>
              </a:schemeClr>
            </a:solidFill>
            <a:ln>
              <a:noFill/>
            </a:ln>
          </p:spPr>
          <p:txBody>
            <a:bodyPr/>
            <a:lstStyle/>
            <a:p>
              <a:endParaRPr lang="en-HK"/>
            </a:p>
          </p:txBody>
        </p:sp>
        <p:sp>
          <p:nvSpPr>
            <p:cNvPr id="102" name="apartments_88945">
              <a:extLst>
                <a:ext uri="{FF2B5EF4-FFF2-40B4-BE49-F238E27FC236}">
                  <a16:creationId xmlns:a16="http://schemas.microsoft.com/office/drawing/2014/main" id="{EDFA76A6-E0CA-4338-9E03-3D5DC9C89AB1}"/>
                </a:ext>
              </a:extLst>
            </p:cNvPr>
            <p:cNvSpPr>
              <a:spLocks noChangeAspect="1"/>
            </p:cNvSpPr>
            <p:nvPr/>
          </p:nvSpPr>
          <p:spPr bwMode="auto">
            <a:xfrm>
              <a:off x="1533772" y="4488961"/>
              <a:ext cx="466800" cy="489132"/>
            </a:xfrm>
            <a:custGeom>
              <a:avLst/>
              <a:gdLst>
                <a:gd name="connsiteX0" fmla="*/ 392858 w 579695"/>
                <a:gd name="connsiteY0" fmla="*/ 528711 h 607427"/>
                <a:gd name="connsiteX1" fmla="*/ 392858 w 579695"/>
                <a:gd name="connsiteY1" fmla="*/ 582233 h 607427"/>
                <a:gd name="connsiteX2" fmla="*/ 473313 w 579695"/>
                <a:gd name="connsiteY2" fmla="*/ 582233 h 607427"/>
                <a:gd name="connsiteX3" fmla="*/ 473313 w 579695"/>
                <a:gd name="connsiteY3" fmla="*/ 548100 h 607427"/>
                <a:gd name="connsiteX4" fmla="*/ 142424 w 579695"/>
                <a:gd name="connsiteY4" fmla="*/ 528711 h 607427"/>
                <a:gd name="connsiteX5" fmla="*/ 142424 w 579695"/>
                <a:gd name="connsiteY5" fmla="*/ 582233 h 607427"/>
                <a:gd name="connsiteX6" fmla="*/ 222879 w 579695"/>
                <a:gd name="connsiteY6" fmla="*/ 582233 h 607427"/>
                <a:gd name="connsiteX7" fmla="*/ 222879 w 579695"/>
                <a:gd name="connsiteY7" fmla="*/ 548100 h 607427"/>
                <a:gd name="connsiteX8" fmla="*/ 104522 w 579695"/>
                <a:gd name="connsiteY8" fmla="*/ 464391 h 607427"/>
                <a:gd name="connsiteX9" fmla="*/ 268804 w 579695"/>
                <a:gd name="connsiteY9" fmla="*/ 514198 h 607427"/>
                <a:gd name="connsiteX10" fmla="*/ 261363 w 579695"/>
                <a:gd name="connsiteY10" fmla="*/ 538463 h 607427"/>
                <a:gd name="connsiteX11" fmla="*/ 261363 w 579695"/>
                <a:gd name="connsiteY11" fmla="*/ 582233 h 607427"/>
                <a:gd name="connsiteX12" fmla="*/ 289382 w 579695"/>
                <a:gd name="connsiteY12" fmla="*/ 582233 h 607427"/>
                <a:gd name="connsiteX13" fmla="*/ 289382 w 579695"/>
                <a:gd name="connsiteY13" fmla="*/ 519191 h 607427"/>
                <a:gd name="connsiteX14" fmla="*/ 281941 w 579695"/>
                <a:gd name="connsiteY14" fmla="*/ 506419 h 607427"/>
                <a:gd name="connsiteX15" fmla="*/ 354956 w 579695"/>
                <a:gd name="connsiteY15" fmla="*/ 464391 h 607427"/>
                <a:gd name="connsiteX16" fmla="*/ 519237 w 579695"/>
                <a:gd name="connsiteY16" fmla="*/ 514198 h 607427"/>
                <a:gd name="connsiteX17" fmla="*/ 511913 w 579695"/>
                <a:gd name="connsiteY17" fmla="*/ 538463 h 607427"/>
                <a:gd name="connsiteX18" fmla="*/ 511913 w 579695"/>
                <a:gd name="connsiteY18" fmla="*/ 582233 h 607427"/>
                <a:gd name="connsiteX19" fmla="*/ 579695 w 579695"/>
                <a:gd name="connsiteY19" fmla="*/ 582233 h 607427"/>
                <a:gd name="connsiteX20" fmla="*/ 579695 w 579695"/>
                <a:gd name="connsiteY20" fmla="*/ 607427 h 607427"/>
                <a:gd name="connsiteX21" fmla="*/ 0 w 579695"/>
                <a:gd name="connsiteY21" fmla="*/ 607427 h 607427"/>
                <a:gd name="connsiteX22" fmla="*/ 0 w 579695"/>
                <a:gd name="connsiteY22" fmla="*/ 582233 h 607427"/>
                <a:gd name="connsiteX23" fmla="*/ 38949 w 579695"/>
                <a:gd name="connsiteY23" fmla="*/ 582233 h 607427"/>
                <a:gd name="connsiteX24" fmla="*/ 38949 w 579695"/>
                <a:gd name="connsiteY24" fmla="*/ 519191 h 607427"/>
                <a:gd name="connsiteX25" fmla="*/ 31508 w 579695"/>
                <a:gd name="connsiteY25" fmla="*/ 506419 h 607427"/>
                <a:gd name="connsiteX26" fmla="*/ 354928 w 579695"/>
                <a:gd name="connsiteY26" fmla="*/ 417959 h 607427"/>
                <a:gd name="connsiteX27" fmla="*/ 519221 w 579695"/>
                <a:gd name="connsiteY27" fmla="*/ 467773 h 607427"/>
                <a:gd name="connsiteX28" fmla="*/ 511547 w 579695"/>
                <a:gd name="connsiteY28" fmla="*/ 492970 h 607427"/>
                <a:gd name="connsiteX29" fmla="*/ 358184 w 579695"/>
                <a:gd name="connsiteY29" fmla="*/ 446407 h 607427"/>
                <a:gd name="connsiteX30" fmla="*/ 295164 w 579695"/>
                <a:gd name="connsiteY30" fmla="*/ 482868 h 607427"/>
                <a:gd name="connsiteX31" fmla="*/ 281909 w 579695"/>
                <a:gd name="connsiteY31" fmla="*/ 459993 h 607427"/>
                <a:gd name="connsiteX32" fmla="*/ 104491 w 579695"/>
                <a:gd name="connsiteY32" fmla="*/ 417959 h 607427"/>
                <a:gd name="connsiteX33" fmla="*/ 268784 w 579695"/>
                <a:gd name="connsiteY33" fmla="*/ 467773 h 607427"/>
                <a:gd name="connsiteX34" fmla="*/ 261110 w 579695"/>
                <a:gd name="connsiteY34" fmla="*/ 492970 h 607427"/>
                <a:gd name="connsiteX35" fmla="*/ 107747 w 579695"/>
                <a:gd name="connsiteY35" fmla="*/ 446407 h 607427"/>
                <a:gd name="connsiteX36" fmla="*/ 44611 w 579695"/>
                <a:gd name="connsiteY36" fmla="*/ 482868 h 607427"/>
                <a:gd name="connsiteX37" fmla="*/ 31472 w 579695"/>
                <a:gd name="connsiteY37" fmla="*/ 459993 h 607427"/>
                <a:gd name="connsiteX38" fmla="*/ 354928 w 579695"/>
                <a:gd name="connsiteY38" fmla="*/ 371527 h 607427"/>
                <a:gd name="connsiteX39" fmla="*/ 519221 w 579695"/>
                <a:gd name="connsiteY39" fmla="*/ 421341 h 607427"/>
                <a:gd name="connsiteX40" fmla="*/ 511547 w 579695"/>
                <a:gd name="connsiteY40" fmla="*/ 446538 h 607427"/>
                <a:gd name="connsiteX41" fmla="*/ 358184 w 579695"/>
                <a:gd name="connsiteY41" fmla="*/ 399975 h 607427"/>
                <a:gd name="connsiteX42" fmla="*/ 295164 w 579695"/>
                <a:gd name="connsiteY42" fmla="*/ 436436 h 607427"/>
                <a:gd name="connsiteX43" fmla="*/ 281909 w 579695"/>
                <a:gd name="connsiteY43" fmla="*/ 413561 h 607427"/>
                <a:gd name="connsiteX44" fmla="*/ 104491 w 579695"/>
                <a:gd name="connsiteY44" fmla="*/ 371527 h 607427"/>
                <a:gd name="connsiteX45" fmla="*/ 268784 w 579695"/>
                <a:gd name="connsiteY45" fmla="*/ 421341 h 607427"/>
                <a:gd name="connsiteX46" fmla="*/ 261110 w 579695"/>
                <a:gd name="connsiteY46" fmla="*/ 446538 h 607427"/>
                <a:gd name="connsiteX47" fmla="*/ 107747 w 579695"/>
                <a:gd name="connsiteY47" fmla="*/ 399975 h 607427"/>
                <a:gd name="connsiteX48" fmla="*/ 44611 w 579695"/>
                <a:gd name="connsiteY48" fmla="*/ 436436 h 607427"/>
                <a:gd name="connsiteX49" fmla="*/ 31472 w 579695"/>
                <a:gd name="connsiteY49" fmla="*/ 413561 h 607427"/>
                <a:gd name="connsiteX50" fmla="*/ 354928 w 579695"/>
                <a:gd name="connsiteY50" fmla="*/ 325095 h 607427"/>
                <a:gd name="connsiteX51" fmla="*/ 519221 w 579695"/>
                <a:gd name="connsiteY51" fmla="*/ 374909 h 607427"/>
                <a:gd name="connsiteX52" fmla="*/ 511547 w 579695"/>
                <a:gd name="connsiteY52" fmla="*/ 400106 h 607427"/>
                <a:gd name="connsiteX53" fmla="*/ 358184 w 579695"/>
                <a:gd name="connsiteY53" fmla="*/ 353543 h 607427"/>
                <a:gd name="connsiteX54" fmla="*/ 295164 w 579695"/>
                <a:gd name="connsiteY54" fmla="*/ 390004 h 607427"/>
                <a:gd name="connsiteX55" fmla="*/ 281909 w 579695"/>
                <a:gd name="connsiteY55" fmla="*/ 367129 h 607427"/>
                <a:gd name="connsiteX56" fmla="*/ 104491 w 579695"/>
                <a:gd name="connsiteY56" fmla="*/ 325095 h 607427"/>
                <a:gd name="connsiteX57" fmla="*/ 268784 w 579695"/>
                <a:gd name="connsiteY57" fmla="*/ 374909 h 607427"/>
                <a:gd name="connsiteX58" fmla="*/ 261110 w 579695"/>
                <a:gd name="connsiteY58" fmla="*/ 400106 h 607427"/>
                <a:gd name="connsiteX59" fmla="*/ 107747 w 579695"/>
                <a:gd name="connsiteY59" fmla="*/ 353543 h 607427"/>
                <a:gd name="connsiteX60" fmla="*/ 44611 w 579695"/>
                <a:gd name="connsiteY60" fmla="*/ 390004 h 607427"/>
                <a:gd name="connsiteX61" fmla="*/ 31472 w 579695"/>
                <a:gd name="connsiteY61" fmla="*/ 367129 h 607427"/>
                <a:gd name="connsiteX62" fmla="*/ 354928 w 579695"/>
                <a:gd name="connsiteY62" fmla="*/ 278663 h 607427"/>
                <a:gd name="connsiteX63" fmla="*/ 519221 w 579695"/>
                <a:gd name="connsiteY63" fmla="*/ 328430 h 607427"/>
                <a:gd name="connsiteX64" fmla="*/ 511547 w 579695"/>
                <a:gd name="connsiteY64" fmla="*/ 353603 h 607427"/>
                <a:gd name="connsiteX65" fmla="*/ 358184 w 579695"/>
                <a:gd name="connsiteY65" fmla="*/ 307085 h 607427"/>
                <a:gd name="connsiteX66" fmla="*/ 295164 w 579695"/>
                <a:gd name="connsiteY66" fmla="*/ 343510 h 607427"/>
                <a:gd name="connsiteX67" fmla="*/ 281909 w 579695"/>
                <a:gd name="connsiteY67" fmla="*/ 320657 h 607427"/>
                <a:gd name="connsiteX68" fmla="*/ 104491 w 579695"/>
                <a:gd name="connsiteY68" fmla="*/ 278663 h 607427"/>
                <a:gd name="connsiteX69" fmla="*/ 268784 w 579695"/>
                <a:gd name="connsiteY69" fmla="*/ 328430 h 607427"/>
                <a:gd name="connsiteX70" fmla="*/ 261110 w 579695"/>
                <a:gd name="connsiteY70" fmla="*/ 353603 h 607427"/>
                <a:gd name="connsiteX71" fmla="*/ 107747 w 579695"/>
                <a:gd name="connsiteY71" fmla="*/ 307085 h 607427"/>
                <a:gd name="connsiteX72" fmla="*/ 44611 w 579695"/>
                <a:gd name="connsiteY72" fmla="*/ 343510 h 607427"/>
                <a:gd name="connsiteX73" fmla="*/ 31472 w 579695"/>
                <a:gd name="connsiteY73" fmla="*/ 320657 h 607427"/>
                <a:gd name="connsiteX74" fmla="*/ 354928 w 579695"/>
                <a:gd name="connsiteY74" fmla="*/ 232160 h 607427"/>
                <a:gd name="connsiteX75" fmla="*/ 519221 w 579695"/>
                <a:gd name="connsiteY75" fmla="*/ 281974 h 607427"/>
                <a:gd name="connsiteX76" fmla="*/ 511547 w 579695"/>
                <a:gd name="connsiteY76" fmla="*/ 307171 h 607427"/>
                <a:gd name="connsiteX77" fmla="*/ 358184 w 579695"/>
                <a:gd name="connsiteY77" fmla="*/ 260608 h 607427"/>
                <a:gd name="connsiteX78" fmla="*/ 295164 w 579695"/>
                <a:gd name="connsiteY78" fmla="*/ 297069 h 607427"/>
                <a:gd name="connsiteX79" fmla="*/ 281909 w 579695"/>
                <a:gd name="connsiteY79" fmla="*/ 274194 h 607427"/>
                <a:gd name="connsiteX80" fmla="*/ 104491 w 579695"/>
                <a:gd name="connsiteY80" fmla="*/ 232160 h 607427"/>
                <a:gd name="connsiteX81" fmla="*/ 268784 w 579695"/>
                <a:gd name="connsiteY81" fmla="*/ 281974 h 607427"/>
                <a:gd name="connsiteX82" fmla="*/ 261110 w 579695"/>
                <a:gd name="connsiteY82" fmla="*/ 307171 h 607427"/>
                <a:gd name="connsiteX83" fmla="*/ 107747 w 579695"/>
                <a:gd name="connsiteY83" fmla="*/ 260608 h 607427"/>
                <a:gd name="connsiteX84" fmla="*/ 44611 w 579695"/>
                <a:gd name="connsiteY84" fmla="*/ 297069 h 607427"/>
                <a:gd name="connsiteX85" fmla="*/ 31472 w 579695"/>
                <a:gd name="connsiteY85" fmla="*/ 274194 h 607427"/>
                <a:gd name="connsiteX86" fmla="*/ 354928 w 579695"/>
                <a:gd name="connsiteY86" fmla="*/ 185728 h 607427"/>
                <a:gd name="connsiteX87" fmla="*/ 519221 w 579695"/>
                <a:gd name="connsiteY87" fmla="*/ 235542 h 607427"/>
                <a:gd name="connsiteX88" fmla="*/ 511547 w 579695"/>
                <a:gd name="connsiteY88" fmla="*/ 260739 h 607427"/>
                <a:gd name="connsiteX89" fmla="*/ 358184 w 579695"/>
                <a:gd name="connsiteY89" fmla="*/ 214176 h 607427"/>
                <a:gd name="connsiteX90" fmla="*/ 295164 w 579695"/>
                <a:gd name="connsiteY90" fmla="*/ 250637 h 607427"/>
                <a:gd name="connsiteX91" fmla="*/ 281909 w 579695"/>
                <a:gd name="connsiteY91" fmla="*/ 227762 h 607427"/>
                <a:gd name="connsiteX92" fmla="*/ 104491 w 579695"/>
                <a:gd name="connsiteY92" fmla="*/ 185728 h 607427"/>
                <a:gd name="connsiteX93" fmla="*/ 268784 w 579695"/>
                <a:gd name="connsiteY93" fmla="*/ 235542 h 607427"/>
                <a:gd name="connsiteX94" fmla="*/ 261110 w 579695"/>
                <a:gd name="connsiteY94" fmla="*/ 260739 h 607427"/>
                <a:gd name="connsiteX95" fmla="*/ 107747 w 579695"/>
                <a:gd name="connsiteY95" fmla="*/ 214176 h 607427"/>
                <a:gd name="connsiteX96" fmla="*/ 44611 w 579695"/>
                <a:gd name="connsiteY96" fmla="*/ 250637 h 607427"/>
                <a:gd name="connsiteX97" fmla="*/ 31472 w 579695"/>
                <a:gd name="connsiteY97" fmla="*/ 227762 h 607427"/>
                <a:gd name="connsiteX98" fmla="*/ 354928 w 579695"/>
                <a:gd name="connsiteY98" fmla="*/ 139296 h 607427"/>
                <a:gd name="connsiteX99" fmla="*/ 519221 w 579695"/>
                <a:gd name="connsiteY99" fmla="*/ 189110 h 607427"/>
                <a:gd name="connsiteX100" fmla="*/ 511547 w 579695"/>
                <a:gd name="connsiteY100" fmla="*/ 214307 h 607427"/>
                <a:gd name="connsiteX101" fmla="*/ 358184 w 579695"/>
                <a:gd name="connsiteY101" fmla="*/ 167744 h 607427"/>
                <a:gd name="connsiteX102" fmla="*/ 295164 w 579695"/>
                <a:gd name="connsiteY102" fmla="*/ 204205 h 607427"/>
                <a:gd name="connsiteX103" fmla="*/ 281909 w 579695"/>
                <a:gd name="connsiteY103" fmla="*/ 181330 h 607427"/>
                <a:gd name="connsiteX104" fmla="*/ 104491 w 579695"/>
                <a:gd name="connsiteY104" fmla="*/ 139296 h 607427"/>
                <a:gd name="connsiteX105" fmla="*/ 268784 w 579695"/>
                <a:gd name="connsiteY105" fmla="*/ 189110 h 607427"/>
                <a:gd name="connsiteX106" fmla="*/ 261110 w 579695"/>
                <a:gd name="connsiteY106" fmla="*/ 214307 h 607427"/>
                <a:gd name="connsiteX107" fmla="*/ 107747 w 579695"/>
                <a:gd name="connsiteY107" fmla="*/ 167744 h 607427"/>
                <a:gd name="connsiteX108" fmla="*/ 44611 w 579695"/>
                <a:gd name="connsiteY108" fmla="*/ 204205 h 607427"/>
                <a:gd name="connsiteX109" fmla="*/ 31472 w 579695"/>
                <a:gd name="connsiteY109" fmla="*/ 181330 h 607427"/>
                <a:gd name="connsiteX110" fmla="*/ 354928 w 579695"/>
                <a:gd name="connsiteY110" fmla="*/ 92864 h 607427"/>
                <a:gd name="connsiteX111" fmla="*/ 519221 w 579695"/>
                <a:gd name="connsiteY111" fmla="*/ 142678 h 607427"/>
                <a:gd name="connsiteX112" fmla="*/ 511547 w 579695"/>
                <a:gd name="connsiteY112" fmla="*/ 167875 h 607427"/>
                <a:gd name="connsiteX113" fmla="*/ 358184 w 579695"/>
                <a:gd name="connsiteY113" fmla="*/ 121312 h 607427"/>
                <a:gd name="connsiteX114" fmla="*/ 295164 w 579695"/>
                <a:gd name="connsiteY114" fmla="*/ 157773 h 607427"/>
                <a:gd name="connsiteX115" fmla="*/ 281909 w 579695"/>
                <a:gd name="connsiteY115" fmla="*/ 134898 h 607427"/>
                <a:gd name="connsiteX116" fmla="*/ 104491 w 579695"/>
                <a:gd name="connsiteY116" fmla="*/ 92864 h 607427"/>
                <a:gd name="connsiteX117" fmla="*/ 268784 w 579695"/>
                <a:gd name="connsiteY117" fmla="*/ 142678 h 607427"/>
                <a:gd name="connsiteX118" fmla="*/ 261110 w 579695"/>
                <a:gd name="connsiteY118" fmla="*/ 167875 h 607427"/>
                <a:gd name="connsiteX119" fmla="*/ 107747 w 579695"/>
                <a:gd name="connsiteY119" fmla="*/ 121312 h 607427"/>
                <a:gd name="connsiteX120" fmla="*/ 44611 w 579695"/>
                <a:gd name="connsiteY120" fmla="*/ 157773 h 607427"/>
                <a:gd name="connsiteX121" fmla="*/ 31472 w 579695"/>
                <a:gd name="connsiteY121" fmla="*/ 134898 h 607427"/>
                <a:gd name="connsiteX122" fmla="*/ 354928 w 579695"/>
                <a:gd name="connsiteY122" fmla="*/ 46432 h 607427"/>
                <a:gd name="connsiteX123" fmla="*/ 519221 w 579695"/>
                <a:gd name="connsiteY123" fmla="*/ 96246 h 607427"/>
                <a:gd name="connsiteX124" fmla="*/ 511547 w 579695"/>
                <a:gd name="connsiteY124" fmla="*/ 121443 h 607427"/>
                <a:gd name="connsiteX125" fmla="*/ 358184 w 579695"/>
                <a:gd name="connsiteY125" fmla="*/ 74880 h 607427"/>
                <a:gd name="connsiteX126" fmla="*/ 295164 w 579695"/>
                <a:gd name="connsiteY126" fmla="*/ 111341 h 607427"/>
                <a:gd name="connsiteX127" fmla="*/ 281909 w 579695"/>
                <a:gd name="connsiteY127" fmla="*/ 88466 h 607427"/>
                <a:gd name="connsiteX128" fmla="*/ 354928 w 579695"/>
                <a:gd name="connsiteY128" fmla="*/ 0 h 607427"/>
                <a:gd name="connsiteX129" fmla="*/ 519221 w 579695"/>
                <a:gd name="connsiteY129" fmla="*/ 49814 h 607427"/>
                <a:gd name="connsiteX130" fmla="*/ 511547 w 579695"/>
                <a:gd name="connsiteY130" fmla="*/ 75011 h 607427"/>
                <a:gd name="connsiteX131" fmla="*/ 358184 w 579695"/>
                <a:gd name="connsiteY131" fmla="*/ 28448 h 607427"/>
                <a:gd name="connsiteX132" fmla="*/ 295164 w 579695"/>
                <a:gd name="connsiteY132" fmla="*/ 64909 h 607427"/>
                <a:gd name="connsiteX133" fmla="*/ 281909 w 579695"/>
                <a:gd name="connsiteY133" fmla="*/ 42034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79695" h="607427">
                  <a:moveTo>
                    <a:pt x="392858" y="528711"/>
                  </a:moveTo>
                  <a:lnTo>
                    <a:pt x="392858" y="582233"/>
                  </a:lnTo>
                  <a:lnTo>
                    <a:pt x="473313" y="582233"/>
                  </a:lnTo>
                  <a:lnTo>
                    <a:pt x="473313" y="548100"/>
                  </a:lnTo>
                  <a:close/>
                  <a:moveTo>
                    <a:pt x="142424" y="528711"/>
                  </a:moveTo>
                  <a:lnTo>
                    <a:pt x="142424" y="582233"/>
                  </a:lnTo>
                  <a:lnTo>
                    <a:pt x="222879" y="582233"/>
                  </a:lnTo>
                  <a:lnTo>
                    <a:pt x="222879" y="548100"/>
                  </a:lnTo>
                  <a:close/>
                  <a:moveTo>
                    <a:pt x="104522" y="464391"/>
                  </a:moveTo>
                  <a:lnTo>
                    <a:pt x="268804" y="514198"/>
                  </a:lnTo>
                  <a:lnTo>
                    <a:pt x="261363" y="538463"/>
                  </a:lnTo>
                  <a:lnTo>
                    <a:pt x="261363" y="582233"/>
                  </a:lnTo>
                  <a:lnTo>
                    <a:pt x="289382" y="582233"/>
                  </a:lnTo>
                  <a:lnTo>
                    <a:pt x="289382" y="519191"/>
                  </a:lnTo>
                  <a:lnTo>
                    <a:pt x="281941" y="506419"/>
                  </a:lnTo>
                  <a:lnTo>
                    <a:pt x="354956" y="464391"/>
                  </a:lnTo>
                  <a:lnTo>
                    <a:pt x="519237" y="514198"/>
                  </a:lnTo>
                  <a:lnTo>
                    <a:pt x="511913" y="538463"/>
                  </a:lnTo>
                  <a:lnTo>
                    <a:pt x="511913" y="582233"/>
                  </a:lnTo>
                  <a:lnTo>
                    <a:pt x="579695" y="582233"/>
                  </a:lnTo>
                  <a:lnTo>
                    <a:pt x="579695" y="607427"/>
                  </a:lnTo>
                  <a:lnTo>
                    <a:pt x="0" y="607427"/>
                  </a:lnTo>
                  <a:lnTo>
                    <a:pt x="0" y="582233"/>
                  </a:lnTo>
                  <a:lnTo>
                    <a:pt x="38949" y="582233"/>
                  </a:lnTo>
                  <a:lnTo>
                    <a:pt x="38949" y="519191"/>
                  </a:lnTo>
                  <a:lnTo>
                    <a:pt x="31508" y="506419"/>
                  </a:lnTo>
                  <a:close/>
                  <a:moveTo>
                    <a:pt x="354928" y="417959"/>
                  </a:moveTo>
                  <a:lnTo>
                    <a:pt x="519221" y="467773"/>
                  </a:lnTo>
                  <a:lnTo>
                    <a:pt x="511547" y="492970"/>
                  </a:lnTo>
                  <a:lnTo>
                    <a:pt x="358184" y="446407"/>
                  </a:lnTo>
                  <a:lnTo>
                    <a:pt x="295164" y="482868"/>
                  </a:lnTo>
                  <a:lnTo>
                    <a:pt x="281909" y="459993"/>
                  </a:lnTo>
                  <a:close/>
                  <a:moveTo>
                    <a:pt x="104491" y="417959"/>
                  </a:moveTo>
                  <a:lnTo>
                    <a:pt x="268784" y="467773"/>
                  </a:lnTo>
                  <a:lnTo>
                    <a:pt x="261110" y="492970"/>
                  </a:lnTo>
                  <a:lnTo>
                    <a:pt x="107747" y="446407"/>
                  </a:lnTo>
                  <a:lnTo>
                    <a:pt x="44611" y="482868"/>
                  </a:lnTo>
                  <a:lnTo>
                    <a:pt x="31472" y="459993"/>
                  </a:lnTo>
                  <a:close/>
                  <a:moveTo>
                    <a:pt x="354928" y="371527"/>
                  </a:moveTo>
                  <a:lnTo>
                    <a:pt x="519221" y="421341"/>
                  </a:lnTo>
                  <a:lnTo>
                    <a:pt x="511547" y="446538"/>
                  </a:lnTo>
                  <a:lnTo>
                    <a:pt x="358184" y="399975"/>
                  </a:lnTo>
                  <a:lnTo>
                    <a:pt x="295164" y="436436"/>
                  </a:lnTo>
                  <a:lnTo>
                    <a:pt x="281909" y="413561"/>
                  </a:lnTo>
                  <a:close/>
                  <a:moveTo>
                    <a:pt x="104491" y="371527"/>
                  </a:moveTo>
                  <a:lnTo>
                    <a:pt x="268784" y="421341"/>
                  </a:lnTo>
                  <a:lnTo>
                    <a:pt x="261110" y="446538"/>
                  </a:lnTo>
                  <a:lnTo>
                    <a:pt x="107747" y="399975"/>
                  </a:lnTo>
                  <a:lnTo>
                    <a:pt x="44611" y="436436"/>
                  </a:lnTo>
                  <a:lnTo>
                    <a:pt x="31472" y="413561"/>
                  </a:lnTo>
                  <a:close/>
                  <a:moveTo>
                    <a:pt x="354928" y="325095"/>
                  </a:moveTo>
                  <a:lnTo>
                    <a:pt x="519221" y="374909"/>
                  </a:lnTo>
                  <a:lnTo>
                    <a:pt x="511547" y="400106"/>
                  </a:lnTo>
                  <a:lnTo>
                    <a:pt x="358184" y="353543"/>
                  </a:lnTo>
                  <a:lnTo>
                    <a:pt x="295164" y="390004"/>
                  </a:lnTo>
                  <a:lnTo>
                    <a:pt x="281909" y="367129"/>
                  </a:lnTo>
                  <a:close/>
                  <a:moveTo>
                    <a:pt x="104491" y="325095"/>
                  </a:moveTo>
                  <a:lnTo>
                    <a:pt x="268784" y="374909"/>
                  </a:lnTo>
                  <a:lnTo>
                    <a:pt x="261110" y="400106"/>
                  </a:lnTo>
                  <a:lnTo>
                    <a:pt x="107747" y="353543"/>
                  </a:lnTo>
                  <a:lnTo>
                    <a:pt x="44611" y="390004"/>
                  </a:lnTo>
                  <a:lnTo>
                    <a:pt x="31472" y="367129"/>
                  </a:lnTo>
                  <a:close/>
                  <a:moveTo>
                    <a:pt x="354928" y="278663"/>
                  </a:moveTo>
                  <a:lnTo>
                    <a:pt x="519221" y="328430"/>
                  </a:lnTo>
                  <a:lnTo>
                    <a:pt x="511547" y="353603"/>
                  </a:lnTo>
                  <a:lnTo>
                    <a:pt x="358184" y="307085"/>
                  </a:lnTo>
                  <a:lnTo>
                    <a:pt x="295164" y="343510"/>
                  </a:lnTo>
                  <a:lnTo>
                    <a:pt x="281909" y="320657"/>
                  </a:lnTo>
                  <a:close/>
                  <a:moveTo>
                    <a:pt x="104491" y="278663"/>
                  </a:moveTo>
                  <a:lnTo>
                    <a:pt x="268784" y="328430"/>
                  </a:lnTo>
                  <a:lnTo>
                    <a:pt x="261110" y="353603"/>
                  </a:lnTo>
                  <a:lnTo>
                    <a:pt x="107747" y="307085"/>
                  </a:lnTo>
                  <a:lnTo>
                    <a:pt x="44611" y="343510"/>
                  </a:lnTo>
                  <a:lnTo>
                    <a:pt x="31472" y="320657"/>
                  </a:lnTo>
                  <a:close/>
                  <a:moveTo>
                    <a:pt x="354928" y="232160"/>
                  </a:moveTo>
                  <a:lnTo>
                    <a:pt x="519221" y="281974"/>
                  </a:lnTo>
                  <a:lnTo>
                    <a:pt x="511547" y="307171"/>
                  </a:lnTo>
                  <a:lnTo>
                    <a:pt x="358184" y="260608"/>
                  </a:lnTo>
                  <a:lnTo>
                    <a:pt x="295164" y="297069"/>
                  </a:lnTo>
                  <a:lnTo>
                    <a:pt x="281909" y="274194"/>
                  </a:lnTo>
                  <a:close/>
                  <a:moveTo>
                    <a:pt x="104491" y="232160"/>
                  </a:moveTo>
                  <a:lnTo>
                    <a:pt x="268784" y="281974"/>
                  </a:lnTo>
                  <a:lnTo>
                    <a:pt x="261110" y="307171"/>
                  </a:lnTo>
                  <a:lnTo>
                    <a:pt x="107747" y="260608"/>
                  </a:lnTo>
                  <a:lnTo>
                    <a:pt x="44611" y="297069"/>
                  </a:lnTo>
                  <a:lnTo>
                    <a:pt x="31472" y="274194"/>
                  </a:lnTo>
                  <a:close/>
                  <a:moveTo>
                    <a:pt x="354928" y="185728"/>
                  </a:moveTo>
                  <a:lnTo>
                    <a:pt x="519221" y="235542"/>
                  </a:lnTo>
                  <a:lnTo>
                    <a:pt x="511547" y="260739"/>
                  </a:lnTo>
                  <a:lnTo>
                    <a:pt x="358184" y="214176"/>
                  </a:lnTo>
                  <a:lnTo>
                    <a:pt x="295164" y="250637"/>
                  </a:lnTo>
                  <a:lnTo>
                    <a:pt x="281909" y="227762"/>
                  </a:lnTo>
                  <a:close/>
                  <a:moveTo>
                    <a:pt x="104491" y="185728"/>
                  </a:moveTo>
                  <a:lnTo>
                    <a:pt x="268784" y="235542"/>
                  </a:lnTo>
                  <a:lnTo>
                    <a:pt x="261110" y="260739"/>
                  </a:lnTo>
                  <a:lnTo>
                    <a:pt x="107747" y="214176"/>
                  </a:lnTo>
                  <a:lnTo>
                    <a:pt x="44611" y="250637"/>
                  </a:lnTo>
                  <a:lnTo>
                    <a:pt x="31472" y="227762"/>
                  </a:lnTo>
                  <a:close/>
                  <a:moveTo>
                    <a:pt x="354928" y="139296"/>
                  </a:moveTo>
                  <a:lnTo>
                    <a:pt x="519221" y="189110"/>
                  </a:lnTo>
                  <a:lnTo>
                    <a:pt x="511547" y="214307"/>
                  </a:lnTo>
                  <a:lnTo>
                    <a:pt x="358184" y="167744"/>
                  </a:lnTo>
                  <a:lnTo>
                    <a:pt x="295164" y="204205"/>
                  </a:lnTo>
                  <a:lnTo>
                    <a:pt x="281909" y="181330"/>
                  </a:lnTo>
                  <a:close/>
                  <a:moveTo>
                    <a:pt x="104491" y="139296"/>
                  </a:moveTo>
                  <a:lnTo>
                    <a:pt x="268784" y="189110"/>
                  </a:lnTo>
                  <a:lnTo>
                    <a:pt x="261110" y="214307"/>
                  </a:lnTo>
                  <a:lnTo>
                    <a:pt x="107747" y="167744"/>
                  </a:lnTo>
                  <a:lnTo>
                    <a:pt x="44611" y="204205"/>
                  </a:lnTo>
                  <a:lnTo>
                    <a:pt x="31472" y="181330"/>
                  </a:lnTo>
                  <a:close/>
                  <a:moveTo>
                    <a:pt x="354928" y="92864"/>
                  </a:moveTo>
                  <a:lnTo>
                    <a:pt x="519221" y="142678"/>
                  </a:lnTo>
                  <a:lnTo>
                    <a:pt x="511547" y="167875"/>
                  </a:lnTo>
                  <a:lnTo>
                    <a:pt x="358184" y="121312"/>
                  </a:lnTo>
                  <a:lnTo>
                    <a:pt x="295164" y="157773"/>
                  </a:lnTo>
                  <a:lnTo>
                    <a:pt x="281909" y="134898"/>
                  </a:lnTo>
                  <a:close/>
                  <a:moveTo>
                    <a:pt x="104491" y="92864"/>
                  </a:moveTo>
                  <a:lnTo>
                    <a:pt x="268784" y="142678"/>
                  </a:lnTo>
                  <a:lnTo>
                    <a:pt x="261110" y="167875"/>
                  </a:lnTo>
                  <a:lnTo>
                    <a:pt x="107747" y="121312"/>
                  </a:lnTo>
                  <a:lnTo>
                    <a:pt x="44611" y="157773"/>
                  </a:lnTo>
                  <a:lnTo>
                    <a:pt x="31472" y="134898"/>
                  </a:lnTo>
                  <a:close/>
                  <a:moveTo>
                    <a:pt x="354928" y="46432"/>
                  </a:moveTo>
                  <a:lnTo>
                    <a:pt x="519221" y="96246"/>
                  </a:lnTo>
                  <a:lnTo>
                    <a:pt x="511547" y="121443"/>
                  </a:lnTo>
                  <a:lnTo>
                    <a:pt x="358184" y="74880"/>
                  </a:lnTo>
                  <a:lnTo>
                    <a:pt x="295164" y="111341"/>
                  </a:lnTo>
                  <a:lnTo>
                    <a:pt x="281909" y="88466"/>
                  </a:lnTo>
                  <a:close/>
                  <a:moveTo>
                    <a:pt x="354928" y="0"/>
                  </a:moveTo>
                  <a:lnTo>
                    <a:pt x="519221" y="49814"/>
                  </a:lnTo>
                  <a:lnTo>
                    <a:pt x="511547" y="75011"/>
                  </a:lnTo>
                  <a:lnTo>
                    <a:pt x="358184" y="28448"/>
                  </a:lnTo>
                  <a:lnTo>
                    <a:pt x="295164" y="64909"/>
                  </a:lnTo>
                  <a:lnTo>
                    <a:pt x="281909" y="42034"/>
                  </a:lnTo>
                  <a:close/>
                </a:path>
              </a:pathLst>
            </a:custGeom>
            <a:solidFill>
              <a:srgbClr val="DEEBF7"/>
            </a:solidFill>
            <a:ln>
              <a:noFill/>
            </a:ln>
          </p:spPr>
          <p:txBody>
            <a:bodyPr/>
            <a:lstStyle/>
            <a:p>
              <a:endParaRPr lang="en-HK" dirty="0"/>
            </a:p>
          </p:txBody>
        </p:sp>
      </p:grpSp>
    </p:spTree>
    <p:custDataLst>
      <p:tags r:id="rId1"/>
    </p:custDataLst>
    <p:extLst>
      <p:ext uri="{BB962C8B-B14F-4D97-AF65-F5344CB8AC3E}">
        <p14:creationId xmlns:p14="http://schemas.microsoft.com/office/powerpoint/2010/main" val="538658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73B0-3108-4E9C-BD96-A331CDCAA3E1}"/>
              </a:ext>
            </a:extLst>
          </p:cNvPr>
          <p:cNvSpPr>
            <a:spLocks noGrp="1"/>
          </p:cNvSpPr>
          <p:nvPr>
            <p:ph type="title"/>
          </p:nvPr>
        </p:nvSpPr>
        <p:spPr>
          <a:xfrm>
            <a:off x="432000" y="432000"/>
            <a:ext cx="11760000" cy="432000"/>
          </a:xfrm>
        </p:spPr>
        <p:txBody>
          <a:bodyPr/>
          <a:lstStyle/>
          <a:p>
            <a:r>
              <a:rPr lang="en-US" dirty="0"/>
              <a:t>Project Duration and Budget</a:t>
            </a:r>
            <a:br>
              <a:rPr lang="en-US" dirty="0"/>
            </a:br>
            <a:endParaRPr lang="en-HK" dirty="0"/>
          </a:p>
        </p:txBody>
      </p:sp>
      <p:grpSp>
        <p:nvGrpSpPr>
          <p:cNvPr id="4" name="Group 3">
            <a:extLst>
              <a:ext uri="{FF2B5EF4-FFF2-40B4-BE49-F238E27FC236}">
                <a16:creationId xmlns:a16="http://schemas.microsoft.com/office/drawing/2014/main" id="{03D99031-BE50-465E-A99E-5A6F35D6FC1B}"/>
              </a:ext>
            </a:extLst>
          </p:cNvPr>
          <p:cNvGrpSpPr/>
          <p:nvPr/>
        </p:nvGrpSpPr>
        <p:grpSpPr>
          <a:xfrm>
            <a:off x="307431" y="1414244"/>
            <a:ext cx="11577136" cy="1836824"/>
            <a:chOff x="431999" y="1334491"/>
            <a:chExt cx="11577136" cy="1836824"/>
          </a:xfrm>
        </p:grpSpPr>
        <p:sp>
          <p:nvSpPr>
            <p:cNvPr id="3" name="Rectangle: Rounded Corners 2">
              <a:extLst>
                <a:ext uri="{FF2B5EF4-FFF2-40B4-BE49-F238E27FC236}">
                  <a16:creationId xmlns:a16="http://schemas.microsoft.com/office/drawing/2014/main" id="{02746A63-EE89-4322-9F6A-07BDE3AA2D07}"/>
                </a:ext>
              </a:extLst>
            </p:cNvPr>
            <p:cNvSpPr/>
            <p:nvPr/>
          </p:nvSpPr>
          <p:spPr>
            <a:xfrm>
              <a:off x="432000" y="1722556"/>
              <a:ext cx="11528305" cy="144875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8" name="TextBox 27">
              <a:extLst>
                <a:ext uri="{FF2B5EF4-FFF2-40B4-BE49-F238E27FC236}">
                  <a16:creationId xmlns:a16="http://schemas.microsoft.com/office/drawing/2014/main" id="{F31EA783-E37C-49A6-854B-29B731C6D2D0}"/>
                </a:ext>
              </a:extLst>
            </p:cNvPr>
            <p:cNvSpPr txBox="1"/>
            <p:nvPr/>
          </p:nvSpPr>
          <p:spPr>
            <a:xfrm>
              <a:off x="480830" y="1757711"/>
              <a:ext cx="11528305" cy="13181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solidFill>
                    <a:srgbClr val="C00000"/>
                  </a:solidFill>
                </a:rPr>
                <a:t>Year 1 – </a:t>
              </a:r>
              <a:r>
                <a:rPr lang="en-US" altLang="zh-CN" sz="2800" dirty="0">
                  <a:latin typeface="Calibri" panose="020F0502020204030204" pitchFamily="34" charset="0"/>
                  <a:cs typeface="Calibri" panose="020F0502020204030204" pitchFamily="34" charset="0"/>
                </a:rPr>
                <a:t>digital twins and cooperative learning techniques</a:t>
              </a:r>
              <a:endParaRPr lang="en-US" sz="2800" dirty="0">
                <a:solidFill>
                  <a:srgbClr val="C00000"/>
                </a:solidFill>
              </a:endParaRPr>
            </a:p>
            <a:p>
              <a:pPr marL="285750" indent="-285750">
                <a:lnSpc>
                  <a:spcPct val="150000"/>
                </a:lnSpc>
                <a:buFont typeface="Arial" panose="020B0604020202020204" pitchFamily="34" charset="0"/>
                <a:buChar char="•"/>
              </a:pPr>
              <a:r>
                <a:rPr lang="en-US" sz="2800" dirty="0">
                  <a:solidFill>
                    <a:srgbClr val="C00000"/>
                  </a:solidFill>
                </a:rPr>
                <a:t>Year 2 –</a:t>
              </a:r>
              <a:r>
                <a:rPr lang="en-US" altLang="zh-CN" sz="2800" dirty="0"/>
                <a:t>risk detection and management and demo implementation</a:t>
              </a:r>
              <a:endParaRPr lang="en-US" sz="2800" dirty="0"/>
            </a:p>
          </p:txBody>
        </p:sp>
        <p:grpSp>
          <p:nvGrpSpPr>
            <p:cNvPr id="6" name="Google Shape;1451;p41">
              <a:extLst>
                <a:ext uri="{FF2B5EF4-FFF2-40B4-BE49-F238E27FC236}">
                  <a16:creationId xmlns:a16="http://schemas.microsoft.com/office/drawing/2014/main" id="{8702BBDE-3038-4A59-9861-C021E7D5CCDD}"/>
                </a:ext>
              </a:extLst>
            </p:cNvPr>
            <p:cNvGrpSpPr/>
            <p:nvPr/>
          </p:nvGrpSpPr>
          <p:grpSpPr>
            <a:xfrm>
              <a:off x="431999" y="1334491"/>
              <a:ext cx="11528305" cy="557400"/>
              <a:chOff x="747957" y="1093038"/>
              <a:chExt cx="11528305" cy="557400"/>
            </a:xfrm>
          </p:grpSpPr>
          <p:sp>
            <p:nvSpPr>
              <p:cNvPr id="8" name="Google Shape;1453;p41">
                <a:extLst>
                  <a:ext uri="{FF2B5EF4-FFF2-40B4-BE49-F238E27FC236}">
                    <a16:creationId xmlns:a16="http://schemas.microsoft.com/office/drawing/2014/main" id="{4B1D4F8F-C19B-42C3-9253-6CC6587A8678}"/>
                  </a:ext>
                </a:extLst>
              </p:cNvPr>
              <p:cNvSpPr/>
              <p:nvPr/>
            </p:nvSpPr>
            <p:spPr>
              <a:xfrm>
                <a:off x="747957" y="1093050"/>
                <a:ext cx="11528305" cy="552830"/>
              </a:xfrm>
              <a:custGeom>
                <a:avLst/>
                <a:gdLst/>
                <a:ahLst/>
                <a:cxnLst/>
                <a:rect l="l" t="t" r="r" b="b"/>
                <a:pathLst>
                  <a:path w="112279" h="11733" extrusionOk="0">
                    <a:moveTo>
                      <a:pt x="1347" y="1"/>
                    </a:moveTo>
                    <a:cubicBezTo>
                      <a:pt x="594" y="1"/>
                      <a:pt x="1" y="617"/>
                      <a:pt x="1" y="1347"/>
                    </a:cubicBezTo>
                    <a:lnTo>
                      <a:pt x="1" y="10386"/>
                    </a:lnTo>
                    <a:cubicBezTo>
                      <a:pt x="1" y="11139"/>
                      <a:pt x="594" y="11733"/>
                      <a:pt x="1347" y="11733"/>
                    </a:cubicBezTo>
                    <a:lnTo>
                      <a:pt x="110932" y="11733"/>
                    </a:lnTo>
                    <a:cubicBezTo>
                      <a:pt x="111685" y="11733"/>
                      <a:pt x="112278" y="11139"/>
                      <a:pt x="112278" y="10386"/>
                    </a:cubicBezTo>
                    <a:lnTo>
                      <a:pt x="112278" y="1347"/>
                    </a:lnTo>
                    <a:cubicBezTo>
                      <a:pt x="112278" y="617"/>
                      <a:pt x="111685" y="1"/>
                      <a:pt x="110932"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54;p41">
                <a:extLst>
                  <a:ext uri="{FF2B5EF4-FFF2-40B4-BE49-F238E27FC236}">
                    <a16:creationId xmlns:a16="http://schemas.microsoft.com/office/drawing/2014/main" id="{32E79E4A-12F3-4899-A2BF-BAB0C869ED4D}"/>
                  </a:ext>
                </a:extLst>
              </p:cNvPr>
              <p:cNvSpPr/>
              <p:nvPr/>
            </p:nvSpPr>
            <p:spPr>
              <a:xfrm>
                <a:off x="747970" y="1093038"/>
                <a:ext cx="4425738" cy="557400"/>
              </a:xfrm>
              <a:prstGeom prst="roundRect">
                <a:avLst>
                  <a:gd name="adj" fmla="val 8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5;p41">
                <a:extLst>
                  <a:ext uri="{FF2B5EF4-FFF2-40B4-BE49-F238E27FC236}">
                    <a16:creationId xmlns:a16="http://schemas.microsoft.com/office/drawing/2014/main" id="{8EFB59BD-E31A-477C-B177-7C97DDF80D55}"/>
                  </a:ext>
                </a:extLst>
              </p:cNvPr>
              <p:cNvSpPr/>
              <p:nvPr/>
            </p:nvSpPr>
            <p:spPr>
              <a:xfrm rot="2700000">
                <a:off x="4930822" y="1168589"/>
                <a:ext cx="408991" cy="406869"/>
              </a:xfrm>
              <a:prstGeom prst="roundRect">
                <a:avLst>
                  <a:gd name="adj" fmla="val 679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6;p41">
                <a:extLst>
                  <a:ext uri="{FF2B5EF4-FFF2-40B4-BE49-F238E27FC236}">
                    <a16:creationId xmlns:a16="http://schemas.microsoft.com/office/drawing/2014/main" id="{5B866A6F-3926-4F7C-B14B-7B7C5FA47504}"/>
                  </a:ext>
                </a:extLst>
              </p:cNvPr>
              <p:cNvSpPr/>
              <p:nvPr/>
            </p:nvSpPr>
            <p:spPr>
              <a:xfrm>
                <a:off x="747958" y="1093038"/>
                <a:ext cx="575100" cy="557400"/>
              </a:xfrm>
              <a:prstGeom prst="roundRect">
                <a:avLst>
                  <a:gd name="adj" fmla="val 67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7;p41">
                <a:extLst>
                  <a:ext uri="{FF2B5EF4-FFF2-40B4-BE49-F238E27FC236}">
                    <a16:creationId xmlns:a16="http://schemas.microsoft.com/office/drawing/2014/main" id="{2083B01B-47F2-4565-8DF6-CB8464116822}"/>
                  </a:ext>
                </a:extLst>
              </p:cNvPr>
              <p:cNvSpPr txBox="1"/>
              <p:nvPr/>
            </p:nvSpPr>
            <p:spPr>
              <a:xfrm>
                <a:off x="5688058" y="1143338"/>
                <a:ext cx="1747921" cy="447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latin typeface="Fira Sans"/>
                    <a:ea typeface="Fira Sans"/>
                    <a:cs typeface="Fira Sans"/>
                    <a:sym typeface="Fira Sans"/>
                  </a:rPr>
                  <a:t>2 Years</a:t>
                </a:r>
                <a:endParaRPr sz="2400" dirty="0">
                  <a:latin typeface="Fira Sans"/>
                  <a:ea typeface="Fira Sans"/>
                  <a:cs typeface="Fira Sans"/>
                  <a:sym typeface="Fira Sans"/>
                </a:endParaRPr>
              </a:p>
            </p:txBody>
          </p:sp>
          <p:sp>
            <p:nvSpPr>
              <p:cNvPr id="13" name="Google Shape;1458;p41">
                <a:extLst>
                  <a:ext uri="{FF2B5EF4-FFF2-40B4-BE49-F238E27FC236}">
                    <a16:creationId xmlns:a16="http://schemas.microsoft.com/office/drawing/2014/main" id="{4A3D6E7B-B29F-48EB-B76D-177CA3799B7C}"/>
                  </a:ext>
                </a:extLst>
              </p:cNvPr>
              <p:cNvSpPr txBox="1"/>
              <p:nvPr/>
            </p:nvSpPr>
            <p:spPr>
              <a:xfrm>
                <a:off x="1624997" y="1201263"/>
                <a:ext cx="3548711" cy="31402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a:ea typeface="Fira Sans"/>
                    <a:cs typeface="Fira Sans"/>
                    <a:sym typeface="Fira Sans"/>
                  </a:rPr>
                  <a:t>Project Duration</a:t>
                </a:r>
                <a:endParaRPr sz="2400" b="1" dirty="0">
                  <a:solidFill>
                    <a:schemeClr val="lt1"/>
                  </a:solidFill>
                  <a:latin typeface="Fira Sans"/>
                  <a:ea typeface="Fira Sans"/>
                  <a:cs typeface="Fira Sans"/>
                  <a:sym typeface="Fira Sans"/>
                </a:endParaRPr>
              </a:p>
            </p:txBody>
          </p:sp>
          <p:sp>
            <p:nvSpPr>
              <p:cNvPr id="14" name="Google Shape;1459;p41">
                <a:extLst>
                  <a:ext uri="{FF2B5EF4-FFF2-40B4-BE49-F238E27FC236}">
                    <a16:creationId xmlns:a16="http://schemas.microsoft.com/office/drawing/2014/main" id="{93F57D66-06CF-4417-931E-31053AA73684}"/>
                  </a:ext>
                </a:extLst>
              </p:cNvPr>
              <p:cNvSpPr/>
              <p:nvPr/>
            </p:nvSpPr>
            <p:spPr>
              <a:xfrm rot="2700000">
                <a:off x="1087356" y="1168303"/>
                <a:ext cx="408991" cy="406869"/>
              </a:xfrm>
              <a:prstGeom prst="roundRect">
                <a:avLst>
                  <a:gd name="adj" fmla="val 67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0;p41">
                <a:extLst>
                  <a:ext uri="{FF2B5EF4-FFF2-40B4-BE49-F238E27FC236}">
                    <a16:creationId xmlns:a16="http://schemas.microsoft.com/office/drawing/2014/main" id="{64575F86-BF6D-49FD-9EFD-E4C45F973B30}"/>
                  </a:ext>
                </a:extLst>
              </p:cNvPr>
              <p:cNvSpPr/>
              <p:nvPr/>
            </p:nvSpPr>
            <p:spPr>
              <a:xfrm>
                <a:off x="893209" y="1199954"/>
                <a:ext cx="334559" cy="33453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roup 42">
            <a:extLst>
              <a:ext uri="{FF2B5EF4-FFF2-40B4-BE49-F238E27FC236}">
                <a16:creationId xmlns:a16="http://schemas.microsoft.com/office/drawing/2014/main" id="{D7F89F57-20C5-4792-916E-CA0FE0C665C9}"/>
              </a:ext>
            </a:extLst>
          </p:cNvPr>
          <p:cNvGrpSpPr/>
          <p:nvPr/>
        </p:nvGrpSpPr>
        <p:grpSpPr>
          <a:xfrm>
            <a:off x="331847" y="3639121"/>
            <a:ext cx="11528305" cy="1867858"/>
            <a:chOff x="307431" y="3508873"/>
            <a:chExt cx="11528305" cy="1867858"/>
          </a:xfrm>
        </p:grpSpPr>
        <p:sp>
          <p:nvSpPr>
            <p:cNvPr id="5" name="Rectangle: Rounded Corners 4">
              <a:extLst>
                <a:ext uri="{FF2B5EF4-FFF2-40B4-BE49-F238E27FC236}">
                  <a16:creationId xmlns:a16="http://schemas.microsoft.com/office/drawing/2014/main" id="{946B082E-FDCD-4C1A-8E2F-B7D4FE4FA78C}"/>
                </a:ext>
              </a:extLst>
            </p:cNvPr>
            <p:cNvSpPr/>
            <p:nvPr/>
          </p:nvSpPr>
          <p:spPr>
            <a:xfrm>
              <a:off x="307431" y="3927972"/>
              <a:ext cx="11528305" cy="144875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9" name="TextBox 28">
              <a:extLst>
                <a:ext uri="{FF2B5EF4-FFF2-40B4-BE49-F238E27FC236}">
                  <a16:creationId xmlns:a16="http://schemas.microsoft.com/office/drawing/2014/main" id="{90A642C8-BA65-4247-811D-1E5C8C5642E0}"/>
                </a:ext>
              </a:extLst>
            </p:cNvPr>
            <p:cNvSpPr txBox="1"/>
            <p:nvPr/>
          </p:nvSpPr>
          <p:spPr>
            <a:xfrm>
              <a:off x="639595" y="3969043"/>
              <a:ext cx="10912809" cy="13181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solidFill>
                    <a:srgbClr val="C00000"/>
                  </a:solidFill>
                </a:rPr>
                <a:t>Department of Computing– </a:t>
              </a:r>
              <a:r>
                <a:rPr lang="en-US" sz="2800" dirty="0"/>
                <a:t>HK$ 1,000,000 </a:t>
              </a:r>
            </a:p>
            <a:p>
              <a:pPr marL="285750" indent="-285750">
                <a:lnSpc>
                  <a:spcPct val="150000"/>
                </a:lnSpc>
                <a:buFont typeface="Arial" panose="020B0604020202020204" pitchFamily="34" charset="0"/>
                <a:buChar char="•"/>
              </a:pPr>
              <a:r>
                <a:rPr lang="en-US" sz="2800" dirty="0">
                  <a:solidFill>
                    <a:srgbClr val="C00000"/>
                  </a:solidFill>
                </a:rPr>
                <a:t>Hong Kong Polytechnic University– </a:t>
              </a:r>
              <a:r>
                <a:rPr lang="en-US" sz="2800" dirty="0"/>
                <a:t>HK$ 1,000,000</a:t>
              </a:r>
            </a:p>
          </p:txBody>
        </p:sp>
        <p:grpSp>
          <p:nvGrpSpPr>
            <p:cNvPr id="26" name="Google Shape;1451;p41">
              <a:extLst>
                <a:ext uri="{FF2B5EF4-FFF2-40B4-BE49-F238E27FC236}">
                  <a16:creationId xmlns:a16="http://schemas.microsoft.com/office/drawing/2014/main" id="{926D5C0C-2BFC-4A39-B4E1-BB9C24636434}"/>
                </a:ext>
              </a:extLst>
            </p:cNvPr>
            <p:cNvGrpSpPr/>
            <p:nvPr/>
          </p:nvGrpSpPr>
          <p:grpSpPr>
            <a:xfrm>
              <a:off x="307431" y="3508873"/>
              <a:ext cx="11528305" cy="557400"/>
              <a:chOff x="747958" y="1093038"/>
              <a:chExt cx="11403736" cy="557400"/>
            </a:xfrm>
          </p:grpSpPr>
          <p:sp>
            <p:nvSpPr>
              <p:cNvPr id="31" name="Google Shape;1453;p41">
                <a:extLst>
                  <a:ext uri="{FF2B5EF4-FFF2-40B4-BE49-F238E27FC236}">
                    <a16:creationId xmlns:a16="http://schemas.microsoft.com/office/drawing/2014/main" id="{6552A95F-4A64-4E9E-9D34-810D28E710E7}"/>
                  </a:ext>
                </a:extLst>
              </p:cNvPr>
              <p:cNvSpPr/>
              <p:nvPr/>
            </p:nvSpPr>
            <p:spPr>
              <a:xfrm>
                <a:off x="3347296" y="1093050"/>
                <a:ext cx="8804398" cy="552830"/>
              </a:xfrm>
              <a:custGeom>
                <a:avLst/>
                <a:gdLst/>
                <a:ahLst/>
                <a:cxnLst/>
                <a:rect l="l" t="t" r="r" b="b"/>
                <a:pathLst>
                  <a:path w="112279" h="11733" extrusionOk="0">
                    <a:moveTo>
                      <a:pt x="1347" y="1"/>
                    </a:moveTo>
                    <a:cubicBezTo>
                      <a:pt x="594" y="1"/>
                      <a:pt x="1" y="617"/>
                      <a:pt x="1" y="1347"/>
                    </a:cubicBezTo>
                    <a:lnTo>
                      <a:pt x="1" y="10386"/>
                    </a:lnTo>
                    <a:cubicBezTo>
                      <a:pt x="1" y="11139"/>
                      <a:pt x="594" y="11733"/>
                      <a:pt x="1347" y="11733"/>
                    </a:cubicBezTo>
                    <a:lnTo>
                      <a:pt x="110932" y="11733"/>
                    </a:lnTo>
                    <a:cubicBezTo>
                      <a:pt x="111685" y="11733"/>
                      <a:pt x="112278" y="11139"/>
                      <a:pt x="112278" y="10386"/>
                    </a:cubicBezTo>
                    <a:lnTo>
                      <a:pt x="112278" y="1347"/>
                    </a:lnTo>
                    <a:cubicBezTo>
                      <a:pt x="112278" y="617"/>
                      <a:pt x="111685" y="1"/>
                      <a:pt x="110932"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54;p41">
                <a:extLst>
                  <a:ext uri="{FF2B5EF4-FFF2-40B4-BE49-F238E27FC236}">
                    <a16:creationId xmlns:a16="http://schemas.microsoft.com/office/drawing/2014/main" id="{BD2EB6F3-FAC3-4980-BEFC-B501800ABA8C}"/>
                  </a:ext>
                </a:extLst>
              </p:cNvPr>
              <p:cNvSpPr/>
              <p:nvPr/>
            </p:nvSpPr>
            <p:spPr>
              <a:xfrm>
                <a:off x="747970" y="1093038"/>
                <a:ext cx="4425738" cy="557400"/>
              </a:xfrm>
              <a:prstGeom prst="roundRect">
                <a:avLst>
                  <a:gd name="adj" fmla="val 86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55;p41">
                <a:extLst>
                  <a:ext uri="{FF2B5EF4-FFF2-40B4-BE49-F238E27FC236}">
                    <a16:creationId xmlns:a16="http://schemas.microsoft.com/office/drawing/2014/main" id="{96993E4E-EE72-491A-8746-39D02033520E}"/>
                  </a:ext>
                </a:extLst>
              </p:cNvPr>
              <p:cNvSpPr/>
              <p:nvPr/>
            </p:nvSpPr>
            <p:spPr>
              <a:xfrm rot="2700000">
                <a:off x="4930822" y="1168589"/>
                <a:ext cx="408991" cy="406869"/>
              </a:xfrm>
              <a:prstGeom prst="roundRect">
                <a:avLst>
                  <a:gd name="adj" fmla="val 679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56;p41">
                <a:extLst>
                  <a:ext uri="{FF2B5EF4-FFF2-40B4-BE49-F238E27FC236}">
                    <a16:creationId xmlns:a16="http://schemas.microsoft.com/office/drawing/2014/main" id="{68FFB0C4-3BF7-4EFA-B783-21770E9861C2}"/>
                  </a:ext>
                </a:extLst>
              </p:cNvPr>
              <p:cNvSpPr/>
              <p:nvPr/>
            </p:nvSpPr>
            <p:spPr>
              <a:xfrm>
                <a:off x="747958" y="1093038"/>
                <a:ext cx="575100" cy="557400"/>
              </a:xfrm>
              <a:prstGeom prst="roundRect">
                <a:avLst>
                  <a:gd name="adj" fmla="val 6798"/>
                </a:avLst>
              </a:prstGeom>
              <a:solidFill>
                <a:srgbClr val="E80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57;p41">
                <a:extLst>
                  <a:ext uri="{FF2B5EF4-FFF2-40B4-BE49-F238E27FC236}">
                    <a16:creationId xmlns:a16="http://schemas.microsoft.com/office/drawing/2014/main" id="{72C2CEEA-D350-4AEA-8481-30AB073AAA40}"/>
                  </a:ext>
                </a:extLst>
              </p:cNvPr>
              <p:cNvSpPr txBox="1"/>
              <p:nvPr/>
            </p:nvSpPr>
            <p:spPr>
              <a:xfrm>
                <a:off x="5688058" y="1143338"/>
                <a:ext cx="3002275" cy="447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latin typeface="Fira Sans"/>
                    <a:ea typeface="Fira Sans"/>
                    <a:cs typeface="Fira Sans"/>
                    <a:sym typeface="Fira Sans"/>
                  </a:rPr>
                  <a:t>HK$ 2,000,000</a:t>
                </a:r>
                <a:endParaRPr sz="2400" dirty="0">
                  <a:latin typeface="Fira Sans"/>
                  <a:ea typeface="Fira Sans"/>
                  <a:cs typeface="Fira Sans"/>
                  <a:sym typeface="Fira Sans"/>
                </a:endParaRPr>
              </a:p>
            </p:txBody>
          </p:sp>
          <p:sp>
            <p:nvSpPr>
              <p:cNvPr id="36" name="Google Shape;1458;p41">
                <a:extLst>
                  <a:ext uri="{FF2B5EF4-FFF2-40B4-BE49-F238E27FC236}">
                    <a16:creationId xmlns:a16="http://schemas.microsoft.com/office/drawing/2014/main" id="{2F37FAE2-72AE-4E41-BBE0-37F8B8A62CE9}"/>
                  </a:ext>
                </a:extLst>
              </p:cNvPr>
              <p:cNvSpPr txBox="1"/>
              <p:nvPr/>
            </p:nvSpPr>
            <p:spPr>
              <a:xfrm>
                <a:off x="1624997" y="1201263"/>
                <a:ext cx="3548711" cy="31402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a:ea typeface="Fira Sans"/>
                    <a:cs typeface="Fira Sans"/>
                    <a:sym typeface="Fira Sans"/>
                  </a:rPr>
                  <a:t>Project Budget</a:t>
                </a:r>
                <a:endParaRPr sz="2400" b="1" dirty="0">
                  <a:solidFill>
                    <a:schemeClr val="lt1"/>
                  </a:solidFill>
                  <a:latin typeface="Fira Sans"/>
                  <a:ea typeface="Fira Sans"/>
                  <a:cs typeface="Fira Sans"/>
                  <a:sym typeface="Fira Sans"/>
                </a:endParaRPr>
              </a:p>
            </p:txBody>
          </p:sp>
          <p:sp>
            <p:nvSpPr>
              <p:cNvPr id="37" name="Google Shape;1459;p41">
                <a:extLst>
                  <a:ext uri="{FF2B5EF4-FFF2-40B4-BE49-F238E27FC236}">
                    <a16:creationId xmlns:a16="http://schemas.microsoft.com/office/drawing/2014/main" id="{CE684168-051F-4034-99C9-B86F827BC6B6}"/>
                  </a:ext>
                </a:extLst>
              </p:cNvPr>
              <p:cNvSpPr/>
              <p:nvPr/>
            </p:nvSpPr>
            <p:spPr>
              <a:xfrm rot="2700000">
                <a:off x="1077934" y="1168303"/>
                <a:ext cx="408991" cy="406869"/>
              </a:xfrm>
              <a:prstGeom prst="roundRect">
                <a:avLst>
                  <a:gd name="adj" fmla="val 6798"/>
                </a:avLst>
              </a:prstGeom>
              <a:solidFill>
                <a:srgbClr val="E80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iconfont-11420-5092859">
              <a:extLst>
                <a:ext uri="{FF2B5EF4-FFF2-40B4-BE49-F238E27FC236}">
                  <a16:creationId xmlns:a16="http://schemas.microsoft.com/office/drawing/2014/main" id="{F8F4D2B8-9F64-43C8-848D-1CF7BDD0E00F}"/>
                </a:ext>
              </a:extLst>
            </p:cNvPr>
            <p:cNvSpPr>
              <a:spLocks noChangeAspect="1"/>
            </p:cNvSpPr>
            <p:nvPr/>
          </p:nvSpPr>
          <p:spPr bwMode="auto">
            <a:xfrm>
              <a:off x="447345" y="3590535"/>
              <a:ext cx="374930" cy="397713"/>
            </a:xfrm>
            <a:custGeom>
              <a:avLst/>
              <a:gdLst>
                <a:gd name="T0" fmla="*/ 10423 w 12068"/>
                <a:gd name="T1" fmla="*/ 4389 h 12800"/>
                <a:gd name="T2" fmla="*/ 9417 w 12068"/>
                <a:gd name="T3" fmla="*/ 3474 h 12800"/>
                <a:gd name="T4" fmla="*/ 9234 w 12068"/>
                <a:gd name="T5" fmla="*/ 3383 h 12800"/>
                <a:gd name="T6" fmla="*/ 10057 w 12068"/>
                <a:gd name="T7" fmla="*/ 2103 h 12800"/>
                <a:gd name="T8" fmla="*/ 8228 w 12068"/>
                <a:gd name="T9" fmla="*/ 640 h 12800"/>
                <a:gd name="T10" fmla="*/ 7588 w 12068"/>
                <a:gd name="T11" fmla="*/ 731 h 12800"/>
                <a:gd name="T12" fmla="*/ 7405 w 12068"/>
                <a:gd name="T13" fmla="*/ 823 h 12800"/>
                <a:gd name="T14" fmla="*/ 7223 w 12068"/>
                <a:gd name="T15" fmla="*/ 823 h 12800"/>
                <a:gd name="T16" fmla="*/ 6948 w 12068"/>
                <a:gd name="T17" fmla="*/ 457 h 12800"/>
                <a:gd name="T18" fmla="*/ 6034 w 12068"/>
                <a:gd name="T19" fmla="*/ 0 h 12800"/>
                <a:gd name="T20" fmla="*/ 5120 w 12068"/>
                <a:gd name="T21" fmla="*/ 457 h 12800"/>
                <a:gd name="T22" fmla="*/ 4663 w 12068"/>
                <a:gd name="T23" fmla="*/ 823 h 12800"/>
                <a:gd name="T24" fmla="*/ 4571 w 12068"/>
                <a:gd name="T25" fmla="*/ 823 h 12800"/>
                <a:gd name="T26" fmla="*/ 4388 w 12068"/>
                <a:gd name="T27" fmla="*/ 731 h 12800"/>
                <a:gd name="T28" fmla="*/ 3748 w 12068"/>
                <a:gd name="T29" fmla="*/ 549 h 12800"/>
                <a:gd name="T30" fmla="*/ 1920 w 12068"/>
                <a:gd name="T31" fmla="*/ 2011 h 12800"/>
                <a:gd name="T32" fmla="*/ 2743 w 12068"/>
                <a:gd name="T33" fmla="*/ 3291 h 12800"/>
                <a:gd name="T34" fmla="*/ 2560 w 12068"/>
                <a:gd name="T35" fmla="*/ 3383 h 12800"/>
                <a:gd name="T36" fmla="*/ 1645 w 12068"/>
                <a:gd name="T37" fmla="*/ 4297 h 12800"/>
                <a:gd name="T38" fmla="*/ 0 w 12068"/>
                <a:gd name="T39" fmla="*/ 7680 h 12800"/>
                <a:gd name="T40" fmla="*/ 5943 w 12068"/>
                <a:gd name="T41" fmla="*/ 12800 h 12800"/>
                <a:gd name="T42" fmla="*/ 6125 w 12068"/>
                <a:gd name="T43" fmla="*/ 12800 h 12800"/>
                <a:gd name="T44" fmla="*/ 12068 w 12068"/>
                <a:gd name="T45" fmla="*/ 7680 h 12800"/>
                <a:gd name="T46" fmla="*/ 10423 w 12068"/>
                <a:gd name="T47" fmla="*/ 4389 h 12800"/>
                <a:gd name="T48" fmla="*/ 7771 w 12068"/>
                <a:gd name="T49" fmla="*/ 7954 h 12800"/>
                <a:gd name="T50" fmla="*/ 8137 w 12068"/>
                <a:gd name="T51" fmla="*/ 8320 h 12800"/>
                <a:gd name="T52" fmla="*/ 7771 w 12068"/>
                <a:gd name="T53" fmla="*/ 8686 h 12800"/>
                <a:gd name="T54" fmla="*/ 6308 w 12068"/>
                <a:gd name="T55" fmla="*/ 8686 h 12800"/>
                <a:gd name="T56" fmla="*/ 6308 w 12068"/>
                <a:gd name="T57" fmla="*/ 10057 h 12800"/>
                <a:gd name="T58" fmla="*/ 5943 w 12068"/>
                <a:gd name="T59" fmla="*/ 10423 h 12800"/>
                <a:gd name="T60" fmla="*/ 5668 w 12068"/>
                <a:gd name="T61" fmla="*/ 10057 h 12800"/>
                <a:gd name="T62" fmla="*/ 5668 w 12068"/>
                <a:gd name="T63" fmla="*/ 8686 h 12800"/>
                <a:gd name="T64" fmla="*/ 4205 w 12068"/>
                <a:gd name="T65" fmla="*/ 8686 h 12800"/>
                <a:gd name="T66" fmla="*/ 3840 w 12068"/>
                <a:gd name="T67" fmla="*/ 8320 h 12800"/>
                <a:gd name="T68" fmla="*/ 4205 w 12068"/>
                <a:gd name="T69" fmla="*/ 7954 h 12800"/>
                <a:gd name="T70" fmla="*/ 5668 w 12068"/>
                <a:gd name="T71" fmla="*/ 7954 h 12800"/>
                <a:gd name="T72" fmla="*/ 5668 w 12068"/>
                <a:gd name="T73" fmla="*/ 7131 h 12800"/>
                <a:gd name="T74" fmla="*/ 4205 w 12068"/>
                <a:gd name="T75" fmla="*/ 7131 h 12800"/>
                <a:gd name="T76" fmla="*/ 3840 w 12068"/>
                <a:gd name="T77" fmla="*/ 6766 h 12800"/>
                <a:gd name="T78" fmla="*/ 4205 w 12068"/>
                <a:gd name="T79" fmla="*/ 6400 h 12800"/>
                <a:gd name="T80" fmla="*/ 5303 w 12068"/>
                <a:gd name="T81" fmla="*/ 6400 h 12800"/>
                <a:gd name="T82" fmla="*/ 4114 w 12068"/>
                <a:gd name="T83" fmla="*/ 5211 h 12800"/>
                <a:gd name="T84" fmla="*/ 4114 w 12068"/>
                <a:gd name="T85" fmla="*/ 4754 h 12800"/>
                <a:gd name="T86" fmla="*/ 4571 w 12068"/>
                <a:gd name="T87" fmla="*/ 4754 h 12800"/>
                <a:gd name="T88" fmla="*/ 6034 w 12068"/>
                <a:gd name="T89" fmla="*/ 6126 h 12800"/>
                <a:gd name="T90" fmla="*/ 7497 w 12068"/>
                <a:gd name="T91" fmla="*/ 4663 h 12800"/>
                <a:gd name="T92" fmla="*/ 7954 w 12068"/>
                <a:gd name="T93" fmla="*/ 4754 h 12800"/>
                <a:gd name="T94" fmla="*/ 7954 w 12068"/>
                <a:gd name="T95" fmla="*/ 5211 h 12800"/>
                <a:gd name="T96" fmla="*/ 6765 w 12068"/>
                <a:gd name="T97" fmla="*/ 6400 h 12800"/>
                <a:gd name="T98" fmla="*/ 7863 w 12068"/>
                <a:gd name="T99" fmla="*/ 6400 h 12800"/>
                <a:gd name="T100" fmla="*/ 8228 w 12068"/>
                <a:gd name="T101" fmla="*/ 6766 h 12800"/>
                <a:gd name="T102" fmla="*/ 7771 w 12068"/>
                <a:gd name="T103" fmla="*/ 7131 h 12800"/>
                <a:gd name="T104" fmla="*/ 6308 w 12068"/>
                <a:gd name="T105" fmla="*/ 7131 h 12800"/>
                <a:gd name="T106" fmla="*/ 6308 w 12068"/>
                <a:gd name="T107" fmla="*/ 7954 h 12800"/>
                <a:gd name="T108" fmla="*/ 7771 w 12068"/>
                <a:gd name="T109" fmla="*/ 795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68" h="12800">
                  <a:moveTo>
                    <a:pt x="10423" y="4389"/>
                  </a:moveTo>
                  <a:cubicBezTo>
                    <a:pt x="10148" y="4023"/>
                    <a:pt x="9783" y="3749"/>
                    <a:pt x="9417" y="3474"/>
                  </a:cubicBezTo>
                  <a:cubicBezTo>
                    <a:pt x="9325" y="3474"/>
                    <a:pt x="9325" y="3383"/>
                    <a:pt x="9234" y="3383"/>
                  </a:cubicBezTo>
                  <a:cubicBezTo>
                    <a:pt x="9691" y="3109"/>
                    <a:pt x="10057" y="2651"/>
                    <a:pt x="10057" y="2103"/>
                  </a:cubicBezTo>
                  <a:cubicBezTo>
                    <a:pt x="10057" y="1280"/>
                    <a:pt x="9234" y="640"/>
                    <a:pt x="8228" y="640"/>
                  </a:cubicBezTo>
                  <a:cubicBezTo>
                    <a:pt x="8045" y="640"/>
                    <a:pt x="7771" y="640"/>
                    <a:pt x="7588" y="731"/>
                  </a:cubicBezTo>
                  <a:cubicBezTo>
                    <a:pt x="7497" y="731"/>
                    <a:pt x="7405" y="823"/>
                    <a:pt x="7405" y="823"/>
                  </a:cubicBezTo>
                  <a:lnTo>
                    <a:pt x="7223" y="823"/>
                  </a:lnTo>
                  <a:cubicBezTo>
                    <a:pt x="7223" y="731"/>
                    <a:pt x="7131" y="549"/>
                    <a:pt x="6948" y="457"/>
                  </a:cubicBezTo>
                  <a:cubicBezTo>
                    <a:pt x="6674" y="183"/>
                    <a:pt x="6308" y="0"/>
                    <a:pt x="6034" y="0"/>
                  </a:cubicBezTo>
                  <a:cubicBezTo>
                    <a:pt x="5668" y="0"/>
                    <a:pt x="5394" y="183"/>
                    <a:pt x="5120" y="457"/>
                  </a:cubicBezTo>
                  <a:cubicBezTo>
                    <a:pt x="4937" y="549"/>
                    <a:pt x="4754" y="640"/>
                    <a:pt x="4663" y="823"/>
                  </a:cubicBezTo>
                  <a:lnTo>
                    <a:pt x="4571" y="823"/>
                  </a:lnTo>
                  <a:cubicBezTo>
                    <a:pt x="4571" y="823"/>
                    <a:pt x="4480" y="731"/>
                    <a:pt x="4388" y="731"/>
                  </a:cubicBezTo>
                  <a:cubicBezTo>
                    <a:pt x="4205" y="640"/>
                    <a:pt x="4023" y="549"/>
                    <a:pt x="3748" y="549"/>
                  </a:cubicBezTo>
                  <a:cubicBezTo>
                    <a:pt x="2834" y="549"/>
                    <a:pt x="1920" y="1189"/>
                    <a:pt x="1920" y="2011"/>
                  </a:cubicBezTo>
                  <a:cubicBezTo>
                    <a:pt x="1920" y="2560"/>
                    <a:pt x="2285" y="3017"/>
                    <a:pt x="2743" y="3291"/>
                  </a:cubicBezTo>
                  <a:cubicBezTo>
                    <a:pt x="2743" y="3291"/>
                    <a:pt x="2651" y="3383"/>
                    <a:pt x="2560" y="3383"/>
                  </a:cubicBezTo>
                  <a:cubicBezTo>
                    <a:pt x="2285" y="3657"/>
                    <a:pt x="1920" y="3931"/>
                    <a:pt x="1645" y="4297"/>
                  </a:cubicBezTo>
                  <a:cubicBezTo>
                    <a:pt x="640" y="5303"/>
                    <a:pt x="0" y="6400"/>
                    <a:pt x="0" y="7680"/>
                  </a:cubicBezTo>
                  <a:cubicBezTo>
                    <a:pt x="0" y="11154"/>
                    <a:pt x="2651" y="12800"/>
                    <a:pt x="5943" y="12800"/>
                  </a:cubicBezTo>
                  <a:lnTo>
                    <a:pt x="6125" y="12800"/>
                  </a:lnTo>
                  <a:cubicBezTo>
                    <a:pt x="9325" y="12800"/>
                    <a:pt x="12068" y="11154"/>
                    <a:pt x="12068" y="7680"/>
                  </a:cubicBezTo>
                  <a:cubicBezTo>
                    <a:pt x="11977" y="6491"/>
                    <a:pt x="11428" y="5303"/>
                    <a:pt x="10423" y="4389"/>
                  </a:cubicBezTo>
                  <a:close/>
                  <a:moveTo>
                    <a:pt x="7771" y="7954"/>
                  </a:moveTo>
                  <a:cubicBezTo>
                    <a:pt x="7954" y="7954"/>
                    <a:pt x="8137" y="8137"/>
                    <a:pt x="8137" y="8320"/>
                  </a:cubicBezTo>
                  <a:cubicBezTo>
                    <a:pt x="8137" y="8503"/>
                    <a:pt x="7954" y="8686"/>
                    <a:pt x="7771" y="8686"/>
                  </a:cubicBezTo>
                  <a:lnTo>
                    <a:pt x="6308" y="8686"/>
                  </a:lnTo>
                  <a:lnTo>
                    <a:pt x="6308" y="10057"/>
                  </a:lnTo>
                  <a:cubicBezTo>
                    <a:pt x="6308" y="10240"/>
                    <a:pt x="6125" y="10423"/>
                    <a:pt x="5943" y="10423"/>
                  </a:cubicBezTo>
                  <a:cubicBezTo>
                    <a:pt x="5760" y="10423"/>
                    <a:pt x="5668" y="10240"/>
                    <a:pt x="5668" y="10057"/>
                  </a:cubicBezTo>
                  <a:lnTo>
                    <a:pt x="5668" y="8686"/>
                  </a:lnTo>
                  <a:lnTo>
                    <a:pt x="4205" y="8686"/>
                  </a:lnTo>
                  <a:cubicBezTo>
                    <a:pt x="4023" y="8686"/>
                    <a:pt x="3840" y="8503"/>
                    <a:pt x="3840" y="8320"/>
                  </a:cubicBezTo>
                  <a:cubicBezTo>
                    <a:pt x="3840" y="8137"/>
                    <a:pt x="4023" y="7954"/>
                    <a:pt x="4205" y="7954"/>
                  </a:cubicBezTo>
                  <a:lnTo>
                    <a:pt x="5668" y="7954"/>
                  </a:lnTo>
                  <a:lnTo>
                    <a:pt x="5668" y="7131"/>
                  </a:lnTo>
                  <a:lnTo>
                    <a:pt x="4205" y="7131"/>
                  </a:lnTo>
                  <a:cubicBezTo>
                    <a:pt x="4023" y="7131"/>
                    <a:pt x="3840" y="6949"/>
                    <a:pt x="3840" y="6766"/>
                  </a:cubicBezTo>
                  <a:cubicBezTo>
                    <a:pt x="3840" y="6583"/>
                    <a:pt x="4023" y="6400"/>
                    <a:pt x="4205" y="6400"/>
                  </a:cubicBezTo>
                  <a:lnTo>
                    <a:pt x="5303" y="6400"/>
                  </a:lnTo>
                  <a:lnTo>
                    <a:pt x="4114" y="5211"/>
                  </a:lnTo>
                  <a:cubicBezTo>
                    <a:pt x="3931" y="5029"/>
                    <a:pt x="3931" y="4846"/>
                    <a:pt x="4114" y="4754"/>
                  </a:cubicBezTo>
                  <a:cubicBezTo>
                    <a:pt x="4205" y="4571"/>
                    <a:pt x="4480" y="4571"/>
                    <a:pt x="4571" y="4754"/>
                  </a:cubicBezTo>
                  <a:lnTo>
                    <a:pt x="6034" y="6126"/>
                  </a:lnTo>
                  <a:lnTo>
                    <a:pt x="7497" y="4663"/>
                  </a:lnTo>
                  <a:cubicBezTo>
                    <a:pt x="7588" y="4571"/>
                    <a:pt x="7771" y="4571"/>
                    <a:pt x="7954" y="4754"/>
                  </a:cubicBezTo>
                  <a:cubicBezTo>
                    <a:pt x="8137" y="4937"/>
                    <a:pt x="8137" y="5120"/>
                    <a:pt x="7954" y="5211"/>
                  </a:cubicBezTo>
                  <a:lnTo>
                    <a:pt x="6765" y="6400"/>
                  </a:lnTo>
                  <a:lnTo>
                    <a:pt x="7863" y="6400"/>
                  </a:lnTo>
                  <a:cubicBezTo>
                    <a:pt x="8045" y="6400"/>
                    <a:pt x="8228" y="6583"/>
                    <a:pt x="8228" y="6766"/>
                  </a:cubicBezTo>
                  <a:cubicBezTo>
                    <a:pt x="8228" y="6949"/>
                    <a:pt x="8045" y="7131"/>
                    <a:pt x="7771" y="7131"/>
                  </a:cubicBezTo>
                  <a:lnTo>
                    <a:pt x="6308" y="7131"/>
                  </a:lnTo>
                  <a:lnTo>
                    <a:pt x="6308" y="7954"/>
                  </a:lnTo>
                  <a:lnTo>
                    <a:pt x="7771" y="7954"/>
                  </a:lnTo>
                  <a:close/>
                </a:path>
              </a:pathLst>
            </a:custGeom>
            <a:solidFill>
              <a:schemeClr val="bg1"/>
            </a:solidFill>
            <a:ln>
              <a:noFill/>
            </a:ln>
          </p:spPr>
          <p:txBody>
            <a:bodyPr/>
            <a:lstStyle/>
            <a:p>
              <a:endParaRPr lang="en-HK" dirty="0"/>
            </a:p>
          </p:txBody>
        </p:sp>
      </p:grpSp>
    </p:spTree>
    <p:custDataLst>
      <p:tags r:id="rId1"/>
    </p:custDataLst>
    <p:extLst>
      <p:ext uri="{BB962C8B-B14F-4D97-AF65-F5344CB8AC3E}">
        <p14:creationId xmlns:p14="http://schemas.microsoft.com/office/powerpoint/2010/main" val="62404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large city landscape&#10;&#10;Description automatically generated">
            <a:extLst>
              <a:ext uri="{FF2B5EF4-FFF2-40B4-BE49-F238E27FC236}">
                <a16:creationId xmlns:a16="http://schemas.microsoft.com/office/drawing/2014/main" id="{F2FDCE26-5DD5-4E3F-9074-1DEFBE6E29BA}"/>
              </a:ext>
            </a:extLst>
          </p:cNvPr>
          <p:cNvPicPr>
            <a:picLocks noGrp="1" noChangeAspect="1"/>
          </p:cNvPicPr>
          <p:nvPr>
            <p:ph type="pic" sz="quarter" idx="14"/>
          </p:nvPr>
        </p:nvPicPr>
        <p:blipFill>
          <a:blip r:embed="rId2"/>
          <a:srcRect l="24657" r="24657"/>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504000" y="2688816"/>
            <a:ext cx="5472000" cy="2428351"/>
          </a:xfrm>
        </p:spPr>
        <p:txBody>
          <a:bodyPr/>
          <a:lstStyle/>
          <a:p>
            <a:pPr marL="400050" indent="-400050" rtl="0" fontAlgn="base">
              <a:lnSpc>
                <a:spcPct val="150000"/>
              </a:lnSpc>
              <a:spcBef>
                <a:spcPts val="0"/>
              </a:spcBef>
              <a:spcAft>
                <a:spcPts val="0"/>
              </a:spcAft>
              <a:buFont typeface="+mj-lt"/>
              <a:buAutoNum type="romanUcPeriod"/>
            </a:pPr>
            <a:r>
              <a:rPr lang="en-US" sz="2000" b="1" i="0" u="none" strike="noStrike" dirty="0">
                <a:solidFill>
                  <a:srgbClr val="E80554"/>
                </a:solidFill>
                <a:effectLst/>
                <a:latin typeface="Lato"/>
              </a:rPr>
              <a:t>B</a:t>
            </a:r>
            <a:r>
              <a:rPr lang="en-US" sz="2000" b="1" i="0" u="none" strike="noStrike" dirty="0">
                <a:solidFill>
                  <a:schemeClr val="tx1"/>
                </a:solidFill>
                <a:effectLst/>
                <a:latin typeface="Lato"/>
              </a:rPr>
              <a:t>ackground and </a:t>
            </a:r>
            <a:r>
              <a:rPr lang="en-US" sz="2000" b="1" i="0" u="none" strike="noStrike" dirty="0">
                <a:solidFill>
                  <a:srgbClr val="25C6E3"/>
                </a:solidFill>
                <a:effectLst/>
                <a:latin typeface="Lato"/>
              </a:rPr>
              <a:t>L</a:t>
            </a:r>
            <a:r>
              <a:rPr lang="en-US" sz="2000" b="1" i="0" u="none" strike="noStrike" dirty="0">
                <a:solidFill>
                  <a:schemeClr val="tx1"/>
                </a:solidFill>
                <a:effectLst/>
                <a:latin typeface="Lato"/>
              </a:rPr>
              <a:t>imitation</a:t>
            </a:r>
          </a:p>
          <a:p>
            <a:pPr marL="400050" indent="-400050" rtl="0" fontAlgn="base">
              <a:lnSpc>
                <a:spcPct val="150000"/>
              </a:lnSpc>
              <a:spcBef>
                <a:spcPts val="0"/>
              </a:spcBef>
              <a:spcAft>
                <a:spcPts val="0"/>
              </a:spcAft>
              <a:buFont typeface="+mj-lt"/>
              <a:buAutoNum type="romanUcPeriod"/>
            </a:pPr>
            <a:r>
              <a:rPr lang="en-US" sz="2000" b="1" i="0" u="none" strike="noStrike" dirty="0">
                <a:solidFill>
                  <a:srgbClr val="E80554"/>
                </a:solidFill>
                <a:effectLst/>
                <a:latin typeface="Lato"/>
              </a:rPr>
              <a:t>O</a:t>
            </a:r>
            <a:r>
              <a:rPr lang="en-US" sz="2000" b="1" i="0" u="none" strike="noStrike" dirty="0">
                <a:solidFill>
                  <a:schemeClr val="tx1"/>
                </a:solidFill>
                <a:effectLst/>
                <a:latin typeface="Lato"/>
              </a:rPr>
              <a:t>bjectives and </a:t>
            </a:r>
            <a:r>
              <a:rPr lang="en-US" sz="2000" b="1" i="0" u="none" strike="noStrike" dirty="0">
                <a:solidFill>
                  <a:srgbClr val="25C6E3"/>
                </a:solidFill>
                <a:effectLst/>
                <a:latin typeface="Lato"/>
              </a:rPr>
              <a:t>C</a:t>
            </a:r>
            <a:r>
              <a:rPr lang="en-US" sz="2000" b="1" i="0" u="none" strike="noStrike" dirty="0">
                <a:solidFill>
                  <a:schemeClr val="tx1"/>
                </a:solidFill>
                <a:effectLst/>
                <a:latin typeface="Lato"/>
              </a:rPr>
              <a:t>hallenges</a:t>
            </a:r>
          </a:p>
          <a:p>
            <a:pPr marL="400050" indent="-400050" fontAlgn="base">
              <a:lnSpc>
                <a:spcPct val="150000"/>
              </a:lnSpc>
              <a:spcBef>
                <a:spcPts val="0"/>
              </a:spcBef>
              <a:buFont typeface="+mj-lt"/>
              <a:buAutoNum type="romanUcPeriod"/>
            </a:pPr>
            <a:r>
              <a:rPr lang="en-US" sz="2000" b="1" i="0" u="none" strike="noStrike" dirty="0">
                <a:solidFill>
                  <a:srgbClr val="E80554"/>
                </a:solidFill>
                <a:effectLst/>
                <a:latin typeface="Lato"/>
              </a:rPr>
              <a:t>M</a:t>
            </a:r>
            <a:r>
              <a:rPr lang="en-US" sz="2000" b="1" i="0" u="none" strike="noStrike" dirty="0">
                <a:solidFill>
                  <a:schemeClr val="tx1"/>
                </a:solidFill>
                <a:effectLst/>
                <a:latin typeface="Lato"/>
              </a:rPr>
              <a:t>ethodology and </a:t>
            </a:r>
            <a:r>
              <a:rPr lang="en-US" sz="2000" b="1" dirty="0">
                <a:solidFill>
                  <a:srgbClr val="25C6E3"/>
                </a:solidFill>
                <a:latin typeface="Lato"/>
              </a:rPr>
              <a:t>F</a:t>
            </a:r>
            <a:r>
              <a:rPr lang="en-US" sz="2000" b="1" i="0" u="none" strike="noStrike" dirty="0">
                <a:solidFill>
                  <a:schemeClr val="tx1"/>
                </a:solidFill>
                <a:effectLst/>
                <a:latin typeface="Lato"/>
              </a:rPr>
              <a:t>easibility</a:t>
            </a:r>
          </a:p>
          <a:p>
            <a:pPr marL="400050" indent="-400050" rtl="0" fontAlgn="base">
              <a:lnSpc>
                <a:spcPct val="150000"/>
              </a:lnSpc>
              <a:spcBef>
                <a:spcPts val="0"/>
              </a:spcBef>
              <a:spcAft>
                <a:spcPts val="0"/>
              </a:spcAft>
              <a:buFont typeface="+mj-lt"/>
              <a:buAutoNum type="romanUcPeriod"/>
            </a:pPr>
            <a:r>
              <a:rPr lang="en-US" sz="2000" b="1" dirty="0">
                <a:solidFill>
                  <a:srgbClr val="E80554"/>
                </a:solidFill>
                <a:latin typeface="Lato"/>
              </a:rPr>
              <a:t>D</a:t>
            </a:r>
            <a:r>
              <a:rPr lang="en-US" sz="2000" b="1" dirty="0">
                <a:solidFill>
                  <a:schemeClr val="tx1"/>
                </a:solidFill>
                <a:latin typeface="Lato"/>
              </a:rPr>
              <a:t>eliverables and </a:t>
            </a:r>
            <a:r>
              <a:rPr lang="en-US" sz="2000" b="1" i="0" u="none" strike="noStrike" dirty="0">
                <a:solidFill>
                  <a:srgbClr val="25C6E3"/>
                </a:solidFill>
                <a:effectLst/>
                <a:latin typeface="Lato"/>
              </a:rPr>
              <a:t>S</a:t>
            </a:r>
            <a:r>
              <a:rPr lang="en-US" sz="2000" b="1" i="0" u="none" strike="noStrike" dirty="0">
                <a:solidFill>
                  <a:schemeClr val="tx1"/>
                </a:solidFill>
                <a:effectLst/>
                <a:latin typeface="Lato"/>
              </a:rPr>
              <a:t>ignificance</a:t>
            </a:r>
          </a:p>
          <a:p>
            <a:pPr marL="400050" indent="-400050" rtl="0" fontAlgn="base">
              <a:lnSpc>
                <a:spcPct val="150000"/>
              </a:lnSpc>
              <a:spcBef>
                <a:spcPts val="0"/>
              </a:spcBef>
              <a:spcAft>
                <a:spcPts val="0"/>
              </a:spcAft>
              <a:buFont typeface="+mj-lt"/>
              <a:buAutoNum type="romanUcPeriod"/>
            </a:pPr>
            <a:r>
              <a:rPr lang="en-US" sz="2000" b="1" i="0" u="none" strike="noStrike" dirty="0">
                <a:solidFill>
                  <a:srgbClr val="E80554"/>
                </a:solidFill>
                <a:effectLst/>
                <a:latin typeface="Lato"/>
              </a:rPr>
              <a:t>R</a:t>
            </a:r>
            <a:r>
              <a:rPr lang="en-US" sz="2000" b="1" dirty="0">
                <a:solidFill>
                  <a:schemeClr val="tx1"/>
                </a:solidFill>
                <a:latin typeface="Lato"/>
              </a:rPr>
              <a:t>esearch</a:t>
            </a:r>
            <a:r>
              <a:rPr lang="en-US" sz="2000" b="1" i="0" u="none" strike="noStrike" dirty="0">
                <a:solidFill>
                  <a:schemeClr val="tx1"/>
                </a:solidFill>
                <a:effectLst/>
                <a:latin typeface="Lato"/>
              </a:rPr>
              <a:t> Plan</a:t>
            </a:r>
          </a:p>
          <a:p>
            <a:pPr marL="0" indent="0" rtl="0" fontAlgn="base">
              <a:lnSpc>
                <a:spcPct val="150000"/>
              </a:lnSpc>
              <a:spcBef>
                <a:spcPts val="0"/>
              </a:spcBef>
              <a:spcAft>
                <a:spcPts val="0"/>
              </a:spcAft>
              <a:buNone/>
            </a:pPr>
            <a:endParaRPr lang="en-US" sz="1800" b="0" i="0" u="none" strike="noStrike" dirty="0">
              <a:solidFill>
                <a:srgbClr val="595959"/>
              </a:solidFill>
              <a:effectLst/>
              <a:latin typeface="Lato"/>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92515" y="1876198"/>
            <a:ext cx="6641626" cy="494319"/>
          </a:xfrm>
        </p:spPr>
        <p:txBody>
          <a:bodyPr/>
          <a:lstStyle/>
          <a:p>
            <a:pPr>
              <a:lnSpc>
                <a:spcPct val="100000"/>
              </a:lnSpc>
            </a:pPr>
            <a:r>
              <a:rPr lang="en-US" dirty="0"/>
              <a:t>A</a:t>
            </a:r>
            <a:r>
              <a:rPr lang="en-US" altLang="zh-CN" dirty="0"/>
              <a:t>n overview of our Research</a:t>
            </a:r>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92515" y="1293290"/>
            <a:ext cx="6641626" cy="757200"/>
          </a:xfrm>
        </p:spPr>
        <p:txBody>
          <a:bodyPr/>
          <a:lstStyle/>
          <a:p>
            <a:r>
              <a:rPr lang="en-US" sz="4800" dirty="0"/>
              <a:t>Outline</a:t>
            </a:r>
          </a:p>
        </p:txBody>
      </p:sp>
    </p:spTree>
    <p:extLst>
      <p:ext uri="{BB962C8B-B14F-4D97-AF65-F5344CB8AC3E}">
        <p14:creationId xmlns:p14="http://schemas.microsoft.com/office/powerpoint/2010/main" val="72209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7EFF66DF-E133-4827-9BFD-804F6B6FABF2}"/>
              </a:ext>
            </a:extLst>
          </p:cNvPr>
          <p:cNvPicPr>
            <a:picLocks noGrp="1" noChangeAspect="1"/>
          </p:cNvPicPr>
          <p:nvPr>
            <p:ph type="pic" sz="quarter" idx="10"/>
          </p:nvPr>
        </p:nvPicPr>
        <p:blipFill>
          <a:blip r:embed="rId3"/>
          <a:srcRect t="1303" b="1303"/>
          <a:stretch>
            <a:fillRect/>
          </a:stretch>
        </p:blipFill>
        <p:spPr>
          <a:xfrm>
            <a:off x="0" y="0"/>
            <a:ext cx="9780102"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102600" y="2798354"/>
            <a:ext cx="4089400" cy="1013684"/>
          </a:xfrm>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8102600" y="3957705"/>
            <a:ext cx="3265942" cy="316800"/>
          </a:xfrm>
          <a:solidFill>
            <a:schemeClr val="tx1">
              <a:lumMod val="75000"/>
              <a:lumOff val="25000"/>
            </a:schemeClr>
          </a:solidFill>
        </p:spPr>
        <p:txBody>
          <a:bodyPr/>
          <a:lstStyle/>
          <a:p>
            <a:r>
              <a:rPr lang="en-US" dirty="0"/>
              <a:t>S</a:t>
            </a:r>
            <a:r>
              <a:rPr lang="en-US" altLang="zh-CN" dirty="0"/>
              <a:t>ong Guo</a:t>
            </a:r>
            <a:endParaRPr lang="en-US"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85495" y="4006655"/>
            <a:ext cx="218900" cy="218900"/>
          </a:xfrm>
          <a:prstGeom prst="rect">
            <a:avLst/>
          </a:prstGeom>
        </p:spPr>
      </p:pic>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85495" y="4355103"/>
            <a:ext cx="218900" cy="218900"/>
          </a:xfrm>
          <a:prstGeom prst="rect">
            <a:avLst/>
          </a:prstGeom>
        </p:spPr>
      </p:pic>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485495" y="4703551"/>
            <a:ext cx="218900" cy="218900"/>
          </a:xfrm>
          <a:prstGeom prst="rect">
            <a:avLst/>
          </a:prstGeom>
        </p:spPr>
      </p:pic>
      <p:sp>
        <p:nvSpPr>
          <p:cNvPr id="16" name="Text Placeholder 15">
            <a:extLst>
              <a:ext uri="{FF2B5EF4-FFF2-40B4-BE49-F238E27FC236}">
                <a16:creationId xmlns:a16="http://schemas.microsoft.com/office/drawing/2014/main" id="{FD8A1232-50A8-4535-AAF9-7F4180EAA0DD}"/>
              </a:ext>
            </a:extLst>
          </p:cNvPr>
          <p:cNvSpPr>
            <a:spLocks noGrp="1"/>
          </p:cNvSpPr>
          <p:nvPr>
            <p:ph type="body" sz="quarter" idx="18"/>
          </p:nvPr>
        </p:nvSpPr>
        <p:spPr>
          <a:xfrm>
            <a:off x="8102600" y="5004756"/>
            <a:ext cx="3265942" cy="316800"/>
          </a:xfrm>
          <a:solidFill>
            <a:schemeClr val="tx1">
              <a:lumMod val="75000"/>
              <a:lumOff val="25000"/>
            </a:schemeClr>
          </a:solidFill>
        </p:spPr>
        <p:txBody>
          <a:bodyPr/>
          <a:lstStyle/>
          <a:p>
            <a:r>
              <a:rPr lang="en-US" dirty="0"/>
              <a:t>PQ818</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20</a:t>
            </a:fld>
            <a:endParaRPr lang="en-US" dirty="0"/>
          </a:p>
        </p:txBody>
      </p:sp>
      <p:sp>
        <p:nvSpPr>
          <p:cNvPr id="3" name="Text Placeholder 2">
            <a:extLst>
              <a:ext uri="{FF2B5EF4-FFF2-40B4-BE49-F238E27FC236}">
                <a16:creationId xmlns:a16="http://schemas.microsoft.com/office/drawing/2014/main" id="{F82419E3-988C-4EBF-BE90-7D68D8CDFAB3}"/>
              </a:ext>
            </a:extLst>
          </p:cNvPr>
          <p:cNvSpPr>
            <a:spLocks noGrp="1"/>
          </p:cNvSpPr>
          <p:nvPr>
            <p:ph type="body" sz="quarter" idx="16"/>
          </p:nvPr>
        </p:nvSpPr>
        <p:spPr>
          <a:xfrm>
            <a:off x="8102600" y="4306722"/>
            <a:ext cx="3265942" cy="316800"/>
          </a:xfrm>
        </p:spPr>
        <p:txBody>
          <a:bodyPr/>
          <a:lstStyle/>
          <a:p>
            <a:r>
              <a:rPr lang="en-HK" dirty="0"/>
              <a:t>(852) 2766 7259</a:t>
            </a:r>
          </a:p>
        </p:txBody>
      </p:sp>
      <p:sp>
        <p:nvSpPr>
          <p:cNvPr id="15" name="Text Placeholder 14">
            <a:extLst>
              <a:ext uri="{FF2B5EF4-FFF2-40B4-BE49-F238E27FC236}">
                <a16:creationId xmlns:a16="http://schemas.microsoft.com/office/drawing/2014/main" id="{B72E9E06-0BB5-4BB6-89C2-263AF2988027}"/>
              </a:ext>
            </a:extLst>
          </p:cNvPr>
          <p:cNvSpPr>
            <a:spLocks noGrp="1"/>
          </p:cNvSpPr>
          <p:nvPr>
            <p:ph type="body" sz="quarter" idx="17"/>
          </p:nvPr>
        </p:nvSpPr>
        <p:spPr>
          <a:xfrm>
            <a:off x="8102600" y="4655739"/>
            <a:ext cx="3265942" cy="316800"/>
          </a:xfrm>
        </p:spPr>
        <p:txBody>
          <a:bodyPr/>
          <a:lstStyle/>
          <a:p>
            <a:r>
              <a:rPr lang="en-HK" dirty="0"/>
              <a:t>cssongguo@comp.polyu.edu.hk</a:t>
            </a:r>
          </a:p>
        </p:txBody>
      </p:sp>
      <p:sp>
        <p:nvSpPr>
          <p:cNvPr id="26" name="iconfont-11217-5305398">
            <a:extLst>
              <a:ext uri="{FF2B5EF4-FFF2-40B4-BE49-F238E27FC236}">
                <a16:creationId xmlns:a16="http://schemas.microsoft.com/office/drawing/2014/main" id="{6D75531D-1CC2-445F-9EF5-0B6026742A33}"/>
              </a:ext>
            </a:extLst>
          </p:cNvPr>
          <p:cNvSpPr>
            <a:spLocks noChangeAspect="1"/>
          </p:cNvSpPr>
          <p:nvPr/>
        </p:nvSpPr>
        <p:spPr bwMode="auto">
          <a:xfrm>
            <a:off x="11508700" y="5079206"/>
            <a:ext cx="168134" cy="167900"/>
          </a:xfrm>
          <a:custGeom>
            <a:avLst/>
            <a:gdLst>
              <a:gd name="connsiteX0" fmla="*/ 64421 w 606933"/>
              <a:gd name="connsiteY0" fmla="*/ 368927 h 606087"/>
              <a:gd name="connsiteX1" fmla="*/ 64421 w 606933"/>
              <a:gd name="connsiteY1" fmla="*/ 408886 h 606087"/>
              <a:gd name="connsiteX2" fmla="*/ 218970 w 606933"/>
              <a:gd name="connsiteY2" fmla="*/ 408886 h 606087"/>
              <a:gd name="connsiteX3" fmla="*/ 218970 w 606933"/>
              <a:gd name="connsiteY3" fmla="*/ 368927 h 606087"/>
              <a:gd name="connsiteX4" fmla="*/ 387986 w 606933"/>
              <a:gd name="connsiteY4" fmla="*/ 368912 h 606087"/>
              <a:gd name="connsiteX5" fmla="*/ 387986 w 606933"/>
              <a:gd name="connsiteY5" fmla="*/ 408874 h 606087"/>
              <a:gd name="connsiteX6" fmla="*/ 542419 w 606933"/>
              <a:gd name="connsiteY6" fmla="*/ 408874 h 606087"/>
              <a:gd name="connsiteX7" fmla="*/ 542419 w 606933"/>
              <a:gd name="connsiteY7" fmla="*/ 368912 h 606087"/>
              <a:gd name="connsiteX8" fmla="*/ 64421 w 606933"/>
              <a:gd name="connsiteY8" fmla="*/ 271725 h 606087"/>
              <a:gd name="connsiteX9" fmla="*/ 64421 w 606933"/>
              <a:gd name="connsiteY9" fmla="*/ 311685 h 606087"/>
              <a:gd name="connsiteX10" fmla="*/ 218970 w 606933"/>
              <a:gd name="connsiteY10" fmla="*/ 311685 h 606087"/>
              <a:gd name="connsiteX11" fmla="*/ 218970 w 606933"/>
              <a:gd name="connsiteY11" fmla="*/ 271725 h 606087"/>
              <a:gd name="connsiteX12" fmla="*/ 387986 w 606933"/>
              <a:gd name="connsiteY12" fmla="*/ 271704 h 606087"/>
              <a:gd name="connsiteX13" fmla="*/ 387986 w 606933"/>
              <a:gd name="connsiteY13" fmla="*/ 311666 h 606087"/>
              <a:gd name="connsiteX14" fmla="*/ 542419 w 606933"/>
              <a:gd name="connsiteY14" fmla="*/ 311666 h 606087"/>
              <a:gd name="connsiteX15" fmla="*/ 542419 w 606933"/>
              <a:gd name="connsiteY15" fmla="*/ 271704 h 606087"/>
              <a:gd name="connsiteX16" fmla="*/ 64421 w 606933"/>
              <a:gd name="connsiteY16" fmla="*/ 174524 h 606087"/>
              <a:gd name="connsiteX17" fmla="*/ 64421 w 606933"/>
              <a:gd name="connsiteY17" fmla="*/ 214483 h 606087"/>
              <a:gd name="connsiteX18" fmla="*/ 218970 w 606933"/>
              <a:gd name="connsiteY18" fmla="*/ 214483 h 606087"/>
              <a:gd name="connsiteX19" fmla="*/ 218970 w 606933"/>
              <a:gd name="connsiteY19" fmla="*/ 174524 h 606087"/>
              <a:gd name="connsiteX20" fmla="*/ 387986 w 606933"/>
              <a:gd name="connsiteY20" fmla="*/ 174496 h 606087"/>
              <a:gd name="connsiteX21" fmla="*/ 387986 w 606933"/>
              <a:gd name="connsiteY21" fmla="*/ 214458 h 606087"/>
              <a:gd name="connsiteX22" fmla="*/ 542419 w 606933"/>
              <a:gd name="connsiteY22" fmla="*/ 214458 h 606087"/>
              <a:gd name="connsiteX23" fmla="*/ 542419 w 606933"/>
              <a:gd name="connsiteY23" fmla="*/ 174496 h 606087"/>
              <a:gd name="connsiteX24" fmla="*/ 323472 w 606933"/>
              <a:gd name="connsiteY24" fmla="*/ 97169 h 606087"/>
              <a:gd name="connsiteX25" fmla="*/ 606933 w 606933"/>
              <a:gd name="connsiteY25" fmla="*/ 97169 h 606087"/>
              <a:gd name="connsiteX26" fmla="*/ 606933 w 606933"/>
              <a:gd name="connsiteY26" fmla="*/ 606087 h 606087"/>
              <a:gd name="connsiteX27" fmla="*/ 485207 w 606933"/>
              <a:gd name="connsiteY27" fmla="*/ 606087 h 606087"/>
              <a:gd name="connsiteX28" fmla="*/ 485207 w 606933"/>
              <a:gd name="connsiteY28" fmla="*/ 513974 h 606087"/>
              <a:gd name="connsiteX29" fmla="*/ 445198 w 606933"/>
              <a:gd name="connsiteY29" fmla="*/ 513974 h 606087"/>
              <a:gd name="connsiteX30" fmla="*/ 445198 w 606933"/>
              <a:gd name="connsiteY30" fmla="*/ 606087 h 606087"/>
              <a:gd name="connsiteX31" fmla="*/ 323472 w 606933"/>
              <a:gd name="connsiteY31" fmla="*/ 606087 h 606087"/>
              <a:gd name="connsiteX32" fmla="*/ 64421 w 606933"/>
              <a:gd name="connsiteY32" fmla="*/ 77222 h 606087"/>
              <a:gd name="connsiteX33" fmla="*/ 64421 w 606933"/>
              <a:gd name="connsiteY33" fmla="*/ 117181 h 606087"/>
              <a:gd name="connsiteX34" fmla="*/ 218970 w 606933"/>
              <a:gd name="connsiteY34" fmla="*/ 117181 h 606087"/>
              <a:gd name="connsiteX35" fmla="*/ 218970 w 606933"/>
              <a:gd name="connsiteY35" fmla="*/ 77222 h 606087"/>
              <a:gd name="connsiteX36" fmla="*/ 0 w 606933"/>
              <a:gd name="connsiteY36" fmla="*/ 0 h 606087"/>
              <a:gd name="connsiteX37" fmla="*/ 283391 w 606933"/>
              <a:gd name="connsiteY37" fmla="*/ 0 h 606087"/>
              <a:gd name="connsiteX38" fmla="*/ 283391 w 606933"/>
              <a:gd name="connsiteY38" fmla="*/ 606087 h 606087"/>
              <a:gd name="connsiteX39" fmla="*/ 161752 w 606933"/>
              <a:gd name="connsiteY39" fmla="*/ 606087 h 606087"/>
              <a:gd name="connsiteX40" fmla="*/ 161752 w 606933"/>
              <a:gd name="connsiteY40" fmla="*/ 513980 h 606087"/>
              <a:gd name="connsiteX41" fmla="*/ 121739 w 606933"/>
              <a:gd name="connsiteY41" fmla="*/ 513980 h 606087"/>
              <a:gd name="connsiteX42" fmla="*/ 121739 w 606933"/>
              <a:gd name="connsiteY42" fmla="*/ 606087 h 606087"/>
              <a:gd name="connsiteX43" fmla="*/ 0 w 606933"/>
              <a:gd name="connsiteY43" fmla="*/ 606087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6933" h="606087">
                <a:moveTo>
                  <a:pt x="64421" y="368927"/>
                </a:moveTo>
                <a:lnTo>
                  <a:pt x="64421" y="408886"/>
                </a:lnTo>
                <a:lnTo>
                  <a:pt x="218970" y="408886"/>
                </a:lnTo>
                <a:lnTo>
                  <a:pt x="218970" y="368927"/>
                </a:lnTo>
                <a:close/>
                <a:moveTo>
                  <a:pt x="387986" y="368912"/>
                </a:moveTo>
                <a:lnTo>
                  <a:pt x="387986" y="408874"/>
                </a:lnTo>
                <a:lnTo>
                  <a:pt x="542419" y="408874"/>
                </a:lnTo>
                <a:lnTo>
                  <a:pt x="542419" y="368912"/>
                </a:lnTo>
                <a:close/>
                <a:moveTo>
                  <a:pt x="64421" y="271725"/>
                </a:moveTo>
                <a:lnTo>
                  <a:pt x="64421" y="311685"/>
                </a:lnTo>
                <a:lnTo>
                  <a:pt x="218970" y="311685"/>
                </a:lnTo>
                <a:lnTo>
                  <a:pt x="218970" y="271725"/>
                </a:lnTo>
                <a:close/>
                <a:moveTo>
                  <a:pt x="387986" y="271704"/>
                </a:moveTo>
                <a:lnTo>
                  <a:pt x="387986" y="311666"/>
                </a:lnTo>
                <a:lnTo>
                  <a:pt x="542419" y="311666"/>
                </a:lnTo>
                <a:lnTo>
                  <a:pt x="542419" y="271704"/>
                </a:lnTo>
                <a:close/>
                <a:moveTo>
                  <a:pt x="64421" y="174524"/>
                </a:moveTo>
                <a:lnTo>
                  <a:pt x="64421" y="214483"/>
                </a:lnTo>
                <a:lnTo>
                  <a:pt x="218970" y="214483"/>
                </a:lnTo>
                <a:lnTo>
                  <a:pt x="218970" y="174524"/>
                </a:lnTo>
                <a:close/>
                <a:moveTo>
                  <a:pt x="387986" y="174496"/>
                </a:moveTo>
                <a:lnTo>
                  <a:pt x="387986" y="214458"/>
                </a:lnTo>
                <a:lnTo>
                  <a:pt x="542419" y="214458"/>
                </a:lnTo>
                <a:lnTo>
                  <a:pt x="542419" y="174496"/>
                </a:lnTo>
                <a:close/>
                <a:moveTo>
                  <a:pt x="323472" y="97169"/>
                </a:moveTo>
                <a:lnTo>
                  <a:pt x="606933" y="97169"/>
                </a:lnTo>
                <a:lnTo>
                  <a:pt x="606933" y="606087"/>
                </a:lnTo>
                <a:lnTo>
                  <a:pt x="485207" y="606087"/>
                </a:lnTo>
                <a:lnTo>
                  <a:pt x="485207" y="513974"/>
                </a:lnTo>
                <a:lnTo>
                  <a:pt x="445198" y="513974"/>
                </a:lnTo>
                <a:lnTo>
                  <a:pt x="445198" y="606087"/>
                </a:lnTo>
                <a:lnTo>
                  <a:pt x="323472" y="606087"/>
                </a:lnTo>
                <a:close/>
                <a:moveTo>
                  <a:pt x="64421" y="77222"/>
                </a:moveTo>
                <a:lnTo>
                  <a:pt x="64421" y="117181"/>
                </a:lnTo>
                <a:lnTo>
                  <a:pt x="218970" y="117181"/>
                </a:lnTo>
                <a:lnTo>
                  <a:pt x="218970" y="77222"/>
                </a:lnTo>
                <a:close/>
                <a:moveTo>
                  <a:pt x="0" y="0"/>
                </a:moveTo>
                <a:lnTo>
                  <a:pt x="283391" y="0"/>
                </a:lnTo>
                <a:lnTo>
                  <a:pt x="283391" y="606087"/>
                </a:lnTo>
                <a:lnTo>
                  <a:pt x="161752" y="606087"/>
                </a:lnTo>
                <a:lnTo>
                  <a:pt x="161752" y="513980"/>
                </a:lnTo>
                <a:lnTo>
                  <a:pt x="121739" y="513980"/>
                </a:lnTo>
                <a:lnTo>
                  <a:pt x="121739" y="606087"/>
                </a:lnTo>
                <a:lnTo>
                  <a:pt x="0" y="606087"/>
                </a:lnTo>
                <a:close/>
              </a:path>
            </a:pathLst>
          </a:custGeom>
          <a:solidFill>
            <a:schemeClr val="tx1"/>
          </a:solidFill>
          <a:ln>
            <a:noFill/>
          </a:ln>
        </p:spPr>
        <p:txBody>
          <a:bodyPr/>
          <a:lstStyle/>
          <a:p>
            <a:endParaRPr lang="en-HK" dirty="0"/>
          </a:p>
        </p:txBody>
      </p:sp>
    </p:spTree>
    <p:custDataLst>
      <p:tags r:id="rId1"/>
    </p:custDataLst>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3600" dirty="0"/>
              <a:t>Background: C</a:t>
            </a:r>
            <a:r>
              <a:rPr lang="en-US" altLang="zh-CN" sz="3600" dirty="0"/>
              <a:t>ity Challenges</a:t>
            </a:r>
            <a:endParaRPr lang="en-US" sz="3600" dirty="0"/>
          </a:p>
        </p:txBody>
      </p:sp>
      <p:sp>
        <p:nvSpPr>
          <p:cNvPr id="3" name="Text Placeholder 2">
            <a:extLst>
              <a:ext uri="{FF2B5EF4-FFF2-40B4-BE49-F238E27FC236}">
                <a16:creationId xmlns:a16="http://schemas.microsoft.com/office/drawing/2014/main" id="{566D507D-098D-431F-A52F-4C5F8CD57BF9}"/>
              </a:ext>
            </a:extLst>
          </p:cNvPr>
          <p:cNvSpPr>
            <a:spLocks noGrp="1"/>
          </p:cNvSpPr>
          <p:nvPr>
            <p:ph type="body" sz="quarter" idx="32"/>
          </p:nvPr>
        </p:nvSpPr>
        <p:spPr/>
        <p:txBody>
          <a:bodyPr/>
          <a:lstStyle/>
          <a:p>
            <a:r>
              <a:rPr lang="en-US" sz="2000" b="1" dirty="0">
                <a:solidFill>
                  <a:srgbClr val="25C6E3"/>
                </a:solidFill>
              </a:rPr>
              <a:t>No city is immune to disasters.</a:t>
            </a:r>
            <a:endParaRPr lang="en-HK" sz="2000" b="1" dirty="0">
              <a:solidFill>
                <a:srgbClr val="25C6E3"/>
              </a:solidFill>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grpSp>
        <p:nvGrpSpPr>
          <p:cNvPr id="15" name="Group 14">
            <a:extLst>
              <a:ext uri="{FF2B5EF4-FFF2-40B4-BE49-F238E27FC236}">
                <a16:creationId xmlns:a16="http://schemas.microsoft.com/office/drawing/2014/main" id="{F15CCA90-EE49-41BA-BB86-C8ADF53AC844}"/>
              </a:ext>
            </a:extLst>
          </p:cNvPr>
          <p:cNvGrpSpPr/>
          <p:nvPr/>
        </p:nvGrpSpPr>
        <p:grpSpPr>
          <a:xfrm>
            <a:off x="445037" y="1417654"/>
            <a:ext cx="3761034" cy="3818371"/>
            <a:chOff x="-192674" y="776394"/>
            <a:chExt cx="4114412" cy="3773429"/>
          </a:xfrm>
        </p:grpSpPr>
        <p:sp>
          <p:nvSpPr>
            <p:cNvPr id="23" name="Title 1">
              <a:extLst>
                <a:ext uri="{FF2B5EF4-FFF2-40B4-BE49-F238E27FC236}">
                  <a16:creationId xmlns:a16="http://schemas.microsoft.com/office/drawing/2014/main" id="{CA0A1550-C3BA-423A-9747-D690743F9FE3}"/>
                </a:ext>
              </a:extLst>
            </p:cNvPr>
            <p:cNvSpPr txBox="1">
              <a:spLocks/>
            </p:cNvSpPr>
            <p:nvPr/>
          </p:nvSpPr>
          <p:spPr>
            <a:xfrm>
              <a:off x="-179443" y="4167021"/>
              <a:ext cx="4061486" cy="382802"/>
            </a:xfrm>
            <a:prstGeom prst="rect">
              <a:avLst/>
            </a:prstGeom>
            <a:solidFill>
              <a:schemeClr val="accent6">
                <a:lumMod val="20000"/>
                <a:lumOff val="80000"/>
              </a:schemeClr>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ctr"/>
              <a:r>
                <a:rPr lang="en-US" altLang="zh-CN" sz="2800" dirty="0"/>
                <a:t>traffic accident</a:t>
              </a:r>
              <a:endParaRPr lang="en-US" sz="2800" dirty="0"/>
            </a:p>
          </p:txBody>
        </p:sp>
        <p:pic>
          <p:nvPicPr>
            <p:cNvPr id="7" name="Picture 6">
              <a:extLst>
                <a:ext uri="{FF2B5EF4-FFF2-40B4-BE49-F238E27FC236}">
                  <a16:creationId xmlns:a16="http://schemas.microsoft.com/office/drawing/2014/main" id="{B49E88B7-87CA-4265-82D1-2BB80974A7AB}"/>
                </a:ext>
              </a:extLst>
            </p:cNvPr>
            <p:cNvPicPr>
              <a:picLocks noChangeAspect="1"/>
            </p:cNvPicPr>
            <p:nvPr/>
          </p:nvPicPr>
          <p:blipFill>
            <a:blip r:embed="rId3"/>
            <a:stretch>
              <a:fillRect/>
            </a:stretch>
          </p:blipFill>
          <p:spPr>
            <a:xfrm>
              <a:off x="-192674" y="776394"/>
              <a:ext cx="4114412" cy="3402732"/>
            </a:xfrm>
            <a:prstGeom prst="rect">
              <a:avLst/>
            </a:prstGeom>
          </p:spPr>
        </p:pic>
      </p:grpSp>
      <p:grpSp>
        <p:nvGrpSpPr>
          <p:cNvPr id="14" name="Group 13">
            <a:extLst>
              <a:ext uri="{FF2B5EF4-FFF2-40B4-BE49-F238E27FC236}">
                <a16:creationId xmlns:a16="http://schemas.microsoft.com/office/drawing/2014/main" id="{825543EA-3BDA-4B18-AF54-6D85A7763CD7}"/>
              </a:ext>
            </a:extLst>
          </p:cNvPr>
          <p:cNvGrpSpPr/>
          <p:nvPr/>
        </p:nvGrpSpPr>
        <p:grpSpPr>
          <a:xfrm>
            <a:off x="4217692" y="1853087"/>
            <a:ext cx="3888721" cy="3815431"/>
            <a:chOff x="3871913" y="1529854"/>
            <a:chExt cx="3859130" cy="3588167"/>
          </a:xfrm>
        </p:grpSpPr>
        <p:sp>
          <p:nvSpPr>
            <p:cNvPr id="24" name="Title 1">
              <a:extLst>
                <a:ext uri="{FF2B5EF4-FFF2-40B4-BE49-F238E27FC236}">
                  <a16:creationId xmlns:a16="http://schemas.microsoft.com/office/drawing/2014/main" id="{74F9B041-9034-4FBA-9502-47822DC0EED1}"/>
                </a:ext>
              </a:extLst>
            </p:cNvPr>
            <p:cNvSpPr txBox="1">
              <a:spLocks/>
            </p:cNvSpPr>
            <p:nvPr/>
          </p:nvSpPr>
          <p:spPr>
            <a:xfrm>
              <a:off x="3871913" y="4756508"/>
              <a:ext cx="3815961" cy="361513"/>
            </a:xfrm>
            <a:prstGeom prst="rect">
              <a:avLst/>
            </a:prstGeom>
            <a:solidFill>
              <a:schemeClr val="accent1">
                <a:lumMod val="20000"/>
                <a:lumOff val="80000"/>
              </a:schemeClr>
            </a:solidFill>
            <a:ln>
              <a:noFill/>
            </a:ln>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ctr"/>
              <a:r>
                <a:rPr lang="en-US" sz="2800" dirty="0"/>
                <a:t>construction incident</a:t>
              </a:r>
            </a:p>
          </p:txBody>
        </p:sp>
        <p:pic>
          <p:nvPicPr>
            <p:cNvPr id="9" name="Picture 8">
              <a:extLst>
                <a:ext uri="{FF2B5EF4-FFF2-40B4-BE49-F238E27FC236}">
                  <a16:creationId xmlns:a16="http://schemas.microsoft.com/office/drawing/2014/main" id="{5E0FBC1A-8397-47B5-9399-64DC8EA5458F}"/>
                </a:ext>
              </a:extLst>
            </p:cNvPr>
            <p:cNvPicPr>
              <a:picLocks noChangeAspect="1"/>
            </p:cNvPicPr>
            <p:nvPr/>
          </p:nvPicPr>
          <p:blipFill>
            <a:blip r:embed="rId4"/>
            <a:stretch>
              <a:fillRect/>
            </a:stretch>
          </p:blipFill>
          <p:spPr>
            <a:xfrm>
              <a:off x="3871913" y="1529854"/>
              <a:ext cx="3859130" cy="3217695"/>
            </a:xfrm>
            <a:prstGeom prst="rect">
              <a:avLst/>
            </a:prstGeom>
          </p:spPr>
        </p:pic>
      </p:grpSp>
      <p:grpSp>
        <p:nvGrpSpPr>
          <p:cNvPr id="11" name="Group 10">
            <a:extLst>
              <a:ext uri="{FF2B5EF4-FFF2-40B4-BE49-F238E27FC236}">
                <a16:creationId xmlns:a16="http://schemas.microsoft.com/office/drawing/2014/main" id="{FA12EF73-8F92-4DC1-AF09-360322D633EB}"/>
              </a:ext>
            </a:extLst>
          </p:cNvPr>
          <p:cNvGrpSpPr/>
          <p:nvPr/>
        </p:nvGrpSpPr>
        <p:grpSpPr>
          <a:xfrm>
            <a:off x="8118034" y="2293206"/>
            <a:ext cx="3626276" cy="3766966"/>
            <a:chOff x="7742577" y="2019946"/>
            <a:chExt cx="3822532" cy="3465017"/>
          </a:xfrm>
        </p:grpSpPr>
        <p:sp>
          <p:nvSpPr>
            <p:cNvPr id="12" name="Title 1">
              <a:extLst>
                <a:ext uri="{FF2B5EF4-FFF2-40B4-BE49-F238E27FC236}">
                  <a16:creationId xmlns:a16="http://schemas.microsoft.com/office/drawing/2014/main" id="{40D88DCD-C5B9-425C-B5AA-CD592DD9F26C}"/>
                </a:ext>
              </a:extLst>
            </p:cNvPr>
            <p:cNvSpPr txBox="1">
              <a:spLocks/>
            </p:cNvSpPr>
            <p:nvPr/>
          </p:nvSpPr>
          <p:spPr>
            <a:xfrm>
              <a:off x="7774835" y="5176064"/>
              <a:ext cx="3780231" cy="308899"/>
            </a:xfrm>
            <a:prstGeom prst="rect">
              <a:avLst/>
            </a:prstGeom>
            <a:solidFill>
              <a:schemeClr val="accent3">
                <a:lumMod val="20000"/>
                <a:lumOff val="80000"/>
              </a:schemeClr>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pPr algn="ctr"/>
              <a:r>
                <a:rPr lang="en-US" sz="2800" dirty="0"/>
                <a:t>hurricanes</a:t>
              </a:r>
              <a:endParaRPr lang="en-US" sz="2800" b="0" dirty="0"/>
            </a:p>
          </p:txBody>
        </p:sp>
        <p:pic>
          <p:nvPicPr>
            <p:cNvPr id="10" name="Picture 9">
              <a:extLst>
                <a:ext uri="{FF2B5EF4-FFF2-40B4-BE49-F238E27FC236}">
                  <a16:creationId xmlns:a16="http://schemas.microsoft.com/office/drawing/2014/main" id="{8F05DDE4-118F-43C6-9980-5004FA6C03EA}"/>
                </a:ext>
              </a:extLst>
            </p:cNvPr>
            <p:cNvPicPr>
              <a:picLocks noChangeAspect="1"/>
            </p:cNvPicPr>
            <p:nvPr/>
          </p:nvPicPr>
          <p:blipFill>
            <a:blip r:embed="rId5"/>
            <a:stretch>
              <a:fillRect/>
            </a:stretch>
          </p:blipFill>
          <p:spPr>
            <a:xfrm>
              <a:off x="7742577" y="2019946"/>
              <a:ext cx="3822532" cy="3147356"/>
            </a:xfrm>
            <a:prstGeom prst="rect">
              <a:avLst/>
            </a:prstGeom>
          </p:spPr>
        </p:pic>
      </p:grpSp>
      <p:sp>
        <p:nvSpPr>
          <p:cNvPr id="4" name="TextBox 3">
            <a:extLst>
              <a:ext uri="{FF2B5EF4-FFF2-40B4-BE49-F238E27FC236}">
                <a16:creationId xmlns:a16="http://schemas.microsoft.com/office/drawing/2014/main" id="{33BDFC68-B45E-4D2E-8359-24EBE95AD8D4}"/>
              </a:ext>
            </a:extLst>
          </p:cNvPr>
          <p:cNvSpPr txBox="1"/>
          <p:nvPr/>
        </p:nvSpPr>
        <p:spPr>
          <a:xfrm>
            <a:off x="431800" y="5850000"/>
            <a:ext cx="6102350" cy="461665"/>
          </a:xfrm>
          <a:prstGeom prst="rect">
            <a:avLst/>
          </a:prstGeom>
          <a:noFill/>
        </p:spPr>
        <p:txBody>
          <a:bodyPr wrap="square">
            <a:spAutoFit/>
          </a:bodyPr>
          <a:lstStyle/>
          <a:p>
            <a:r>
              <a:rPr lang="en-HK" sz="2400" dirty="0">
                <a:solidFill>
                  <a:srgbClr val="E80554"/>
                </a:solidFill>
              </a:rPr>
              <a:t>Q</a:t>
            </a:r>
            <a:r>
              <a:rPr lang="en-HK" sz="2400" dirty="0"/>
              <a:t>: H</a:t>
            </a:r>
            <a:r>
              <a:rPr lang="en-US" altLang="zh-CN" sz="2400" dirty="0"/>
              <a:t>ow to </a:t>
            </a:r>
            <a:r>
              <a:rPr lang="en-HK" sz="2400" dirty="0"/>
              <a:t>Respond to City-wide Challenges </a:t>
            </a:r>
            <a:r>
              <a:rPr lang="zh-CN" altLang="en-US" sz="2400" dirty="0"/>
              <a:t>？</a:t>
            </a:r>
            <a:endParaRPr lang="en-HK" sz="2400" dirty="0"/>
          </a:p>
        </p:txBody>
      </p:sp>
    </p:spTree>
    <p:extLst>
      <p:ext uri="{BB962C8B-B14F-4D97-AF65-F5344CB8AC3E}">
        <p14:creationId xmlns:p14="http://schemas.microsoft.com/office/powerpoint/2010/main" val="401088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a:extLst>
              <a:ext uri="{FF2B5EF4-FFF2-40B4-BE49-F238E27FC236}">
                <a16:creationId xmlns:a16="http://schemas.microsoft.com/office/drawing/2014/main" id="{F96DC963-0123-4BF6-8862-3D1B54AD02A9}"/>
              </a:ext>
            </a:extLst>
          </p:cNvPr>
          <p:cNvGrpSpPr/>
          <p:nvPr/>
        </p:nvGrpSpPr>
        <p:grpSpPr>
          <a:xfrm>
            <a:off x="623586" y="2271143"/>
            <a:ext cx="11003619" cy="3984305"/>
            <a:chOff x="623586" y="2271143"/>
            <a:chExt cx="11003619" cy="3984305"/>
          </a:xfrm>
        </p:grpSpPr>
        <p:sp>
          <p:nvSpPr>
            <p:cNvPr id="65" name="等腰三角形 8">
              <a:extLst>
                <a:ext uri="{FF2B5EF4-FFF2-40B4-BE49-F238E27FC236}">
                  <a16:creationId xmlns:a16="http://schemas.microsoft.com/office/drawing/2014/main" id="{FE861947-57B1-4563-9478-01735F67FAE3}"/>
                </a:ext>
              </a:extLst>
            </p:cNvPr>
            <p:cNvSpPr/>
            <p:nvPr/>
          </p:nvSpPr>
          <p:spPr>
            <a:xfrm>
              <a:off x="3472449" y="2271143"/>
              <a:ext cx="2429283" cy="3533222"/>
            </a:xfrm>
            <a:custGeom>
              <a:avLst/>
              <a:gdLst>
                <a:gd name="connsiteX0" fmla="*/ 0 w 5167085"/>
                <a:gd name="connsiteY0" fmla="*/ 4002733 h 4002733"/>
                <a:gd name="connsiteX1" fmla="*/ 2184799 w 5167085"/>
                <a:gd name="connsiteY1" fmla="*/ 0 h 4002733"/>
                <a:gd name="connsiteX2" fmla="*/ 5167085 w 5167085"/>
                <a:gd name="connsiteY2" fmla="*/ 4002733 h 4002733"/>
                <a:gd name="connsiteX3" fmla="*/ 0 w 5167085"/>
                <a:gd name="connsiteY3" fmla="*/ 4002733 h 4002733"/>
                <a:gd name="connsiteX0" fmla="*/ 0 w 4281714"/>
                <a:gd name="connsiteY0" fmla="*/ 4002733 h 4009990"/>
                <a:gd name="connsiteX1" fmla="*/ 2184799 w 4281714"/>
                <a:gd name="connsiteY1" fmla="*/ 0 h 4009990"/>
                <a:gd name="connsiteX2" fmla="*/ 4281714 w 4281714"/>
                <a:gd name="connsiteY2" fmla="*/ 4009990 h 4009990"/>
                <a:gd name="connsiteX3" fmla="*/ 0 w 4281714"/>
                <a:gd name="connsiteY3" fmla="*/ 4002733 h 4009990"/>
                <a:gd name="connsiteX0" fmla="*/ 0 w 3156856"/>
                <a:gd name="connsiteY0" fmla="*/ 4046276 h 4046276"/>
                <a:gd name="connsiteX1" fmla="*/ 1059941 w 3156856"/>
                <a:gd name="connsiteY1" fmla="*/ 0 h 4046276"/>
                <a:gd name="connsiteX2" fmla="*/ 3156856 w 3156856"/>
                <a:gd name="connsiteY2" fmla="*/ 4009990 h 4046276"/>
                <a:gd name="connsiteX3" fmla="*/ 0 w 3156856"/>
                <a:gd name="connsiteY3" fmla="*/ 4046276 h 4046276"/>
                <a:gd name="connsiteX0" fmla="*/ 0 w 2815771"/>
                <a:gd name="connsiteY0" fmla="*/ 4046276 h 4046276"/>
                <a:gd name="connsiteX1" fmla="*/ 1059941 w 2815771"/>
                <a:gd name="connsiteY1" fmla="*/ 0 h 4046276"/>
                <a:gd name="connsiteX2" fmla="*/ 2815771 w 2815771"/>
                <a:gd name="connsiteY2" fmla="*/ 4046275 h 4046276"/>
                <a:gd name="connsiteX3" fmla="*/ 0 w 2815771"/>
                <a:gd name="connsiteY3" fmla="*/ 4046276 h 4046276"/>
                <a:gd name="connsiteX0" fmla="*/ 0 w 2815771"/>
                <a:gd name="connsiteY0" fmla="*/ 4010095 h 4010095"/>
                <a:gd name="connsiteX1" fmla="*/ 1580619 w 2815771"/>
                <a:gd name="connsiteY1" fmla="*/ 0 h 4010095"/>
                <a:gd name="connsiteX2" fmla="*/ 2815771 w 2815771"/>
                <a:gd name="connsiteY2" fmla="*/ 4010094 h 4010095"/>
                <a:gd name="connsiteX3" fmla="*/ 0 w 2815771"/>
                <a:gd name="connsiteY3" fmla="*/ 4010095 h 4010095"/>
                <a:gd name="connsiteX0" fmla="*/ 0 w 1580619"/>
                <a:gd name="connsiteY0" fmla="*/ 4010095 h 4017330"/>
                <a:gd name="connsiteX1" fmla="*/ 1580619 w 1580619"/>
                <a:gd name="connsiteY1" fmla="*/ 0 h 4017330"/>
                <a:gd name="connsiteX2" fmla="*/ 1322248 w 1580619"/>
                <a:gd name="connsiteY2" fmla="*/ 4017330 h 4017330"/>
                <a:gd name="connsiteX3" fmla="*/ 0 w 1580619"/>
                <a:gd name="connsiteY3" fmla="*/ 4010095 h 4017330"/>
                <a:gd name="connsiteX0" fmla="*/ 0 w 3560564"/>
                <a:gd name="connsiteY0" fmla="*/ 3858134 h 3865369"/>
                <a:gd name="connsiteX1" fmla="*/ 3560564 w 3560564"/>
                <a:gd name="connsiteY1" fmla="*/ 0 h 3865369"/>
                <a:gd name="connsiteX2" fmla="*/ 1322248 w 3560564"/>
                <a:gd name="connsiteY2" fmla="*/ 3865369 h 3865369"/>
                <a:gd name="connsiteX3" fmla="*/ 0 w 3560564"/>
                <a:gd name="connsiteY3" fmla="*/ 3858134 h 3865369"/>
                <a:gd name="connsiteX0" fmla="*/ 0 w 3560564"/>
                <a:gd name="connsiteY0" fmla="*/ 3858134 h 3909484"/>
                <a:gd name="connsiteX1" fmla="*/ 3560564 w 3560564"/>
                <a:gd name="connsiteY1" fmla="*/ 0 h 3909484"/>
                <a:gd name="connsiteX2" fmla="*/ 1833557 w 3560564"/>
                <a:gd name="connsiteY2" fmla="*/ 3909484 h 3909484"/>
                <a:gd name="connsiteX3" fmla="*/ 0 w 3560564"/>
                <a:gd name="connsiteY3" fmla="*/ 3858134 h 3909484"/>
                <a:gd name="connsiteX0" fmla="*/ 0 w 4453554"/>
                <a:gd name="connsiteY0" fmla="*/ 3939011 h 3939011"/>
                <a:gd name="connsiteX1" fmla="*/ 4453554 w 4453554"/>
                <a:gd name="connsiteY1" fmla="*/ 0 h 3939011"/>
                <a:gd name="connsiteX2" fmla="*/ 2726547 w 4453554"/>
                <a:gd name="connsiteY2" fmla="*/ 3909484 h 3939011"/>
                <a:gd name="connsiteX3" fmla="*/ 0 w 4453554"/>
                <a:gd name="connsiteY3" fmla="*/ 3939011 h 3939011"/>
                <a:gd name="connsiteX0" fmla="*/ 0 w 2726547"/>
                <a:gd name="connsiteY0" fmla="*/ 3795958 h 3795958"/>
                <a:gd name="connsiteX1" fmla="*/ 1823030 w 2726547"/>
                <a:gd name="connsiteY1" fmla="*/ 0 h 3795958"/>
                <a:gd name="connsiteX2" fmla="*/ 2726547 w 2726547"/>
                <a:gd name="connsiteY2" fmla="*/ 3766431 h 3795958"/>
                <a:gd name="connsiteX3" fmla="*/ 0 w 2726547"/>
                <a:gd name="connsiteY3" fmla="*/ 3795958 h 3795958"/>
                <a:gd name="connsiteX0" fmla="*/ 0 w 2146147"/>
                <a:gd name="connsiteY0" fmla="*/ 3795958 h 3797085"/>
                <a:gd name="connsiteX1" fmla="*/ 1823030 w 2146147"/>
                <a:gd name="connsiteY1" fmla="*/ 0 h 3797085"/>
                <a:gd name="connsiteX2" fmla="*/ 2146147 w 2146147"/>
                <a:gd name="connsiteY2" fmla="*/ 3797085 h 3797085"/>
                <a:gd name="connsiteX3" fmla="*/ 0 w 2146147"/>
                <a:gd name="connsiteY3" fmla="*/ 3795958 h 3797085"/>
                <a:gd name="connsiteX0" fmla="*/ 0 w 2146147"/>
                <a:gd name="connsiteY0" fmla="*/ 3795958 h 3797085"/>
                <a:gd name="connsiteX1" fmla="*/ 2066605 w 2146147"/>
                <a:gd name="connsiteY1" fmla="*/ 0 h 3797085"/>
                <a:gd name="connsiteX2" fmla="*/ 2146147 w 2146147"/>
                <a:gd name="connsiteY2" fmla="*/ 3797085 h 3797085"/>
                <a:gd name="connsiteX3" fmla="*/ 0 w 2146147"/>
                <a:gd name="connsiteY3" fmla="*/ 3795958 h 3797085"/>
                <a:gd name="connsiteX0" fmla="*/ 0 w 2665068"/>
                <a:gd name="connsiteY0" fmla="*/ 3806259 h 3806259"/>
                <a:gd name="connsiteX1" fmla="*/ 2585526 w 2665068"/>
                <a:gd name="connsiteY1" fmla="*/ 0 h 3806259"/>
                <a:gd name="connsiteX2" fmla="*/ 2665068 w 2665068"/>
                <a:gd name="connsiteY2" fmla="*/ 3797085 h 3806259"/>
                <a:gd name="connsiteX3" fmla="*/ 0 w 2665068"/>
                <a:gd name="connsiteY3" fmla="*/ 3806259 h 3806259"/>
                <a:gd name="connsiteX0" fmla="*/ 0 w 2690485"/>
                <a:gd name="connsiteY0" fmla="*/ 3806259 h 3806259"/>
                <a:gd name="connsiteX1" fmla="*/ 2610943 w 2690485"/>
                <a:gd name="connsiteY1" fmla="*/ 0 h 3806259"/>
                <a:gd name="connsiteX2" fmla="*/ 2690485 w 2690485"/>
                <a:gd name="connsiteY2" fmla="*/ 3797085 h 3806259"/>
                <a:gd name="connsiteX3" fmla="*/ 0 w 2690485"/>
                <a:gd name="connsiteY3" fmla="*/ 3806259 h 3806259"/>
                <a:gd name="connsiteX0" fmla="*/ 0 w 2610943"/>
                <a:gd name="connsiteY0" fmla="*/ 3806259 h 3836326"/>
                <a:gd name="connsiteX1" fmla="*/ 2610943 w 2610943"/>
                <a:gd name="connsiteY1" fmla="*/ 0 h 3836326"/>
                <a:gd name="connsiteX2" fmla="*/ 2609798 w 2610943"/>
                <a:gd name="connsiteY2" fmla="*/ 3836326 h 3836326"/>
                <a:gd name="connsiteX3" fmla="*/ 0 w 2610943"/>
                <a:gd name="connsiteY3" fmla="*/ 3806259 h 3836326"/>
                <a:gd name="connsiteX0" fmla="*/ 0 w 2700959"/>
                <a:gd name="connsiteY0" fmla="*/ 3790809 h 3820876"/>
                <a:gd name="connsiteX1" fmla="*/ 2700959 w 2700959"/>
                <a:gd name="connsiteY1" fmla="*/ 0 h 3820876"/>
                <a:gd name="connsiteX2" fmla="*/ 2609798 w 2700959"/>
                <a:gd name="connsiteY2" fmla="*/ 3820876 h 3820876"/>
                <a:gd name="connsiteX3" fmla="*/ 0 w 2700959"/>
                <a:gd name="connsiteY3" fmla="*/ 3790809 h 3820876"/>
              </a:gdLst>
              <a:ahLst/>
              <a:cxnLst>
                <a:cxn ang="0">
                  <a:pos x="connsiteX0" y="connsiteY0"/>
                </a:cxn>
                <a:cxn ang="0">
                  <a:pos x="connsiteX1" y="connsiteY1"/>
                </a:cxn>
                <a:cxn ang="0">
                  <a:pos x="connsiteX2" y="connsiteY2"/>
                </a:cxn>
                <a:cxn ang="0">
                  <a:pos x="connsiteX3" y="connsiteY3"/>
                </a:cxn>
              </a:cxnLst>
              <a:rect l="l" t="t" r="r" b="b"/>
              <a:pathLst>
                <a:path w="2700959" h="3820876">
                  <a:moveTo>
                    <a:pt x="0" y="3790809"/>
                  </a:moveTo>
                  <a:lnTo>
                    <a:pt x="2700959" y="0"/>
                  </a:lnTo>
                  <a:cubicBezTo>
                    <a:pt x="2700577" y="1278775"/>
                    <a:pt x="2610180" y="2542101"/>
                    <a:pt x="2609798" y="3820876"/>
                  </a:cubicBezTo>
                  <a:lnTo>
                    <a:pt x="0" y="379080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8">
              <a:extLst>
                <a:ext uri="{FF2B5EF4-FFF2-40B4-BE49-F238E27FC236}">
                  <a16:creationId xmlns:a16="http://schemas.microsoft.com/office/drawing/2014/main" id="{96248A61-7477-4513-8215-52BC3DA47D80}"/>
                </a:ext>
              </a:extLst>
            </p:cNvPr>
            <p:cNvSpPr/>
            <p:nvPr/>
          </p:nvSpPr>
          <p:spPr>
            <a:xfrm>
              <a:off x="5947944" y="2275770"/>
              <a:ext cx="2603544" cy="3529783"/>
            </a:xfrm>
            <a:custGeom>
              <a:avLst/>
              <a:gdLst>
                <a:gd name="connsiteX0" fmla="*/ 0 w 5167085"/>
                <a:gd name="connsiteY0" fmla="*/ 4002733 h 4002733"/>
                <a:gd name="connsiteX1" fmla="*/ 2184799 w 5167085"/>
                <a:gd name="connsiteY1" fmla="*/ 0 h 4002733"/>
                <a:gd name="connsiteX2" fmla="*/ 5167085 w 5167085"/>
                <a:gd name="connsiteY2" fmla="*/ 4002733 h 4002733"/>
                <a:gd name="connsiteX3" fmla="*/ 0 w 5167085"/>
                <a:gd name="connsiteY3" fmla="*/ 4002733 h 4002733"/>
                <a:gd name="connsiteX0" fmla="*/ 0 w 4281714"/>
                <a:gd name="connsiteY0" fmla="*/ 4002733 h 4009990"/>
                <a:gd name="connsiteX1" fmla="*/ 2184799 w 4281714"/>
                <a:gd name="connsiteY1" fmla="*/ 0 h 4009990"/>
                <a:gd name="connsiteX2" fmla="*/ 4281714 w 4281714"/>
                <a:gd name="connsiteY2" fmla="*/ 4009990 h 4009990"/>
                <a:gd name="connsiteX3" fmla="*/ 0 w 4281714"/>
                <a:gd name="connsiteY3" fmla="*/ 4002733 h 4009990"/>
                <a:gd name="connsiteX0" fmla="*/ 0 w 3156856"/>
                <a:gd name="connsiteY0" fmla="*/ 4046276 h 4046276"/>
                <a:gd name="connsiteX1" fmla="*/ 1059941 w 3156856"/>
                <a:gd name="connsiteY1" fmla="*/ 0 h 4046276"/>
                <a:gd name="connsiteX2" fmla="*/ 3156856 w 3156856"/>
                <a:gd name="connsiteY2" fmla="*/ 4009990 h 4046276"/>
                <a:gd name="connsiteX3" fmla="*/ 0 w 3156856"/>
                <a:gd name="connsiteY3" fmla="*/ 4046276 h 4046276"/>
                <a:gd name="connsiteX0" fmla="*/ 0 w 2815771"/>
                <a:gd name="connsiteY0" fmla="*/ 4046276 h 4046276"/>
                <a:gd name="connsiteX1" fmla="*/ 1059941 w 2815771"/>
                <a:gd name="connsiteY1" fmla="*/ 0 h 4046276"/>
                <a:gd name="connsiteX2" fmla="*/ 2815771 w 2815771"/>
                <a:gd name="connsiteY2" fmla="*/ 4046275 h 4046276"/>
                <a:gd name="connsiteX3" fmla="*/ 0 w 2815771"/>
                <a:gd name="connsiteY3" fmla="*/ 4046276 h 4046276"/>
                <a:gd name="connsiteX0" fmla="*/ 0 w 2815771"/>
                <a:gd name="connsiteY0" fmla="*/ 4010095 h 4010095"/>
                <a:gd name="connsiteX1" fmla="*/ 1580619 w 2815771"/>
                <a:gd name="connsiteY1" fmla="*/ 0 h 4010095"/>
                <a:gd name="connsiteX2" fmla="*/ 2815771 w 2815771"/>
                <a:gd name="connsiteY2" fmla="*/ 4010094 h 4010095"/>
                <a:gd name="connsiteX3" fmla="*/ 0 w 2815771"/>
                <a:gd name="connsiteY3" fmla="*/ 4010095 h 4010095"/>
                <a:gd name="connsiteX0" fmla="*/ 1118684 w 3934455"/>
                <a:gd name="connsiteY0" fmla="*/ 3706173 h 3706173"/>
                <a:gd name="connsiteX1" fmla="*/ 0 w 3934455"/>
                <a:gd name="connsiteY1" fmla="*/ 0 h 3706173"/>
                <a:gd name="connsiteX2" fmla="*/ 3934455 w 3934455"/>
                <a:gd name="connsiteY2" fmla="*/ 3706172 h 3706173"/>
                <a:gd name="connsiteX3" fmla="*/ 1118684 w 3934455"/>
                <a:gd name="connsiteY3" fmla="*/ 3706173 h 3706173"/>
                <a:gd name="connsiteX0" fmla="*/ 1554086 w 4369857"/>
                <a:gd name="connsiteY0" fmla="*/ 3588895 h 3588895"/>
                <a:gd name="connsiteX1" fmla="*/ 0 w 4369857"/>
                <a:gd name="connsiteY1" fmla="*/ 0 h 3588895"/>
                <a:gd name="connsiteX2" fmla="*/ 4369857 w 4369857"/>
                <a:gd name="connsiteY2" fmla="*/ 3588894 h 3588895"/>
                <a:gd name="connsiteX3" fmla="*/ 1554086 w 4369857"/>
                <a:gd name="connsiteY3" fmla="*/ 3588895 h 3588895"/>
                <a:gd name="connsiteX0" fmla="*/ 0 w 4432980"/>
                <a:gd name="connsiteY0" fmla="*/ 3167650 h 3588894"/>
                <a:gd name="connsiteX1" fmla="*/ 63123 w 4432980"/>
                <a:gd name="connsiteY1" fmla="*/ 0 h 3588894"/>
                <a:gd name="connsiteX2" fmla="*/ 4432980 w 4432980"/>
                <a:gd name="connsiteY2" fmla="*/ 3588894 h 3588894"/>
                <a:gd name="connsiteX3" fmla="*/ 0 w 4432980"/>
                <a:gd name="connsiteY3" fmla="*/ 3167650 h 3588894"/>
                <a:gd name="connsiteX0" fmla="*/ 0 w 2255968"/>
                <a:gd name="connsiteY0" fmla="*/ 3167650 h 3207141"/>
                <a:gd name="connsiteX1" fmla="*/ 63123 w 2255968"/>
                <a:gd name="connsiteY1" fmla="*/ 0 h 3207141"/>
                <a:gd name="connsiteX2" fmla="*/ 2255968 w 2255968"/>
                <a:gd name="connsiteY2" fmla="*/ 3207141 h 3207141"/>
                <a:gd name="connsiteX3" fmla="*/ 0 w 2255968"/>
                <a:gd name="connsiteY3" fmla="*/ 3167650 h 3207141"/>
                <a:gd name="connsiteX0" fmla="*/ 0 w 2250525"/>
                <a:gd name="connsiteY0" fmla="*/ 3196446 h 3207141"/>
                <a:gd name="connsiteX1" fmla="*/ 57680 w 2250525"/>
                <a:gd name="connsiteY1" fmla="*/ 0 h 3207141"/>
                <a:gd name="connsiteX2" fmla="*/ 2250525 w 2250525"/>
                <a:gd name="connsiteY2" fmla="*/ 3207141 h 3207141"/>
                <a:gd name="connsiteX3" fmla="*/ 0 w 2250525"/>
                <a:gd name="connsiteY3" fmla="*/ 3196446 h 3207141"/>
                <a:gd name="connsiteX0" fmla="*/ 0 w 2231476"/>
                <a:gd name="connsiteY0" fmla="*/ 3196446 h 3198502"/>
                <a:gd name="connsiteX1" fmla="*/ 57680 w 2231476"/>
                <a:gd name="connsiteY1" fmla="*/ 0 h 3198502"/>
                <a:gd name="connsiteX2" fmla="*/ 2231476 w 2231476"/>
                <a:gd name="connsiteY2" fmla="*/ 3198502 h 3198502"/>
                <a:gd name="connsiteX3" fmla="*/ 0 w 2231476"/>
                <a:gd name="connsiteY3" fmla="*/ 3196446 h 3198502"/>
                <a:gd name="connsiteX0" fmla="*/ 0 w 2231476"/>
                <a:gd name="connsiteY0" fmla="*/ 3199326 h 3201382"/>
                <a:gd name="connsiteX1" fmla="*/ 30467 w 2231476"/>
                <a:gd name="connsiteY1" fmla="*/ 0 h 3201382"/>
                <a:gd name="connsiteX2" fmla="*/ 2231476 w 2231476"/>
                <a:gd name="connsiteY2" fmla="*/ 3201382 h 3201382"/>
                <a:gd name="connsiteX3" fmla="*/ 0 w 2231476"/>
                <a:gd name="connsiteY3" fmla="*/ 3199326 h 3201382"/>
              </a:gdLst>
              <a:ahLst/>
              <a:cxnLst>
                <a:cxn ang="0">
                  <a:pos x="connsiteX0" y="connsiteY0"/>
                </a:cxn>
                <a:cxn ang="0">
                  <a:pos x="connsiteX1" y="connsiteY1"/>
                </a:cxn>
                <a:cxn ang="0">
                  <a:pos x="connsiteX2" y="connsiteY2"/>
                </a:cxn>
                <a:cxn ang="0">
                  <a:pos x="connsiteX3" y="connsiteY3"/>
                </a:cxn>
              </a:cxnLst>
              <a:rect l="l" t="t" r="r" b="b"/>
              <a:pathLst>
                <a:path w="2231476" h="3201382">
                  <a:moveTo>
                    <a:pt x="0" y="3199326"/>
                  </a:moveTo>
                  <a:lnTo>
                    <a:pt x="30467" y="0"/>
                  </a:lnTo>
                  <a:lnTo>
                    <a:pt x="2231476" y="3201382"/>
                  </a:lnTo>
                  <a:lnTo>
                    <a:pt x="0" y="3199326"/>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8">
              <a:extLst>
                <a:ext uri="{FF2B5EF4-FFF2-40B4-BE49-F238E27FC236}">
                  <a16:creationId xmlns:a16="http://schemas.microsoft.com/office/drawing/2014/main" id="{092A6133-4811-44C4-8C75-99A375552491}"/>
                </a:ext>
              </a:extLst>
            </p:cNvPr>
            <p:cNvSpPr/>
            <p:nvPr/>
          </p:nvSpPr>
          <p:spPr>
            <a:xfrm>
              <a:off x="623586" y="2317074"/>
              <a:ext cx="5134349" cy="3491923"/>
            </a:xfrm>
            <a:custGeom>
              <a:avLst/>
              <a:gdLst>
                <a:gd name="connsiteX0" fmla="*/ 0 w 5167085"/>
                <a:gd name="connsiteY0" fmla="*/ 4002733 h 4002733"/>
                <a:gd name="connsiteX1" fmla="*/ 2184799 w 5167085"/>
                <a:gd name="connsiteY1" fmla="*/ 0 h 4002733"/>
                <a:gd name="connsiteX2" fmla="*/ 5167085 w 5167085"/>
                <a:gd name="connsiteY2" fmla="*/ 4002733 h 4002733"/>
                <a:gd name="connsiteX3" fmla="*/ 0 w 5167085"/>
                <a:gd name="connsiteY3" fmla="*/ 4002733 h 4002733"/>
                <a:gd name="connsiteX0" fmla="*/ 0 w 4281714"/>
                <a:gd name="connsiteY0" fmla="*/ 4002733 h 4009990"/>
                <a:gd name="connsiteX1" fmla="*/ 2184799 w 4281714"/>
                <a:gd name="connsiteY1" fmla="*/ 0 h 4009990"/>
                <a:gd name="connsiteX2" fmla="*/ 4281714 w 4281714"/>
                <a:gd name="connsiteY2" fmla="*/ 4009990 h 4009990"/>
                <a:gd name="connsiteX3" fmla="*/ 0 w 4281714"/>
                <a:gd name="connsiteY3" fmla="*/ 4002733 h 4009990"/>
                <a:gd name="connsiteX0" fmla="*/ 0 w 3156856"/>
                <a:gd name="connsiteY0" fmla="*/ 4046276 h 4046276"/>
                <a:gd name="connsiteX1" fmla="*/ 1059941 w 3156856"/>
                <a:gd name="connsiteY1" fmla="*/ 0 h 4046276"/>
                <a:gd name="connsiteX2" fmla="*/ 3156856 w 3156856"/>
                <a:gd name="connsiteY2" fmla="*/ 4009990 h 4046276"/>
                <a:gd name="connsiteX3" fmla="*/ 0 w 3156856"/>
                <a:gd name="connsiteY3" fmla="*/ 4046276 h 4046276"/>
                <a:gd name="connsiteX0" fmla="*/ 0 w 2815771"/>
                <a:gd name="connsiteY0" fmla="*/ 4046276 h 4046276"/>
                <a:gd name="connsiteX1" fmla="*/ 1059941 w 2815771"/>
                <a:gd name="connsiteY1" fmla="*/ 0 h 4046276"/>
                <a:gd name="connsiteX2" fmla="*/ 2815771 w 2815771"/>
                <a:gd name="connsiteY2" fmla="*/ 4046275 h 4046276"/>
                <a:gd name="connsiteX3" fmla="*/ 0 w 2815771"/>
                <a:gd name="connsiteY3" fmla="*/ 4046276 h 4046276"/>
                <a:gd name="connsiteX0" fmla="*/ 0 w 2815771"/>
                <a:gd name="connsiteY0" fmla="*/ 4010095 h 4010095"/>
                <a:gd name="connsiteX1" fmla="*/ 1580619 w 2815771"/>
                <a:gd name="connsiteY1" fmla="*/ 0 h 4010095"/>
                <a:gd name="connsiteX2" fmla="*/ 2815771 w 2815771"/>
                <a:gd name="connsiteY2" fmla="*/ 4010094 h 4010095"/>
                <a:gd name="connsiteX3" fmla="*/ 0 w 2815771"/>
                <a:gd name="connsiteY3" fmla="*/ 4010095 h 4010095"/>
                <a:gd name="connsiteX0" fmla="*/ 0 w 1580619"/>
                <a:gd name="connsiteY0" fmla="*/ 4010095 h 4017330"/>
                <a:gd name="connsiteX1" fmla="*/ 1580619 w 1580619"/>
                <a:gd name="connsiteY1" fmla="*/ 0 h 4017330"/>
                <a:gd name="connsiteX2" fmla="*/ 1322248 w 1580619"/>
                <a:gd name="connsiteY2" fmla="*/ 4017330 h 4017330"/>
                <a:gd name="connsiteX3" fmla="*/ 0 w 1580619"/>
                <a:gd name="connsiteY3" fmla="*/ 4010095 h 4017330"/>
                <a:gd name="connsiteX0" fmla="*/ 0 w 3560564"/>
                <a:gd name="connsiteY0" fmla="*/ 3858134 h 3865369"/>
                <a:gd name="connsiteX1" fmla="*/ 3560564 w 3560564"/>
                <a:gd name="connsiteY1" fmla="*/ 0 h 3865369"/>
                <a:gd name="connsiteX2" fmla="*/ 1322248 w 3560564"/>
                <a:gd name="connsiteY2" fmla="*/ 3865369 h 3865369"/>
                <a:gd name="connsiteX3" fmla="*/ 0 w 3560564"/>
                <a:gd name="connsiteY3" fmla="*/ 3858134 h 3865369"/>
                <a:gd name="connsiteX0" fmla="*/ 0 w 3560564"/>
                <a:gd name="connsiteY0" fmla="*/ 3858134 h 3909484"/>
                <a:gd name="connsiteX1" fmla="*/ 3560564 w 3560564"/>
                <a:gd name="connsiteY1" fmla="*/ 0 h 3909484"/>
                <a:gd name="connsiteX2" fmla="*/ 1833557 w 3560564"/>
                <a:gd name="connsiteY2" fmla="*/ 3909484 h 3909484"/>
                <a:gd name="connsiteX3" fmla="*/ 0 w 3560564"/>
                <a:gd name="connsiteY3" fmla="*/ 3858134 h 3909484"/>
                <a:gd name="connsiteX0" fmla="*/ 0 w 4453554"/>
                <a:gd name="connsiteY0" fmla="*/ 3939011 h 3939011"/>
                <a:gd name="connsiteX1" fmla="*/ 4453554 w 4453554"/>
                <a:gd name="connsiteY1" fmla="*/ 0 h 3939011"/>
                <a:gd name="connsiteX2" fmla="*/ 2726547 w 4453554"/>
                <a:gd name="connsiteY2" fmla="*/ 3909484 h 3939011"/>
                <a:gd name="connsiteX3" fmla="*/ 0 w 4453554"/>
                <a:gd name="connsiteY3" fmla="*/ 3939011 h 3939011"/>
                <a:gd name="connsiteX0" fmla="*/ 0 w 4453554"/>
                <a:gd name="connsiteY0" fmla="*/ 3939011 h 3939011"/>
                <a:gd name="connsiteX1" fmla="*/ 4453554 w 4453554"/>
                <a:gd name="connsiteY1" fmla="*/ 0 h 3939011"/>
                <a:gd name="connsiteX2" fmla="*/ 2260419 w 4453554"/>
                <a:gd name="connsiteY2" fmla="*/ 3909485 h 3939011"/>
                <a:gd name="connsiteX3" fmla="*/ 0 w 4453554"/>
                <a:gd name="connsiteY3" fmla="*/ 3939011 h 3939011"/>
                <a:gd name="connsiteX0" fmla="*/ 0 w 4843440"/>
                <a:gd name="connsiteY0" fmla="*/ 3939011 h 3939011"/>
                <a:gd name="connsiteX1" fmla="*/ 4843440 w 4843440"/>
                <a:gd name="connsiteY1" fmla="*/ 0 h 3939011"/>
                <a:gd name="connsiteX2" fmla="*/ 2650305 w 4843440"/>
                <a:gd name="connsiteY2" fmla="*/ 3909485 h 3939011"/>
                <a:gd name="connsiteX3" fmla="*/ 0 w 4843440"/>
                <a:gd name="connsiteY3" fmla="*/ 3939011 h 3939011"/>
                <a:gd name="connsiteX0" fmla="*/ 0 w 5025231"/>
                <a:gd name="connsiteY0" fmla="*/ 3886011 h 3886011"/>
                <a:gd name="connsiteX1" fmla="*/ 5025231 w 5025231"/>
                <a:gd name="connsiteY1" fmla="*/ 0 h 3886011"/>
                <a:gd name="connsiteX2" fmla="*/ 2650305 w 5025231"/>
                <a:gd name="connsiteY2" fmla="*/ 3856485 h 3886011"/>
                <a:gd name="connsiteX3" fmla="*/ 0 w 5025231"/>
                <a:gd name="connsiteY3" fmla="*/ 3886011 h 3886011"/>
              </a:gdLst>
              <a:ahLst/>
              <a:cxnLst>
                <a:cxn ang="0">
                  <a:pos x="connsiteX0" y="connsiteY0"/>
                </a:cxn>
                <a:cxn ang="0">
                  <a:pos x="connsiteX1" y="connsiteY1"/>
                </a:cxn>
                <a:cxn ang="0">
                  <a:pos x="connsiteX2" y="connsiteY2"/>
                </a:cxn>
                <a:cxn ang="0">
                  <a:pos x="connsiteX3" y="connsiteY3"/>
                </a:cxn>
              </a:cxnLst>
              <a:rect l="l" t="t" r="r" b="b"/>
              <a:pathLst>
                <a:path w="5025231" h="3886011">
                  <a:moveTo>
                    <a:pt x="0" y="3886011"/>
                  </a:moveTo>
                  <a:lnTo>
                    <a:pt x="5025231" y="0"/>
                  </a:lnTo>
                  <a:lnTo>
                    <a:pt x="2650305" y="3856485"/>
                  </a:lnTo>
                  <a:lnTo>
                    <a:pt x="0" y="3886011"/>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a:extLst>
                <a:ext uri="{FF2B5EF4-FFF2-40B4-BE49-F238E27FC236}">
                  <a16:creationId xmlns:a16="http://schemas.microsoft.com/office/drawing/2014/main" id="{E8D328CB-DB54-4F79-80C2-654D4A40006C}"/>
                </a:ext>
              </a:extLst>
            </p:cNvPr>
            <p:cNvSpPr/>
            <p:nvPr/>
          </p:nvSpPr>
          <p:spPr>
            <a:xfrm>
              <a:off x="6215357" y="2287459"/>
              <a:ext cx="5411848" cy="3505791"/>
            </a:xfrm>
            <a:custGeom>
              <a:avLst/>
              <a:gdLst>
                <a:gd name="connsiteX0" fmla="*/ 0 w 5167085"/>
                <a:gd name="connsiteY0" fmla="*/ 4002733 h 4002733"/>
                <a:gd name="connsiteX1" fmla="*/ 2184799 w 5167085"/>
                <a:gd name="connsiteY1" fmla="*/ 0 h 4002733"/>
                <a:gd name="connsiteX2" fmla="*/ 5167085 w 5167085"/>
                <a:gd name="connsiteY2" fmla="*/ 4002733 h 4002733"/>
                <a:gd name="connsiteX3" fmla="*/ 0 w 5167085"/>
                <a:gd name="connsiteY3" fmla="*/ 4002733 h 4002733"/>
                <a:gd name="connsiteX0" fmla="*/ 0 w 4281714"/>
                <a:gd name="connsiteY0" fmla="*/ 4002733 h 4009990"/>
                <a:gd name="connsiteX1" fmla="*/ 2184799 w 4281714"/>
                <a:gd name="connsiteY1" fmla="*/ 0 h 4009990"/>
                <a:gd name="connsiteX2" fmla="*/ 4281714 w 4281714"/>
                <a:gd name="connsiteY2" fmla="*/ 4009990 h 4009990"/>
                <a:gd name="connsiteX3" fmla="*/ 0 w 4281714"/>
                <a:gd name="connsiteY3" fmla="*/ 4002733 h 4009990"/>
                <a:gd name="connsiteX0" fmla="*/ 0 w 3156856"/>
                <a:gd name="connsiteY0" fmla="*/ 4046276 h 4046276"/>
                <a:gd name="connsiteX1" fmla="*/ 1059941 w 3156856"/>
                <a:gd name="connsiteY1" fmla="*/ 0 h 4046276"/>
                <a:gd name="connsiteX2" fmla="*/ 3156856 w 3156856"/>
                <a:gd name="connsiteY2" fmla="*/ 4009990 h 4046276"/>
                <a:gd name="connsiteX3" fmla="*/ 0 w 3156856"/>
                <a:gd name="connsiteY3" fmla="*/ 4046276 h 4046276"/>
                <a:gd name="connsiteX0" fmla="*/ 0 w 2815771"/>
                <a:gd name="connsiteY0" fmla="*/ 4046276 h 4046276"/>
                <a:gd name="connsiteX1" fmla="*/ 1059941 w 2815771"/>
                <a:gd name="connsiteY1" fmla="*/ 0 h 4046276"/>
                <a:gd name="connsiteX2" fmla="*/ 2815771 w 2815771"/>
                <a:gd name="connsiteY2" fmla="*/ 4046275 h 4046276"/>
                <a:gd name="connsiteX3" fmla="*/ 0 w 2815771"/>
                <a:gd name="connsiteY3" fmla="*/ 4046276 h 4046276"/>
                <a:gd name="connsiteX0" fmla="*/ 0 w 2815771"/>
                <a:gd name="connsiteY0" fmla="*/ 4010095 h 4010095"/>
                <a:gd name="connsiteX1" fmla="*/ 1580619 w 2815771"/>
                <a:gd name="connsiteY1" fmla="*/ 0 h 4010095"/>
                <a:gd name="connsiteX2" fmla="*/ 2815771 w 2815771"/>
                <a:gd name="connsiteY2" fmla="*/ 4010094 h 4010095"/>
                <a:gd name="connsiteX3" fmla="*/ 0 w 2815771"/>
                <a:gd name="connsiteY3" fmla="*/ 4010095 h 4010095"/>
                <a:gd name="connsiteX0" fmla="*/ 1772128 w 4587899"/>
                <a:gd name="connsiteY0" fmla="*/ 3514093 h 3514093"/>
                <a:gd name="connsiteX1" fmla="*/ 0 w 4587899"/>
                <a:gd name="connsiteY1" fmla="*/ 0 h 3514093"/>
                <a:gd name="connsiteX2" fmla="*/ 4587899 w 4587899"/>
                <a:gd name="connsiteY2" fmla="*/ 3514092 h 3514093"/>
                <a:gd name="connsiteX3" fmla="*/ 1772128 w 4587899"/>
                <a:gd name="connsiteY3" fmla="*/ 3514093 h 3514093"/>
                <a:gd name="connsiteX0" fmla="*/ 1772128 w 3918861"/>
                <a:gd name="connsiteY0" fmla="*/ 3514093 h 3523666"/>
                <a:gd name="connsiteX1" fmla="*/ 0 w 3918861"/>
                <a:gd name="connsiteY1" fmla="*/ 0 h 3523666"/>
                <a:gd name="connsiteX2" fmla="*/ 3918861 w 3918861"/>
                <a:gd name="connsiteY2" fmla="*/ 3523666 h 3523666"/>
                <a:gd name="connsiteX3" fmla="*/ 1772128 w 3918861"/>
                <a:gd name="connsiteY3" fmla="*/ 3514093 h 3523666"/>
              </a:gdLst>
              <a:ahLst/>
              <a:cxnLst>
                <a:cxn ang="0">
                  <a:pos x="connsiteX0" y="connsiteY0"/>
                </a:cxn>
                <a:cxn ang="0">
                  <a:pos x="connsiteX1" y="connsiteY1"/>
                </a:cxn>
                <a:cxn ang="0">
                  <a:pos x="connsiteX2" y="connsiteY2"/>
                </a:cxn>
                <a:cxn ang="0">
                  <a:pos x="connsiteX3" y="connsiteY3"/>
                </a:cxn>
              </a:cxnLst>
              <a:rect l="l" t="t" r="r" b="b"/>
              <a:pathLst>
                <a:path w="3918861" h="3523666">
                  <a:moveTo>
                    <a:pt x="1772128" y="3514093"/>
                  </a:moveTo>
                  <a:lnTo>
                    <a:pt x="0" y="0"/>
                  </a:lnTo>
                  <a:lnTo>
                    <a:pt x="3918861" y="3523666"/>
                  </a:lnTo>
                  <a:lnTo>
                    <a:pt x="1772128" y="351409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C0097B9D-5566-4B31-9EC0-E0706CB33CA8}"/>
                </a:ext>
              </a:extLst>
            </p:cNvPr>
            <p:cNvSpPr txBox="1"/>
            <p:nvPr/>
          </p:nvSpPr>
          <p:spPr>
            <a:xfrm>
              <a:off x="623586" y="5855338"/>
              <a:ext cx="2689808" cy="400110"/>
            </a:xfrm>
            <a:prstGeom prst="rect">
              <a:avLst/>
            </a:prstGeom>
            <a:solidFill>
              <a:schemeClr val="accent6">
                <a:lumMod val="60000"/>
                <a:lumOff val="40000"/>
              </a:schemeClr>
            </a:solidFill>
          </p:spPr>
          <p:txBody>
            <a:bodyPr wrap="square">
              <a:spAutoFit/>
            </a:bodyPr>
            <a:lstStyle/>
            <a:p>
              <a:pPr algn="ctr"/>
              <a:r>
                <a:rPr lang="en-HK" altLang="zh-CN" sz="2000" dirty="0"/>
                <a:t>IoT</a:t>
              </a:r>
            </a:p>
          </p:txBody>
        </p:sp>
        <p:sp>
          <p:nvSpPr>
            <p:cNvPr id="23" name="文本框 22">
              <a:extLst>
                <a:ext uri="{FF2B5EF4-FFF2-40B4-BE49-F238E27FC236}">
                  <a16:creationId xmlns:a16="http://schemas.microsoft.com/office/drawing/2014/main" id="{EBADB606-CF17-47DB-B0E9-AA6DDB1C9AB9}"/>
                </a:ext>
              </a:extLst>
            </p:cNvPr>
            <p:cNvSpPr txBox="1"/>
            <p:nvPr/>
          </p:nvSpPr>
          <p:spPr>
            <a:xfrm>
              <a:off x="5948010" y="5849082"/>
              <a:ext cx="2632120" cy="398278"/>
            </a:xfrm>
            <a:prstGeom prst="rect">
              <a:avLst/>
            </a:prstGeom>
            <a:solidFill>
              <a:schemeClr val="accent1">
                <a:lumMod val="60000"/>
                <a:lumOff val="40000"/>
              </a:schemeClr>
            </a:solidFill>
          </p:spPr>
          <p:txBody>
            <a:bodyPr wrap="square">
              <a:spAutoFit/>
            </a:bodyPr>
            <a:lstStyle/>
            <a:p>
              <a:pPr algn="ctr"/>
              <a:r>
                <a:rPr lang="en-HK" altLang="zh-CN" sz="2000" dirty="0"/>
                <a:t>Cloud Computing</a:t>
              </a:r>
            </a:p>
          </p:txBody>
        </p:sp>
        <p:sp>
          <p:nvSpPr>
            <p:cNvPr id="25" name="文本框 24">
              <a:extLst>
                <a:ext uri="{FF2B5EF4-FFF2-40B4-BE49-F238E27FC236}">
                  <a16:creationId xmlns:a16="http://schemas.microsoft.com/office/drawing/2014/main" id="{F6DBF1E1-B351-4F77-B527-D26C47FBF076}"/>
                </a:ext>
              </a:extLst>
            </p:cNvPr>
            <p:cNvSpPr txBox="1"/>
            <p:nvPr/>
          </p:nvSpPr>
          <p:spPr>
            <a:xfrm>
              <a:off x="8644519" y="5847250"/>
              <a:ext cx="2982686" cy="400110"/>
            </a:xfrm>
            <a:prstGeom prst="rect">
              <a:avLst/>
            </a:prstGeom>
            <a:solidFill>
              <a:schemeClr val="accent4">
                <a:lumMod val="60000"/>
                <a:lumOff val="40000"/>
              </a:schemeClr>
            </a:solidFill>
          </p:spPr>
          <p:txBody>
            <a:bodyPr wrap="square">
              <a:spAutoFit/>
            </a:bodyPr>
            <a:lstStyle/>
            <a:p>
              <a:pPr algn="ctr"/>
              <a:r>
                <a:rPr lang="en-HK" altLang="zh-CN" sz="2000" dirty="0"/>
                <a:t>AI</a:t>
              </a:r>
            </a:p>
          </p:txBody>
        </p:sp>
        <p:sp>
          <p:nvSpPr>
            <p:cNvPr id="70" name="文本框 69">
              <a:extLst>
                <a:ext uri="{FF2B5EF4-FFF2-40B4-BE49-F238E27FC236}">
                  <a16:creationId xmlns:a16="http://schemas.microsoft.com/office/drawing/2014/main" id="{DC952AFD-D576-4D42-A9E4-99CC47490226}"/>
                </a:ext>
              </a:extLst>
            </p:cNvPr>
            <p:cNvSpPr txBox="1"/>
            <p:nvPr/>
          </p:nvSpPr>
          <p:spPr>
            <a:xfrm>
              <a:off x="3399458" y="5840187"/>
              <a:ext cx="2429283" cy="400110"/>
            </a:xfrm>
            <a:prstGeom prst="rect">
              <a:avLst/>
            </a:prstGeom>
            <a:solidFill>
              <a:schemeClr val="accent3">
                <a:lumMod val="75000"/>
              </a:schemeClr>
            </a:solidFill>
          </p:spPr>
          <p:txBody>
            <a:bodyPr wrap="square">
              <a:spAutoFit/>
            </a:bodyPr>
            <a:lstStyle/>
            <a:p>
              <a:pPr algn="ctr"/>
              <a:r>
                <a:rPr lang="en-HK" altLang="zh-CN" sz="2000" dirty="0"/>
                <a:t>Wireless Network</a:t>
              </a:r>
            </a:p>
          </p:txBody>
        </p:sp>
      </p:gr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altLang="zh-CN" sz="3600" dirty="0"/>
              <a:t>Background: </a:t>
            </a:r>
            <a:r>
              <a:rPr lang="en-US" sz="3600" dirty="0"/>
              <a:t>Emerging Smart  C</a:t>
            </a:r>
            <a:r>
              <a:rPr lang="en-US" altLang="zh-CN" sz="3600" dirty="0"/>
              <a:t>ity</a:t>
            </a:r>
            <a:endParaRPr lang="en-US" sz="3600" dirty="0"/>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r>
              <a:rPr lang="en-US" b="1" dirty="0">
                <a:solidFill>
                  <a:srgbClr val="25C6E3"/>
                </a:solidFill>
              </a:rPr>
              <a:t>Transform Cities </a:t>
            </a:r>
            <a:r>
              <a:rPr lang="en-US" altLang="zh-CN" b="1" dirty="0">
                <a:solidFill>
                  <a:srgbClr val="25C6E3"/>
                </a:solidFill>
              </a:rPr>
              <a:t>with</a:t>
            </a:r>
            <a:r>
              <a:rPr lang="en-US" b="1" dirty="0">
                <a:solidFill>
                  <a:srgbClr val="25C6E3"/>
                </a:solidFill>
              </a:rPr>
              <a:t> Smart Technology </a:t>
            </a:r>
            <a:endParaRPr lang="en-HK"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27" name="AutoShape 4" descr="FirstNet and AT&amp;T moving forward with IoT, smart city offerings |  FierceWireless">
            <a:extLst>
              <a:ext uri="{FF2B5EF4-FFF2-40B4-BE49-F238E27FC236}">
                <a16:creationId xmlns:a16="http://schemas.microsoft.com/office/drawing/2014/main" id="{E5D8E66A-024C-4110-B8FF-FDC673F289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grpSp>
        <p:nvGrpSpPr>
          <p:cNvPr id="44" name="组合 43">
            <a:extLst>
              <a:ext uri="{FF2B5EF4-FFF2-40B4-BE49-F238E27FC236}">
                <a16:creationId xmlns:a16="http://schemas.microsoft.com/office/drawing/2014/main" id="{7BE56E84-6BC7-43FB-A76E-F4C9C5B24DE7}"/>
              </a:ext>
            </a:extLst>
          </p:cNvPr>
          <p:cNvGrpSpPr/>
          <p:nvPr/>
        </p:nvGrpSpPr>
        <p:grpSpPr>
          <a:xfrm>
            <a:off x="3037644" y="4141108"/>
            <a:ext cx="970230" cy="875170"/>
            <a:chOff x="3280232" y="4093422"/>
            <a:chExt cx="970230" cy="875170"/>
          </a:xfrm>
        </p:grpSpPr>
        <p:pic>
          <p:nvPicPr>
            <p:cNvPr id="35" name="Graphic 32">
              <a:extLst>
                <a:ext uri="{FF2B5EF4-FFF2-40B4-BE49-F238E27FC236}">
                  <a16:creationId xmlns:a16="http://schemas.microsoft.com/office/drawing/2014/main" id="{25589332-F7AA-4582-B726-16EE2BE3D8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422" y="4093422"/>
              <a:ext cx="489850" cy="444282"/>
            </a:xfrm>
            <a:prstGeom prst="rect">
              <a:avLst/>
            </a:prstGeom>
          </p:spPr>
        </p:pic>
        <p:sp>
          <p:nvSpPr>
            <p:cNvPr id="39" name="TextBox 66">
              <a:extLst>
                <a:ext uri="{FF2B5EF4-FFF2-40B4-BE49-F238E27FC236}">
                  <a16:creationId xmlns:a16="http://schemas.microsoft.com/office/drawing/2014/main" id="{35C31B36-3CD4-4331-B49C-782DC3BAB3E7}"/>
                </a:ext>
              </a:extLst>
            </p:cNvPr>
            <p:cNvSpPr txBox="1"/>
            <p:nvPr/>
          </p:nvSpPr>
          <p:spPr>
            <a:xfrm>
              <a:off x="3280232" y="4537705"/>
              <a:ext cx="97023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100" dirty="0">
                  <a:latin typeface="+mj-lt"/>
                </a:rPr>
                <a:t>surveillance</a:t>
              </a:r>
              <a:r>
                <a:rPr lang="en-US" altLang="zh-CN" sz="1100" b="0" i="0" dirty="0">
                  <a:solidFill>
                    <a:srgbClr val="D52020"/>
                  </a:solidFill>
                  <a:effectLst/>
                  <a:latin typeface="Arial" panose="020B0604020202020204" pitchFamily="34" charset="0"/>
                </a:rPr>
                <a:t> </a:t>
              </a:r>
              <a:r>
                <a:rPr lang="en-HK" altLang="zh-CN" sz="1100" dirty="0">
                  <a:solidFill>
                    <a:schemeClr val="tx1"/>
                  </a:solidFill>
                  <a:latin typeface="+mj-lt"/>
                  <a:cs typeface="Fira Sans Extra Condensed Medium"/>
                  <a:sym typeface="+mn-lt"/>
                </a:rPr>
                <a:t>camera</a:t>
              </a:r>
              <a:endParaRPr lang="en-HK" sz="1100" dirty="0">
                <a:solidFill>
                  <a:schemeClr val="tx1"/>
                </a:solidFill>
                <a:latin typeface="+mj-lt"/>
                <a:cs typeface="Fira Sans Extra Condensed Medium"/>
              </a:endParaRPr>
            </a:p>
          </p:txBody>
        </p:sp>
      </p:grpSp>
      <p:grpSp>
        <p:nvGrpSpPr>
          <p:cNvPr id="43" name="组合 42">
            <a:extLst>
              <a:ext uri="{FF2B5EF4-FFF2-40B4-BE49-F238E27FC236}">
                <a16:creationId xmlns:a16="http://schemas.microsoft.com/office/drawing/2014/main" id="{FB2109CE-B97D-41ED-88A3-3183AD4C0DD0}"/>
              </a:ext>
            </a:extLst>
          </p:cNvPr>
          <p:cNvGrpSpPr/>
          <p:nvPr/>
        </p:nvGrpSpPr>
        <p:grpSpPr>
          <a:xfrm>
            <a:off x="1489006" y="4922727"/>
            <a:ext cx="1153432" cy="870761"/>
            <a:chOff x="1617913" y="4550834"/>
            <a:chExt cx="1153432" cy="870761"/>
          </a:xfrm>
        </p:grpSpPr>
        <p:pic>
          <p:nvPicPr>
            <p:cNvPr id="37" name="Graphic 36">
              <a:extLst>
                <a:ext uri="{FF2B5EF4-FFF2-40B4-BE49-F238E27FC236}">
                  <a16:creationId xmlns:a16="http://schemas.microsoft.com/office/drawing/2014/main" id="{91ABD3D1-4CF4-4A93-8D09-5ECBB985B0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9360" y="4550834"/>
              <a:ext cx="198599" cy="593764"/>
            </a:xfrm>
            <a:prstGeom prst="rect">
              <a:avLst/>
            </a:prstGeom>
          </p:spPr>
        </p:pic>
        <p:sp>
          <p:nvSpPr>
            <p:cNvPr id="41" name="TextBox 7">
              <a:extLst>
                <a:ext uri="{FF2B5EF4-FFF2-40B4-BE49-F238E27FC236}">
                  <a16:creationId xmlns:a16="http://schemas.microsoft.com/office/drawing/2014/main" id="{EC474ACC-E3F2-482E-8495-F872F438A45B}"/>
                </a:ext>
              </a:extLst>
            </p:cNvPr>
            <p:cNvSpPr txBox="1"/>
            <p:nvPr/>
          </p:nvSpPr>
          <p:spPr>
            <a:xfrm>
              <a:off x="1617913" y="5159985"/>
              <a:ext cx="1153432"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altLang="zh-CN" sz="1100" dirty="0">
                  <a:solidFill>
                    <a:schemeClr val="tx1"/>
                  </a:solidFill>
                  <a:latin typeface="+mj-lt"/>
                  <a:cs typeface="Fira Sans Extra Condensed Medium"/>
                  <a:sym typeface="+mn-lt"/>
                </a:rPr>
                <a:t>lampposts</a:t>
              </a:r>
              <a:endParaRPr lang="en-HK" sz="1100" dirty="0">
                <a:solidFill>
                  <a:schemeClr val="tx1"/>
                </a:solidFill>
                <a:latin typeface="+mj-lt"/>
                <a:cs typeface="Fira Sans Extra Condensed Medium"/>
              </a:endParaRPr>
            </a:p>
          </p:txBody>
        </p:sp>
      </p:grpSp>
      <p:grpSp>
        <p:nvGrpSpPr>
          <p:cNvPr id="49" name="组合 48">
            <a:extLst>
              <a:ext uri="{FF2B5EF4-FFF2-40B4-BE49-F238E27FC236}">
                <a16:creationId xmlns:a16="http://schemas.microsoft.com/office/drawing/2014/main" id="{A73D7A89-39F3-42A9-99CA-6D4E0F1F2B59}"/>
              </a:ext>
            </a:extLst>
          </p:cNvPr>
          <p:cNvGrpSpPr/>
          <p:nvPr/>
        </p:nvGrpSpPr>
        <p:grpSpPr>
          <a:xfrm>
            <a:off x="2466159" y="5016277"/>
            <a:ext cx="1114347" cy="735637"/>
            <a:chOff x="2317140" y="4859455"/>
            <a:chExt cx="1114347" cy="735637"/>
          </a:xfrm>
        </p:grpSpPr>
        <p:pic>
          <p:nvPicPr>
            <p:cNvPr id="45" name="Graphic 35">
              <a:extLst>
                <a:ext uri="{FF2B5EF4-FFF2-40B4-BE49-F238E27FC236}">
                  <a16:creationId xmlns:a16="http://schemas.microsoft.com/office/drawing/2014/main" id="{D4CDBBE0-D638-4300-9FFD-A519140F5E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3910" y="4859455"/>
              <a:ext cx="527672" cy="490425"/>
            </a:xfrm>
            <a:prstGeom prst="rect">
              <a:avLst/>
            </a:prstGeom>
          </p:spPr>
        </p:pic>
        <p:sp>
          <p:nvSpPr>
            <p:cNvPr id="47" name="TextBox 5">
              <a:extLst>
                <a:ext uri="{FF2B5EF4-FFF2-40B4-BE49-F238E27FC236}">
                  <a16:creationId xmlns:a16="http://schemas.microsoft.com/office/drawing/2014/main" id="{4F7B47BD-A8DD-4072-851A-717F1CFC9E4A}"/>
                </a:ext>
              </a:extLst>
            </p:cNvPr>
            <p:cNvSpPr txBox="1"/>
            <p:nvPr/>
          </p:nvSpPr>
          <p:spPr>
            <a:xfrm>
              <a:off x="2317140" y="5333482"/>
              <a:ext cx="1114347"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altLang="zh-CN" sz="1100" dirty="0">
                  <a:solidFill>
                    <a:schemeClr val="tx1"/>
                  </a:solidFill>
                  <a:latin typeface="+mj-lt"/>
                  <a:cs typeface="Fira Sans Extra Condensed Medium"/>
                  <a:sym typeface="+mn-lt"/>
                </a:rPr>
                <a:t>Vehicle</a:t>
              </a:r>
              <a:endParaRPr lang="en-HK" sz="1100" dirty="0">
                <a:solidFill>
                  <a:schemeClr val="tx1"/>
                </a:solidFill>
                <a:latin typeface="+mj-lt"/>
                <a:cs typeface="Fira Sans Extra Condensed Medium"/>
              </a:endParaRPr>
            </a:p>
          </p:txBody>
        </p:sp>
      </p:grpSp>
      <p:grpSp>
        <p:nvGrpSpPr>
          <p:cNvPr id="51" name="组合 50">
            <a:extLst>
              <a:ext uri="{FF2B5EF4-FFF2-40B4-BE49-F238E27FC236}">
                <a16:creationId xmlns:a16="http://schemas.microsoft.com/office/drawing/2014/main" id="{C3F3C488-F899-47D6-AD86-59068F23377B}"/>
              </a:ext>
            </a:extLst>
          </p:cNvPr>
          <p:cNvGrpSpPr/>
          <p:nvPr/>
        </p:nvGrpSpPr>
        <p:grpSpPr>
          <a:xfrm>
            <a:off x="2084344" y="4407008"/>
            <a:ext cx="970230" cy="660672"/>
            <a:chOff x="2358758" y="4044744"/>
            <a:chExt cx="970230" cy="660672"/>
          </a:xfrm>
        </p:grpSpPr>
        <p:pic>
          <p:nvPicPr>
            <p:cNvPr id="1028" name="Picture 4" descr="Sensor Vector SVG Icon (4) - SVG Repo">
              <a:extLst>
                <a:ext uri="{FF2B5EF4-FFF2-40B4-BE49-F238E27FC236}">
                  <a16:creationId xmlns:a16="http://schemas.microsoft.com/office/drawing/2014/main" id="{970BF41B-31D5-4DEA-961C-981BF45D06B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778" b="89778" l="889" r="97778">
                          <a14:foregroundMark x1="52889" y1="42667" x2="48889" y2="41333"/>
                          <a14:foregroundMark x1="35111" y1="55556" x2="35111" y2="55556"/>
                          <a14:foregroundMark x1="39111" y1="57778" x2="39111" y2="57778"/>
                          <a14:foregroundMark x1="23556" y1="57333" x2="72444" y2="59111"/>
                          <a14:foregroundMark x1="72444" y1="57778" x2="72444" y2="56889"/>
                          <a14:foregroundMark x1="72444" y1="56889" x2="69778" y2="57333"/>
                          <a14:foregroundMark x1="70222" y1="56444" x2="75111" y2="56889"/>
                          <a14:foregroundMark x1="73333" y1="57333" x2="76444" y2="56444"/>
                          <a14:foregroundMark x1="1333" y1="70667" x2="56784" y2="71455"/>
                          <a14:foregroundMark x1="38222" y1="56889" x2="61778" y2="56444"/>
                          <a14:foregroundMark x1="61778" y1="56444" x2="72889" y2="56444"/>
                          <a14:foregroundMark x1="84000" y1="51556" x2="84000" y2="51556"/>
                          <a14:foregroundMark x1="87556" y1="44889" x2="87556" y2="44889"/>
                          <a14:foregroundMark x1="93333" y1="39556" x2="93333" y2="39556"/>
                          <a14:foregroundMark x1="97778" y1="50667" x2="97778" y2="50667"/>
                          <a14:backgroundMark x1="80889" y1="74667" x2="93778" y2="74667"/>
                          <a14:backgroundMark x1="76444" y1="75111" x2="59111" y2="75111"/>
                          <a14:backgroundMark x1="85778" y1="73778" x2="72889" y2="75556"/>
                        </a14:backgroundRemoval>
                      </a14:imgEffect>
                    </a14:imgLayer>
                  </a14:imgProps>
                </a:ext>
                <a:ext uri="{28A0092B-C50C-407E-A947-70E740481C1C}">
                  <a14:useLocalDpi xmlns:a14="http://schemas.microsoft.com/office/drawing/2010/main" val="0"/>
                </a:ext>
              </a:extLst>
            </a:blip>
            <a:srcRect/>
            <a:stretch>
              <a:fillRect/>
            </a:stretch>
          </p:blipFill>
          <p:spPr bwMode="auto">
            <a:xfrm>
              <a:off x="2557928" y="4044744"/>
              <a:ext cx="593765" cy="59376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66">
              <a:extLst>
                <a:ext uri="{FF2B5EF4-FFF2-40B4-BE49-F238E27FC236}">
                  <a16:creationId xmlns:a16="http://schemas.microsoft.com/office/drawing/2014/main" id="{905DF911-359B-4E82-896E-9816287A825A}"/>
                </a:ext>
              </a:extLst>
            </p:cNvPr>
            <p:cNvSpPr txBox="1"/>
            <p:nvPr/>
          </p:nvSpPr>
          <p:spPr>
            <a:xfrm>
              <a:off x="2358758" y="4443806"/>
              <a:ext cx="97023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HK" sz="1100" dirty="0">
                  <a:solidFill>
                    <a:schemeClr val="tx1"/>
                  </a:solidFill>
                  <a:latin typeface="+mj-lt"/>
                  <a:cs typeface="Fira Sans Extra Condensed Medium"/>
                </a:rPr>
                <a:t>Sensor</a:t>
              </a:r>
            </a:p>
          </p:txBody>
        </p:sp>
      </p:grpSp>
      <p:pic>
        <p:nvPicPr>
          <p:cNvPr id="54" name="图片 53" descr="图片包含 徽标&#10;&#10;描述已自动生成">
            <a:extLst>
              <a:ext uri="{FF2B5EF4-FFF2-40B4-BE49-F238E27FC236}">
                <a16:creationId xmlns:a16="http://schemas.microsoft.com/office/drawing/2014/main" id="{C5F6F991-285B-4296-A181-F0A7CBEA9B5C}"/>
              </a:ext>
            </a:extLst>
          </p:cNvPr>
          <p:cNvPicPr>
            <a:picLocks noChangeAspect="1"/>
          </p:cNvPicPr>
          <p:nvPr/>
        </p:nvPicPr>
        <p:blipFill>
          <a:blip r:embed="rId11"/>
          <a:stretch>
            <a:fillRect/>
          </a:stretch>
        </p:blipFill>
        <p:spPr>
          <a:xfrm>
            <a:off x="6116159" y="4839973"/>
            <a:ext cx="1451750" cy="1088813"/>
          </a:xfrm>
          <a:prstGeom prst="rect">
            <a:avLst/>
          </a:prstGeom>
        </p:spPr>
      </p:pic>
      <p:pic>
        <p:nvPicPr>
          <p:cNvPr id="1032" name="Picture 8" descr="Create@Alibaba Cloud阿里雲| HKGRANT">
            <a:extLst>
              <a:ext uri="{FF2B5EF4-FFF2-40B4-BE49-F238E27FC236}">
                <a16:creationId xmlns:a16="http://schemas.microsoft.com/office/drawing/2014/main" id="{9BBF1F9C-8C4F-4E76-87EF-0143BF0D7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2650" y="4620797"/>
            <a:ext cx="1741201" cy="4192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Microsoft Azure (Windows Azure) Logo in SVG Vector or PNG File  Format - Logo.wine">
            <a:extLst>
              <a:ext uri="{FF2B5EF4-FFF2-40B4-BE49-F238E27FC236}">
                <a16:creationId xmlns:a16="http://schemas.microsoft.com/office/drawing/2014/main" id="{6CB53022-F142-41C3-BB6E-5166516F0B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005" y="3624929"/>
            <a:ext cx="1721057" cy="11473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商汤科技正式开源mmdetection 和mmcv | 雷锋网">
            <a:extLst>
              <a:ext uri="{FF2B5EF4-FFF2-40B4-BE49-F238E27FC236}">
                <a16:creationId xmlns:a16="http://schemas.microsoft.com/office/drawing/2014/main" id="{54D1FFE3-2111-41A5-A733-9264BD20DA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6878" y="4890793"/>
            <a:ext cx="985668" cy="6410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3EF602E-1E1E-4A9D-A960-1E2E9B9CE92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9881" y="5252090"/>
            <a:ext cx="1422172" cy="476427"/>
          </a:xfrm>
          <a:prstGeom prst="rect">
            <a:avLst/>
          </a:prstGeom>
          <a:noFill/>
          <a:extLst>
            <a:ext uri="{909E8E84-426E-40DD-AFC4-6F175D3DCCD1}">
              <a14:hiddenFill xmlns:a14="http://schemas.microsoft.com/office/drawing/2010/main">
                <a:solidFill>
                  <a:srgbClr val="FFFFFF"/>
                </a:solidFill>
              </a14:hiddenFill>
            </a:ext>
          </a:extLst>
        </p:spPr>
      </p:pic>
      <p:pic>
        <p:nvPicPr>
          <p:cNvPr id="58" name="图片 57" descr="图片包含 形状&#10;&#10;描述已自动生成">
            <a:extLst>
              <a:ext uri="{FF2B5EF4-FFF2-40B4-BE49-F238E27FC236}">
                <a16:creationId xmlns:a16="http://schemas.microsoft.com/office/drawing/2014/main" id="{BC7490CD-A827-4121-B299-BDDEA5EA6F11}"/>
              </a:ext>
            </a:extLst>
          </p:cNvPr>
          <p:cNvPicPr>
            <a:picLocks noChangeAspect="1"/>
          </p:cNvPicPr>
          <p:nvPr/>
        </p:nvPicPr>
        <p:blipFill>
          <a:blip r:embed="rId16"/>
          <a:stretch>
            <a:fillRect/>
          </a:stretch>
        </p:blipFill>
        <p:spPr>
          <a:xfrm>
            <a:off x="8202844" y="4033674"/>
            <a:ext cx="769875" cy="769875"/>
          </a:xfrm>
          <a:prstGeom prst="rect">
            <a:avLst/>
          </a:prstGeom>
        </p:spPr>
      </p:pic>
      <p:grpSp>
        <p:nvGrpSpPr>
          <p:cNvPr id="72" name="组合 71">
            <a:extLst>
              <a:ext uri="{FF2B5EF4-FFF2-40B4-BE49-F238E27FC236}">
                <a16:creationId xmlns:a16="http://schemas.microsoft.com/office/drawing/2014/main" id="{608C0A89-3896-4FBB-825E-344560D2E059}"/>
              </a:ext>
            </a:extLst>
          </p:cNvPr>
          <p:cNvGrpSpPr/>
          <p:nvPr/>
        </p:nvGrpSpPr>
        <p:grpSpPr>
          <a:xfrm>
            <a:off x="3566044" y="3089929"/>
            <a:ext cx="5007670" cy="723921"/>
            <a:chOff x="3566044" y="3089929"/>
            <a:chExt cx="5007670" cy="723921"/>
          </a:xfrm>
        </p:grpSpPr>
        <p:sp>
          <p:nvSpPr>
            <p:cNvPr id="24" name="矩形 23">
              <a:extLst>
                <a:ext uri="{FF2B5EF4-FFF2-40B4-BE49-F238E27FC236}">
                  <a16:creationId xmlns:a16="http://schemas.microsoft.com/office/drawing/2014/main" id="{68376D22-3F11-4690-ADF5-F11E1F452B3C}"/>
                </a:ext>
              </a:extLst>
            </p:cNvPr>
            <p:cNvSpPr/>
            <p:nvPr/>
          </p:nvSpPr>
          <p:spPr>
            <a:xfrm>
              <a:off x="3566044" y="3506545"/>
              <a:ext cx="1145487" cy="3073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Sensing</a:t>
              </a:r>
            </a:p>
          </p:txBody>
        </p:sp>
        <p:sp>
          <p:nvSpPr>
            <p:cNvPr id="62" name="矩形 61">
              <a:extLst>
                <a:ext uri="{FF2B5EF4-FFF2-40B4-BE49-F238E27FC236}">
                  <a16:creationId xmlns:a16="http://schemas.microsoft.com/office/drawing/2014/main" id="{80143125-8B53-4D14-8209-6FD262D16119}"/>
                </a:ext>
              </a:extLst>
            </p:cNvPr>
            <p:cNvSpPr/>
            <p:nvPr/>
          </p:nvSpPr>
          <p:spPr>
            <a:xfrm>
              <a:off x="3566044" y="3089929"/>
              <a:ext cx="5007670" cy="35949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AI-empowered Unmanned Smart City Services</a:t>
              </a:r>
              <a:endParaRPr lang="zh-CN" altLang="en-US" sz="1600" dirty="0"/>
            </a:p>
          </p:txBody>
        </p:sp>
        <p:sp>
          <p:nvSpPr>
            <p:cNvPr id="66" name="矩形 65">
              <a:extLst>
                <a:ext uri="{FF2B5EF4-FFF2-40B4-BE49-F238E27FC236}">
                  <a16:creationId xmlns:a16="http://schemas.microsoft.com/office/drawing/2014/main" id="{F6D95ADE-3696-4AFD-962B-A23CEBE04387}"/>
                </a:ext>
              </a:extLst>
            </p:cNvPr>
            <p:cNvSpPr/>
            <p:nvPr/>
          </p:nvSpPr>
          <p:spPr>
            <a:xfrm>
              <a:off x="5979030" y="3498124"/>
              <a:ext cx="1137953" cy="3157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Computing</a:t>
              </a:r>
            </a:p>
          </p:txBody>
        </p:sp>
        <p:sp>
          <p:nvSpPr>
            <p:cNvPr id="67" name="矩形 66">
              <a:extLst>
                <a:ext uri="{FF2B5EF4-FFF2-40B4-BE49-F238E27FC236}">
                  <a16:creationId xmlns:a16="http://schemas.microsoft.com/office/drawing/2014/main" id="{564996FE-2E34-4BB2-A67B-964DDBC8408D}"/>
                </a:ext>
              </a:extLst>
            </p:cNvPr>
            <p:cNvSpPr/>
            <p:nvPr/>
          </p:nvSpPr>
          <p:spPr>
            <a:xfrm>
              <a:off x="4816563" y="3506545"/>
              <a:ext cx="1057442" cy="307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Connection</a:t>
              </a:r>
            </a:p>
          </p:txBody>
        </p:sp>
        <p:sp>
          <p:nvSpPr>
            <p:cNvPr id="68" name="矩形 67">
              <a:extLst>
                <a:ext uri="{FF2B5EF4-FFF2-40B4-BE49-F238E27FC236}">
                  <a16:creationId xmlns:a16="http://schemas.microsoft.com/office/drawing/2014/main" id="{DB127915-F709-45D9-9852-C78C57B617EA}"/>
                </a:ext>
              </a:extLst>
            </p:cNvPr>
            <p:cNvSpPr/>
            <p:nvPr/>
          </p:nvSpPr>
          <p:spPr>
            <a:xfrm>
              <a:off x="7248194" y="3498124"/>
              <a:ext cx="1325519" cy="3157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Innovation</a:t>
              </a:r>
            </a:p>
          </p:txBody>
        </p:sp>
      </p:grpSp>
      <p:pic>
        <p:nvPicPr>
          <p:cNvPr id="1026" name="Picture 2" descr="GREAT Smart Cities Connect Conference 2019 – The Greater Bay Area | GREAT Smart  Cities Institute">
            <a:extLst>
              <a:ext uri="{FF2B5EF4-FFF2-40B4-BE49-F238E27FC236}">
                <a16:creationId xmlns:a16="http://schemas.microsoft.com/office/drawing/2014/main" id="{AA1C1DA1-802E-4473-A2F9-DC3A2D4511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8985" y="1033910"/>
            <a:ext cx="2830553" cy="16395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5g 標誌網路無線系統和互聯網向量插圖5g橫幅概念向量符號符號5g科技科幻概念每股收益10向量圖形及更多5號圖片- iStock">
            <a:extLst>
              <a:ext uri="{FF2B5EF4-FFF2-40B4-BE49-F238E27FC236}">
                <a16:creationId xmlns:a16="http://schemas.microsoft.com/office/drawing/2014/main" id="{2AF15048-650A-47E7-B23C-CCC32519B85A}"/>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foregroundMark x1="38702" y1="47115" x2="38702" y2="47115"/>
                        <a14:foregroundMark x1="43750" y1="49519" x2="42067" y2="60096"/>
                        <a14:foregroundMark x1="54808" y1="39904" x2="54808" y2="39904"/>
                        <a14:foregroundMark x1="55529" y1="41106" x2="53365" y2="39423"/>
                        <a14:foregroundMark x1="60817" y1="31010" x2="68029" y2="42308"/>
                        <a14:foregroundMark x1="57933" y1="16827" x2="77404" y2="39904"/>
                      </a14:backgroundRemoval>
                    </a14:imgEffect>
                  </a14:imgLayer>
                </a14:imgProps>
              </a:ext>
              <a:ext uri="{28A0092B-C50C-407E-A947-70E740481C1C}">
                <a14:useLocalDpi xmlns:a14="http://schemas.microsoft.com/office/drawing/2010/main" val="0"/>
              </a:ext>
            </a:extLst>
          </a:blip>
          <a:srcRect/>
          <a:stretch>
            <a:fillRect/>
          </a:stretch>
        </p:blipFill>
        <p:spPr bwMode="auto">
          <a:xfrm>
            <a:off x="4956213" y="3941189"/>
            <a:ext cx="703771" cy="70377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Wi-Fi 7(802.11be)前瞻2：协议组当前进展- 知乎">
            <a:extLst>
              <a:ext uri="{FF2B5EF4-FFF2-40B4-BE49-F238E27FC236}">
                <a16:creationId xmlns:a16="http://schemas.microsoft.com/office/drawing/2014/main" id="{01C84439-9F67-450D-BF6A-EACC58696642}"/>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foregroundMark x1="26687" y1="44722" x2="53823" y2="45556"/>
                        <a14:foregroundMark x1="53823" y1="45556" x2="77961" y2="42778"/>
                        <a14:foregroundMark x1="28036" y1="38889" x2="61019" y2="31944"/>
                        <a14:foregroundMark x1="61019" y1="31944" x2="74813" y2="35833"/>
                        <a14:foregroundMark x1="27136" y1="32222" x2="56972" y2="31111"/>
                        <a14:foregroundMark x1="56972" y1="31111" x2="76912" y2="32500"/>
                        <a14:foregroundMark x1="33583" y1="54167" x2="60720" y2="52778"/>
                        <a14:foregroundMark x1="60720" y1="52778" x2="74513" y2="54722"/>
                        <a14:foregroundMark x1="57121" y1="57778" x2="71364" y2="58611"/>
                        <a14:foregroundMark x1="64768" y1="56944" x2="62069" y2="58611"/>
                        <a14:foregroundMark x1="64768" y1="60278" x2="61619" y2="61111"/>
                        <a14:foregroundMark x1="63568" y1="60278" x2="60720" y2="61111"/>
                        <a14:foregroundMark x1="62669" y1="61389" x2="60270" y2="62500"/>
                      </a14:backgroundRemoval>
                    </a14:imgEffect>
                  </a14:imgLayer>
                </a14:imgProps>
              </a:ext>
              <a:ext uri="{28A0092B-C50C-407E-A947-70E740481C1C}">
                <a14:useLocalDpi xmlns:a14="http://schemas.microsoft.com/office/drawing/2010/main" val="0"/>
              </a:ext>
            </a:extLst>
          </a:blip>
          <a:srcRect/>
          <a:stretch>
            <a:fillRect/>
          </a:stretch>
        </p:blipFill>
        <p:spPr bwMode="auto">
          <a:xfrm>
            <a:off x="4316079" y="4549794"/>
            <a:ext cx="1017093" cy="54895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LoRa in a nutshell: everything you need to know about LoRaWAN">
            <a:extLst>
              <a:ext uri="{FF2B5EF4-FFF2-40B4-BE49-F238E27FC236}">
                <a16:creationId xmlns:a16="http://schemas.microsoft.com/office/drawing/2014/main" id="{CA235A10-390F-4F7B-AEFD-064FD7744F2D}"/>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000" l="10000" r="90000">
                        <a14:foregroundMark x1="72826" y1="54293" x2="73962" y2="54686"/>
                        <a14:foregroundMark x1="49562" y1="46248" x2="62362" y2="50674"/>
                        <a14:foregroundMark x1="33859" y1="40817" x2="41864" y2="43585"/>
                        <a14:foregroundMark x1="80959" y1="57106" x2="79071" y2="60836"/>
                        <a14:foregroundMark x1="13227" y1="36693" x2="13227" y2="36693"/>
                        <a14:foregroundMark x1="24709" y1="21189" x2="24817" y2="21192"/>
                        <a14:foregroundMark x1="44178" y1="13989" x2="44483" y2="14000"/>
                        <a14:foregroundMark x1="45657" y1="87462" x2="47720" y2="87576"/>
                        <a14:foregroundMark x1="24709" y1="86305" x2="25531" y2="86350"/>
                        <a14:foregroundMark x1="76017" y1="48320" x2="75592" y2="51119"/>
                        <a14:foregroundMark x1="33576" y1="18346" x2="33576" y2="18346"/>
                        <a14:foregroundMark x1="29942" y1="18346" x2="38372" y2="19380"/>
                        <a14:foregroundMark x1="40843" y1="21189" x2="40843" y2="21189"/>
                        <a14:foregroundMark x1="39099" y1="18863" x2="42151" y2="21447"/>
                        <a14:foregroundMark x1="39535" y1="19638" x2="42733" y2="21447"/>
                        <a14:foregroundMark x1="40532" y1="28960" x2="40698" y2="28941"/>
                        <a14:foregroundMark x1="41731" y1="79392" x2="43750" y2="79587"/>
                        <a14:foregroundMark x1="25000" y1="77778" x2="26277" y2="77901"/>
                        <a14:foregroundMark x1="37102" y1="70648" x2="40843" y2="70801"/>
                        <a14:foregroundMark x1="33836" y1="70515" x2="34019" y2="70522"/>
                        <a14:foregroundMark x1="28198" y1="70284" x2="31058" y2="70400"/>
                        <a14:foregroundMark x1="38953" y1="18863" x2="38953" y2="18863"/>
                        <a14:foregroundMark x1="39099" y1="18863" x2="39099" y2="18863"/>
                        <a14:foregroundMark x1="38517" y1="18863" x2="38517" y2="18863"/>
                        <a14:foregroundMark x1="38372" y1="18863" x2="39099" y2="18863"/>
                        <a14:foregroundMark x1="43314" y1="21189" x2="43314" y2="21189"/>
                        <a14:foregroundMark x1="43314" y1="20672" x2="43314" y2="20672"/>
                        <a14:foregroundMark x1="43605" y1="20930" x2="44041" y2="20930"/>
                        <a14:foregroundMark x1="43314" y1="20930" x2="43314" y2="20930"/>
                        <a14:foregroundMark x1="43314" y1="19638" x2="43314" y2="19638"/>
                        <a14:foregroundMark x1="43459" y1="20930" x2="43459" y2="20930"/>
                        <a14:foregroundMark x1="43459" y1="19380" x2="43459" y2="19380"/>
                        <a14:foregroundMark x1="43314" y1="20672" x2="43314" y2="20672"/>
                        <a14:backgroundMark x1="79651" y1="17571" x2="79651" y2="17571"/>
                        <a14:backgroundMark x1="66715" y1="14212" x2="66715" y2="14212"/>
                        <a14:backgroundMark x1="40077" y1="16132" x2="40453" y2="16150"/>
                        <a14:backgroundMark x1="26890" y1="15504" x2="30934" y2="15697"/>
                        <a14:backgroundMark x1="49564" y1="14212" x2="49419" y2="14212"/>
                        <a14:backgroundMark x1="49128" y1="14212" x2="51453" y2="16279"/>
                        <a14:backgroundMark x1="49564" y1="12920" x2="49273" y2="16537"/>
                        <a14:backgroundMark x1="28924" y1="14470" x2="27471" y2="14470"/>
                        <a14:backgroundMark x1="27180" y1="15504" x2="24128" y2="17313"/>
                        <a14:backgroundMark x1="30622" y1="16532" x2="25727" y2="15245"/>
                        <a14:backgroundMark x1="43927" y1="20031" x2="43422" y2="19898"/>
                        <a14:backgroundMark x1="46366" y1="20672" x2="44326" y2="20136"/>
                        <a14:backgroundMark x1="42442" y1="34625" x2="39586" y2="32174"/>
                        <a14:backgroundMark x1="43895" y1="42636" x2="44913" y2="49354"/>
                        <a14:backgroundMark x1="64099" y1="50646" x2="67151" y2="54780"/>
                        <a14:backgroundMark x1="74855" y1="54005" x2="74855" y2="54005"/>
                        <a14:backgroundMark x1="77180" y1="55556" x2="75436" y2="55556"/>
                        <a14:backgroundMark x1="76017" y1="55297" x2="76017" y2="58915"/>
                        <a14:backgroundMark x1="74564" y1="55556" x2="74273" y2="55556"/>
                        <a14:backgroundMark x1="75145" y1="54780" x2="74128" y2="54522"/>
                        <a14:backgroundMark x1="68169" y1="47804" x2="67878" y2="54005"/>
                        <a14:backgroundMark x1="64535" y1="52713" x2="62355" y2="50646"/>
                        <a14:backgroundMark x1="44186" y1="83463" x2="42259" y2="83607"/>
                        <a14:backgroundMark x1="33866" y1="31008" x2="33866" y2="31008"/>
                        <a14:backgroundMark x1="30378" y1="30491" x2="30378" y2="30491"/>
                        <a14:backgroundMark x1="31686" y1="30233" x2="34738" y2="30233"/>
                        <a14:backgroundMark x1="30523" y1="31008" x2="38663" y2="33592"/>
                        <a14:backgroundMark x1="33721" y1="32041" x2="26308" y2="36951"/>
                        <a14:backgroundMark x1="26555" y1="73585" x2="23983" y2="73385"/>
                        <a14:backgroundMark x1="28343" y1="67183" x2="29311" y2="67221"/>
                        <a14:backgroundMark x1="50000" y1="84755" x2="48547" y2="87855"/>
                        <a14:backgroundMark x1="48256" y1="87855" x2="47820" y2="87855"/>
                        <a14:backgroundMark x1="45036" y1="76120" x2="45785" y2="77261"/>
                        <a14:backgroundMark x1="38387" y1="77559" x2="39826" y2="77778"/>
                        <a14:backgroundMark x1="38589" y1="77003" x2="42587" y2="77003"/>
                        <a14:backgroundMark x1="35756" y1="70543" x2="35756" y2="70543"/>
                        <a14:backgroundMark x1="34448" y1="71059" x2="34448" y2="71059"/>
                        <a14:backgroundMark x1="34157" y1="71059" x2="34157" y2="71059"/>
                        <a14:backgroundMark x1="34157" y1="71059" x2="34157" y2="71059"/>
                        <a14:backgroundMark x1="32994" y1="70543" x2="32994" y2="70543"/>
                        <a14:backgroundMark x1="32558" y1="70801" x2="32558" y2="70801"/>
                        <a14:backgroundMark x1="32558" y1="70801" x2="32558" y2="70801"/>
                        <a14:backgroundMark x1="32558" y1="70801" x2="32558" y2="70801"/>
                        <a14:backgroundMark x1="37500" y1="70543" x2="37500" y2="70543"/>
                        <a14:backgroundMark x1="37500" y1="70543" x2="37500" y2="70543"/>
                        <a14:backgroundMark x1="37064" y1="70543" x2="36773" y2="70543"/>
                        <a14:backgroundMark x1="36483" y1="70284" x2="36483" y2="70284"/>
                        <a14:backgroundMark x1="35610" y1="70284" x2="35610" y2="70284"/>
                        <a14:backgroundMark x1="35901" y1="70801" x2="35901" y2="70801"/>
                        <a14:backgroundMark x1="36192" y1="71059" x2="36192" y2="71059"/>
                        <a14:backgroundMark x1="35320" y1="71059" x2="35320" y2="71059"/>
                        <a14:backgroundMark x1="34157" y1="71059" x2="34157" y2="71059"/>
                        <a14:backgroundMark x1="34157" y1="71059" x2="34157" y2="71059"/>
                        <a14:backgroundMark x1="34738" y1="71576" x2="35174" y2="71576"/>
                        <a14:backgroundMark x1="34738" y1="70543" x2="34738" y2="70543"/>
                        <a14:backgroundMark x1="34738" y1="70543" x2="34738" y2="70543"/>
                        <a14:backgroundMark x1="33576" y1="70026" x2="33576" y2="70026"/>
                        <a14:backgroundMark x1="33576" y1="70026" x2="33576" y2="70026"/>
                        <a14:backgroundMark x1="30814" y1="70284" x2="30814" y2="70284"/>
                        <a14:backgroundMark x1="30814" y1="70284" x2="30814" y2="70284"/>
                        <a14:backgroundMark x1="31105" y1="70543" x2="31831" y2="71059"/>
                        <a14:backgroundMark x1="32558" y1="71576" x2="32994" y2="71576"/>
                        <a14:backgroundMark x1="31395" y1="69767" x2="33430" y2="70543"/>
                        <a14:backgroundMark x1="31105" y1="70284" x2="32994" y2="70801"/>
                        <a14:backgroundMark x1="34012" y1="70543" x2="37209" y2="70284"/>
                        <a14:backgroundMark x1="38372" y1="70801" x2="38372" y2="70801"/>
                        <a14:backgroundMark x1="38372" y1="70801" x2="38372" y2="70801"/>
                        <a14:backgroundMark x1="38081" y1="70801" x2="38081" y2="70801"/>
                        <a14:backgroundMark x1="38081" y1="70801" x2="38081" y2="70801"/>
                        <a14:backgroundMark x1="38517" y1="70801" x2="38517" y2="70801"/>
                        <a14:backgroundMark x1="38953" y1="70284" x2="38953" y2="70284"/>
                        <a14:backgroundMark x1="30233" y1="69251" x2="30233" y2="69251"/>
                        <a14:backgroundMark x1="30959" y1="70284" x2="30959" y2="70284"/>
                        <a14:backgroundMark x1="30959" y1="70284" x2="30959" y2="70284"/>
                        <a14:backgroundMark x1="30378" y1="70284" x2="30378" y2="70284"/>
                        <a14:backgroundMark x1="30378" y1="70284" x2="30378" y2="70284"/>
                        <a14:backgroundMark x1="30378" y1="70284" x2="30378" y2="70284"/>
                        <a14:backgroundMark x1="30233" y1="70284" x2="30233" y2="70284"/>
                        <a14:backgroundMark x1="30233" y1="70284" x2="30233" y2="70284"/>
                        <a14:backgroundMark x1="33721" y1="71059" x2="33721" y2="71059"/>
                        <a14:backgroundMark x1="33576" y1="70284" x2="33576" y2="70284"/>
                        <a14:backgroundMark x1="33285" y1="70284" x2="33285" y2="70284"/>
                        <a14:backgroundMark x1="33285" y1="70026" x2="34012" y2="70026"/>
                        <a14:backgroundMark x1="34012" y1="70543" x2="34012" y2="70543"/>
                        <a14:backgroundMark x1="36192" y1="69767" x2="36192" y2="69767"/>
                      </a14:backgroundRemoval>
                    </a14:imgEffect>
                  </a14:imgLayer>
                </a14:imgProps>
              </a:ext>
              <a:ext uri="{28A0092B-C50C-407E-A947-70E740481C1C}">
                <a14:useLocalDpi xmlns:a14="http://schemas.microsoft.com/office/drawing/2010/main" val="0"/>
              </a:ext>
            </a:extLst>
          </a:blip>
          <a:srcRect/>
          <a:stretch>
            <a:fillRect/>
          </a:stretch>
        </p:blipFill>
        <p:spPr bwMode="auto">
          <a:xfrm>
            <a:off x="3817857" y="5188700"/>
            <a:ext cx="787985" cy="44324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hree NB-IoT deployment models – and why NB-IoT performance is not what it  should be">
            <a:extLst>
              <a:ext uri="{FF2B5EF4-FFF2-40B4-BE49-F238E27FC236}">
                <a16:creationId xmlns:a16="http://schemas.microsoft.com/office/drawing/2014/main" id="{857B383F-3A7D-4706-9D92-0BE6D6EAB3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67221" y="5163908"/>
            <a:ext cx="1113820" cy="388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12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altLang="zh-CN" sz="3600" dirty="0"/>
              <a:t>Background: </a:t>
            </a:r>
            <a:r>
              <a:rPr lang="en-US" sz="3600" dirty="0"/>
              <a:t>Conventional Solutions</a:t>
            </a:r>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r>
              <a:rPr lang="en-US" b="1" dirty="0">
                <a:solidFill>
                  <a:srgbClr val="25C6E3"/>
                </a:solidFill>
              </a:rPr>
              <a:t>Computer vision is the most </a:t>
            </a:r>
            <a:r>
              <a:rPr lang="en-HK" b="1" dirty="0">
                <a:solidFill>
                  <a:srgbClr val="25C6E3"/>
                </a:solidFill>
              </a:rPr>
              <a:t>promising technology in smart city</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5</a:t>
            </a:fld>
            <a:endParaRPr lang="en-US" dirty="0"/>
          </a:p>
        </p:txBody>
      </p:sp>
      <p:sp>
        <p:nvSpPr>
          <p:cNvPr id="27" name="AutoShape 4" descr="FirstNet and AT&amp;T moving forward with IoT, smart city offerings |  FierceWireless">
            <a:extLst>
              <a:ext uri="{FF2B5EF4-FFF2-40B4-BE49-F238E27FC236}">
                <a16:creationId xmlns:a16="http://schemas.microsoft.com/office/drawing/2014/main" id="{E5D8E66A-024C-4110-B8FF-FDC673F289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 name="AutoShape 2" descr="What is Computer Vision? | Unite.AI">
            <a:extLst>
              <a:ext uri="{FF2B5EF4-FFF2-40B4-BE49-F238E27FC236}">
                <a16:creationId xmlns:a16="http://schemas.microsoft.com/office/drawing/2014/main" id="{45C4081A-2EBA-4518-9109-25662A8BA465}"/>
              </a:ext>
            </a:extLst>
          </p:cNvPr>
          <p:cNvSpPr>
            <a:spLocks noChangeAspect="1" noChangeArrowheads="1"/>
          </p:cNvSpPr>
          <p:nvPr/>
        </p:nvSpPr>
        <p:spPr bwMode="auto">
          <a:xfrm>
            <a:off x="5539459" y="4887712"/>
            <a:ext cx="179988" cy="179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What is Computer Vision? | Unite.AI">
            <a:extLst>
              <a:ext uri="{FF2B5EF4-FFF2-40B4-BE49-F238E27FC236}">
                <a16:creationId xmlns:a16="http://schemas.microsoft.com/office/drawing/2014/main" id="{30A52C43-1372-457C-AC13-B0ACA5E38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0" y="2046782"/>
            <a:ext cx="5589366" cy="3023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58C57-797A-4D5D-A647-FD542B724DCC}"/>
              </a:ext>
            </a:extLst>
          </p:cNvPr>
          <p:cNvSpPr txBox="1"/>
          <p:nvPr/>
        </p:nvSpPr>
        <p:spPr>
          <a:xfrm>
            <a:off x="266330" y="5117934"/>
            <a:ext cx="6187084" cy="400110"/>
          </a:xfrm>
          <a:prstGeom prst="rect">
            <a:avLst/>
          </a:prstGeom>
          <a:noFill/>
        </p:spPr>
        <p:txBody>
          <a:bodyPr wrap="square">
            <a:spAutoFit/>
          </a:bodyPr>
          <a:lstStyle/>
          <a:p>
            <a:pPr algn="ctr"/>
            <a:r>
              <a:rPr lang="en-HK" sz="2000" dirty="0"/>
              <a:t>(a) object detection on Road</a:t>
            </a:r>
          </a:p>
        </p:txBody>
      </p:sp>
      <p:sp>
        <p:nvSpPr>
          <p:cNvPr id="5" name="TextBox 3">
            <a:extLst>
              <a:ext uri="{FF2B5EF4-FFF2-40B4-BE49-F238E27FC236}">
                <a16:creationId xmlns:a16="http://schemas.microsoft.com/office/drawing/2014/main" id="{586B5E0C-4255-466A-896C-565ECA51F127}"/>
              </a:ext>
            </a:extLst>
          </p:cNvPr>
          <p:cNvSpPr txBox="1"/>
          <p:nvPr/>
        </p:nvSpPr>
        <p:spPr>
          <a:xfrm>
            <a:off x="5943600" y="5148822"/>
            <a:ext cx="6146800" cy="400110"/>
          </a:xfrm>
          <a:prstGeom prst="rect">
            <a:avLst/>
          </a:prstGeom>
          <a:noFill/>
        </p:spPr>
        <p:txBody>
          <a:bodyPr wrap="square">
            <a:spAutoFit/>
          </a:bodyPr>
          <a:lstStyle/>
          <a:p>
            <a:pPr algn="ctr"/>
            <a:r>
              <a:rPr lang="en-US" altLang="zh-CN" sz="2000" dirty="0"/>
              <a:t>(b) segmentation on road</a:t>
            </a:r>
            <a:endParaRPr lang="en-HK" sz="2000" dirty="0"/>
          </a:p>
        </p:txBody>
      </p:sp>
      <p:grpSp>
        <p:nvGrpSpPr>
          <p:cNvPr id="8" name="Group 7">
            <a:extLst>
              <a:ext uri="{FF2B5EF4-FFF2-40B4-BE49-F238E27FC236}">
                <a16:creationId xmlns:a16="http://schemas.microsoft.com/office/drawing/2014/main" id="{036D9012-FAB1-40A3-8082-6775D9C3400A}"/>
              </a:ext>
            </a:extLst>
          </p:cNvPr>
          <p:cNvGrpSpPr/>
          <p:nvPr/>
        </p:nvGrpSpPr>
        <p:grpSpPr>
          <a:xfrm>
            <a:off x="5943600" y="1998968"/>
            <a:ext cx="6248400" cy="3118966"/>
            <a:chOff x="5943600" y="1967967"/>
            <a:chExt cx="6404986" cy="3213833"/>
          </a:xfrm>
        </p:grpSpPr>
        <p:pic>
          <p:nvPicPr>
            <p:cNvPr id="1026" name="Picture 2" descr="泡泡一分钟】无地图驾驶的深层语义车道分割- 专知">
              <a:extLst>
                <a:ext uri="{FF2B5EF4-FFF2-40B4-BE49-F238E27FC236}">
                  <a16:creationId xmlns:a16="http://schemas.microsoft.com/office/drawing/2014/main" id="{59767603-FF5D-46EB-9C6F-579CA75DF8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6649"/>
            <a:stretch/>
          </p:blipFill>
          <p:spPr bwMode="auto">
            <a:xfrm>
              <a:off x="5943600" y="1981000"/>
              <a:ext cx="3202493" cy="32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泡泡一分钟】无地图驾驶的深层语义车道分割- 专知">
              <a:extLst>
                <a:ext uri="{FF2B5EF4-FFF2-40B4-BE49-F238E27FC236}">
                  <a16:creationId xmlns:a16="http://schemas.microsoft.com/office/drawing/2014/main" id="{A25031F7-B7C3-47AA-A679-7B2B18AE33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307" t="-190" r="-658" b="190"/>
            <a:stretch/>
          </p:blipFill>
          <p:spPr bwMode="auto">
            <a:xfrm>
              <a:off x="9146093" y="1967967"/>
              <a:ext cx="3202493" cy="32008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36682063-4DD0-497B-ABEF-F5B961614905}"/>
              </a:ext>
            </a:extLst>
          </p:cNvPr>
          <p:cNvSpPr txBox="1"/>
          <p:nvPr/>
        </p:nvSpPr>
        <p:spPr>
          <a:xfrm>
            <a:off x="3002458" y="5658766"/>
            <a:ext cx="6187084" cy="400110"/>
          </a:xfrm>
          <a:prstGeom prst="rect">
            <a:avLst/>
          </a:prstGeom>
          <a:noFill/>
        </p:spPr>
        <p:txBody>
          <a:bodyPr wrap="square">
            <a:spAutoFit/>
          </a:bodyPr>
          <a:lstStyle/>
          <a:p>
            <a:pPr algn="ctr"/>
            <a:r>
              <a:rPr lang="en-HK" sz="2000" dirty="0"/>
              <a:t>Computer Vision Techniques in Smart City</a:t>
            </a:r>
          </a:p>
        </p:txBody>
      </p:sp>
    </p:spTree>
    <p:extLst>
      <p:ext uri="{BB962C8B-B14F-4D97-AF65-F5344CB8AC3E}">
        <p14:creationId xmlns:p14="http://schemas.microsoft.com/office/powerpoint/2010/main" val="158446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2079375" cy="114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3600" dirty="0"/>
              <a:t>Limitations of  Cloud-based </a:t>
            </a:r>
            <a:r>
              <a:rPr lang="en-US" altLang="zh-CN" sz="3600" dirty="0"/>
              <a:t>Solutions</a:t>
            </a:r>
            <a:endParaRPr lang="en-US" sz="3600" dirty="0"/>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endParaRPr lang="en-HK" b="1" dirty="0">
              <a:solidFill>
                <a:srgbClr val="25C6E3"/>
              </a:solidFill>
            </a:endParaRPr>
          </a:p>
          <a:p>
            <a:endParaRPr lang="en-HK"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6</a:t>
            </a:fld>
            <a:endParaRPr lang="en-US" dirty="0"/>
          </a:p>
        </p:txBody>
      </p:sp>
      <p:sp>
        <p:nvSpPr>
          <p:cNvPr id="27" name="AutoShape 4" descr="FirstNet and AT&amp;T moving forward with IoT, smart city offerings |  FierceWireless">
            <a:extLst>
              <a:ext uri="{FF2B5EF4-FFF2-40B4-BE49-F238E27FC236}">
                <a16:creationId xmlns:a16="http://schemas.microsoft.com/office/drawing/2014/main" id="{E5D8E66A-024C-4110-B8FF-FDC673F289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grpSp>
        <p:nvGrpSpPr>
          <p:cNvPr id="206" name="Group 205">
            <a:extLst>
              <a:ext uri="{FF2B5EF4-FFF2-40B4-BE49-F238E27FC236}">
                <a16:creationId xmlns:a16="http://schemas.microsoft.com/office/drawing/2014/main" id="{D3F79E1C-259B-4544-B3D3-A8E6EE8A0751}"/>
              </a:ext>
            </a:extLst>
          </p:cNvPr>
          <p:cNvGrpSpPr/>
          <p:nvPr/>
        </p:nvGrpSpPr>
        <p:grpSpPr>
          <a:xfrm>
            <a:off x="6565454" y="1266639"/>
            <a:ext cx="5363887" cy="4392531"/>
            <a:chOff x="6565454" y="1610837"/>
            <a:chExt cx="5363887" cy="4392531"/>
          </a:xfrm>
        </p:grpSpPr>
        <p:grpSp>
          <p:nvGrpSpPr>
            <p:cNvPr id="205" name="Group 204">
              <a:extLst>
                <a:ext uri="{FF2B5EF4-FFF2-40B4-BE49-F238E27FC236}">
                  <a16:creationId xmlns:a16="http://schemas.microsoft.com/office/drawing/2014/main" id="{ACFDD250-5C9C-45B2-AEBF-CDB7B0B84C99}"/>
                </a:ext>
              </a:extLst>
            </p:cNvPr>
            <p:cNvGrpSpPr/>
            <p:nvPr/>
          </p:nvGrpSpPr>
          <p:grpSpPr>
            <a:xfrm>
              <a:off x="6565454" y="2151368"/>
              <a:ext cx="5363887" cy="3852000"/>
              <a:chOff x="6565454" y="1828800"/>
              <a:chExt cx="5363887" cy="3852000"/>
            </a:xfrm>
          </p:grpSpPr>
          <p:sp>
            <p:nvSpPr>
              <p:cNvPr id="204" name="Rectangle 203">
                <a:extLst>
                  <a:ext uri="{FF2B5EF4-FFF2-40B4-BE49-F238E27FC236}">
                    <a16:creationId xmlns:a16="http://schemas.microsoft.com/office/drawing/2014/main" id="{F981C1F8-8336-4A89-8F7A-D1159BB587A1}"/>
                  </a:ext>
                </a:extLst>
              </p:cNvPr>
              <p:cNvSpPr/>
              <p:nvPr/>
            </p:nvSpPr>
            <p:spPr>
              <a:xfrm>
                <a:off x="6565454" y="1828800"/>
                <a:ext cx="5363887" cy="385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nvGrpSpPr>
              <p:cNvPr id="84" name="Group 83">
                <a:extLst>
                  <a:ext uri="{FF2B5EF4-FFF2-40B4-BE49-F238E27FC236}">
                    <a16:creationId xmlns:a16="http://schemas.microsoft.com/office/drawing/2014/main" id="{8A7B4236-051C-4C7C-BA78-43149096D109}"/>
                  </a:ext>
                </a:extLst>
              </p:cNvPr>
              <p:cNvGrpSpPr/>
              <p:nvPr/>
            </p:nvGrpSpPr>
            <p:grpSpPr>
              <a:xfrm>
                <a:off x="6787099" y="2000094"/>
                <a:ext cx="5047042" cy="883793"/>
                <a:chOff x="7063609" y="1628603"/>
                <a:chExt cx="5047042" cy="883793"/>
              </a:xfrm>
            </p:grpSpPr>
            <p:grpSp>
              <p:nvGrpSpPr>
                <p:cNvPr id="77" name="Group 76">
                  <a:extLst>
                    <a:ext uri="{FF2B5EF4-FFF2-40B4-BE49-F238E27FC236}">
                      <a16:creationId xmlns:a16="http://schemas.microsoft.com/office/drawing/2014/main" id="{E3B8FF17-FBAA-469F-99A8-0BEB0E2F0E0C}"/>
                    </a:ext>
                  </a:extLst>
                </p:cNvPr>
                <p:cNvGrpSpPr/>
                <p:nvPr/>
              </p:nvGrpSpPr>
              <p:grpSpPr>
                <a:xfrm>
                  <a:off x="7063609" y="1628603"/>
                  <a:ext cx="768018" cy="883793"/>
                  <a:chOff x="6384641" y="1683100"/>
                  <a:chExt cx="823878" cy="946711"/>
                </a:xfrm>
              </p:grpSpPr>
              <p:sp>
                <p:nvSpPr>
                  <p:cNvPr id="13" name="Google Shape;2596;p30">
                    <a:extLst>
                      <a:ext uri="{FF2B5EF4-FFF2-40B4-BE49-F238E27FC236}">
                        <a16:creationId xmlns:a16="http://schemas.microsoft.com/office/drawing/2014/main" id="{FD25B3E0-4416-4BE6-998D-C2E9150DB2DE}"/>
                      </a:ext>
                    </a:extLst>
                  </p:cNvPr>
                  <p:cNvSpPr/>
                  <p:nvPr/>
                </p:nvSpPr>
                <p:spPr>
                  <a:xfrm>
                    <a:off x="6384641" y="1683100"/>
                    <a:ext cx="823878" cy="946711"/>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597;p30">
                    <a:extLst>
                      <a:ext uri="{FF2B5EF4-FFF2-40B4-BE49-F238E27FC236}">
                        <a16:creationId xmlns:a16="http://schemas.microsoft.com/office/drawing/2014/main" id="{4E30CB8A-4553-4752-A122-3172F2F82A80}"/>
                      </a:ext>
                    </a:extLst>
                  </p:cNvPr>
                  <p:cNvSpPr/>
                  <p:nvPr/>
                </p:nvSpPr>
                <p:spPr>
                  <a:xfrm>
                    <a:off x="6468243" y="1766681"/>
                    <a:ext cx="656675" cy="656695"/>
                  </a:xfrm>
                  <a:custGeom>
                    <a:avLst/>
                    <a:gdLst/>
                    <a:ahLst/>
                    <a:cxnLst/>
                    <a:rect l="l" t="t" r="r" b="b"/>
                    <a:pathLst>
                      <a:path w="32841" h="32842" extrusionOk="0">
                        <a:moveTo>
                          <a:pt x="16436" y="0"/>
                        </a:moveTo>
                        <a:cubicBezTo>
                          <a:pt x="7347" y="0"/>
                          <a:pt x="0" y="7348"/>
                          <a:pt x="0" y="16405"/>
                        </a:cubicBezTo>
                        <a:cubicBezTo>
                          <a:pt x="0" y="25462"/>
                          <a:pt x="7347" y="32841"/>
                          <a:pt x="16436" y="32841"/>
                        </a:cubicBezTo>
                        <a:cubicBezTo>
                          <a:pt x="25494" y="32841"/>
                          <a:pt x="32841" y="25462"/>
                          <a:pt x="32841" y="16405"/>
                        </a:cubicBezTo>
                        <a:cubicBezTo>
                          <a:pt x="32841" y="7348"/>
                          <a:pt x="25494" y="0"/>
                          <a:pt x="164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8;p30">
                    <a:extLst>
                      <a:ext uri="{FF2B5EF4-FFF2-40B4-BE49-F238E27FC236}">
                        <a16:creationId xmlns:a16="http://schemas.microsoft.com/office/drawing/2014/main" id="{26419089-3087-4B32-BF0B-E9AA65F66101}"/>
                      </a:ext>
                    </a:extLst>
                  </p:cNvPr>
                  <p:cNvSpPr/>
                  <p:nvPr/>
                </p:nvSpPr>
                <p:spPr>
                  <a:xfrm>
                    <a:off x="6752560" y="1874958"/>
                    <a:ext cx="81082" cy="80442"/>
                  </a:xfrm>
                  <a:custGeom>
                    <a:avLst/>
                    <a:gdLst/>
                    <a:ahLst/>
                    <a:cxnLst/>
                    <a:rect l="l" t="t" r="r" b="b"/>
                    <a:pathLst>
                      <a:path w="4055" h="4023" extrusionOk="0">
                        <a:moveTo>
                          <a:pt x="0" y="1"/>
                        </a:moveTo>
                        <a:lnTo>
                          <a:pt x="0" y="4023"/>
                        </a:lnTo>
                        <a:lnTo>
                          <a:pt x="4054" y="4023"/>
                        </a:lnTo>
                        <a:lnTo>
                          <a:pt x="4054"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9;p30">
                    <a:extLst>
                      <a:ext uri="{FF2B5EF4-FFF2-40B4-BE49-F238E27FC236}">
                        <a16:creationId xmlns:a16="http://schemas.microsoft.com/office/drawing/2014/main" id="{AA94DEBF-D7FB-49F1-9FA0-EA2CBB9DA960}"/>
                      </a:ext>
                    </a:extLst>
                  </p:cNvPr>
                  <p:cNvSpPr/>
                  <p:nvPr/>
                </p:nvSpPr>
                <p:spPr>
                  <a:xfrm>
                    <a:off x="6585377" y="1903451"/>
                    <a:ext cx="414809" cy="414169"/>
                  </a:xfrm>
                  <a:custGeom>
                    <a:avLst/>
                    <a:gdLst/>
                    <a:ahLst/>
                    <a:cxnLst/>
                    <a:rect l="l" t="t" r="r" b="b"/>
                    <a:pathLst>
                      <a:path w="20745" h="20713" extrusionOk="0">
                        <a:moveTo>
                          <a:pt x="10388" y="1363"/>
                        </a:moveTo>
                        <a:cubicBezTo>
                          <a:pt x="15329" y="1363"/>
                          <a:pt x="19382" y="5385"/>
                          <a:pt x="19382" y="10357"/>
                        </a:cubicBezTo>
                        <a:cubicBezTo>
                          <a:pt x="19382" y="15329"/>
                          <a:pt x="15329" y="19351"/>
                          <a:pt x="10388" y="19351"/>
                        </a:cubicBezTo>
                        <a:cubicBezTo>
                          <a:pt x="5416" y="19351"/>
                          <a:pt x="1363" y="15329"/>
                          <a:pt x="1363" y="10357"/>
                        </a:cubicBezTo>
                        <a:cubicBezTo>
                          <a:pt x="1363" y="5385"/>
                          <a:pt x="5416" y="1363"/>
                          <a:pt x="10388" y="1363"/>
                        </a:cubicBezTo>
                        <a:close/>
                        <a:moveTo>
                          <a:pt x="10388" y="1"/>
                        </a:moveTo>
                        <a:cubicBezTo>
                          <a:pt x="4656" y="1"/>
                          <a:pt x="1" y="4625"/>
                          <a:pt x="1" y="10357"/>
                        </a:cubicBezTo>
                        <a:cubicBezTo>
                          <a:pt x="1" y="16089"/>
                          <a:pt x="4656" y="20712"/>
                          <a:pt x="10388" y="20712"/>
                        </a:cubicBezTo>
                        <a:cubicBezTo>
                          <a:pt x="16089" y="20712"/>
                          <a:pt x="20744" y="16089"/>
                          <a:pt x="20744" y="10357"/>
                        </a:cubicBezTo>
                        <a:cubicBezTo>
                          <a:pt x="20744" y="4625"/>
                          <a:pt x="16089" y="1"/>
                          <a:pt x="103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0;p30">
                    <a:extLst>
                      <a:ext uri="{FF2B5EF4-FFF2-40B4-BE49-F238E27FC236}">
                        <a16:creationId xmlns:a16="http://schemas.microsoft.com/office/drawing/2014/main" id="{76C4F15E-21EA-4A14-A558-383F8578473A}"/>
                      </a:ext>
                    </a:extLst>
                  </p:cNvPr>
                  <p:cNvSpPr/>
                  <p:nvPr/>
                </p:nvSpPr>
                <p:spPr>
                  <a:xfrm>
                    <a:off x="6579679" y="1897133"/>
                    <a:ext cx="426206" cy="426186"/>
                  </a:xfrm>
                  <a:custGeom>
                    <a:avLst/>
                    <a:gdLst/>
                    <a:ahLst/>
                    <a:cxnLst/>
                    <a:rect l="l" t="t" r="r" b="b"/>
                    <a:pathLst>
                      <a:path w="21315" h="21314" extrusionOk="0">
                        <a:moveTo>
                          <a:pt x="12890" y="1235"/>
                        </a:moveTo>
                        <a:cubicBezTo>
                          <a:pt x="18084" y="2470"/>
                          <a:pt x="21314" y="7696"/>
                          <a:pt x="20079" y="12921"/>
                        </a:cubicBezTo>
                        <a:cubicBezTo>
                          <a:pt x="18844" y="18115"/>
                          <a:pt x="13618" y="21313"/>
                          <a:pt x="8425" y="20078"/>
                        </a:cubicBezTo>
                        <a:cubicBezTo>
                          <a:pt x="3199" y="18843"/>
                          <a:pt x="1" y="13618"/>
                          <a:pt x="1236" y="8424"/>
                        </a:cubicBezTo>
                        <a:cubicBezTo>
                          <a:pt x="2471" y="3230"/>
                          <a:pt x="7696" y="0"/>
                          <a:pt x="12890" y="1235"/>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1;p30">
                    <a:extLst>
                      <a:ext uri="{FF2B5EF4-FFF2-40B4-BE49-F238E27FC236}">
                        <a16:creationId xmlns:a16="http://schemas.microsoft.com/office/drawing/2014/main" id="{2001329B-631F-410B-B019-31E0F743A9F8}"/>
                      </a:ext>
                    </a:extLst>
                  </p:cNvPr>
                  <p:cNvSpPr/>
                  <p:nvPr/>
                </p:nvSpPr>
                <p:spPr>
                  <a:xfrm>
                    <a:off x="6612612" y="1930045"/>
                    <a:ext cx="360960" cy="360981"/>
                  </a:xfrm>
                  <a:custGeom>
                    <a:avLst/>
                    <a:gdLst/>
                    <a:ahLst/>
                    <a:cxnLst/>
                    <a:rect l="l" t="t" r="r" b="b"/>
                    <a:pathLst>
                      <a:path w="18052" h="18053" extrusionOk="0">
                        <a:moveTo>
                          <a:pt x="9026" y="1"/>
                        </a:moveTo>
                        <a:cubicBezTo>
                          <a:pt x="4023" y="1"/>
                          <a:pt x="1" y="4055"/>
                          <a:pt x="1" y="9027"/>
                        </a:cubicBezTo>
                        <a:cubicBezTo>
                          <a:pt x="1" y="13999"/>
                          <a:pt x="4023" y="18052"/>
                          <a:pt x="9026" y="18052"/>
                        </a:cubicBezTo>
                        <a:cubicBezTo>
                          <a:pt x="13998" y="18052"/>
                          <a:pt x="18052" y="13999"/>
                          <a:pt x="18052" y="9027"/>
                        </a:cubicBezTo>
                        <a:cubicBezTo>
                          <a:pt x="18052" y="4055"/>
                          <a:pt x="13998" y="1"/>
                          <a:pt x="9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612;p30">
                    <a:extLst>
                      <a:ext uri="{FF2B5EF4-FFF2-40B4-BE49-F238E27FC236}">
                        <a16:creationId xmlns:a16="http://schemas.microsoft.com/office/drawing/2014/main" id="{24F580CD-F883-46F8-88B0-7F1FF1DF1233}"/>
                      </a:ext>
                    </a:extLst>
                  </p:cNvPr>
                  <p:cNvSpPr/>
                  <p:nvPr/>
                </p:nvSpPr>
                <p:spPr>
                  <a:xfrm>
                    <a:off x="6612612" y="1930046"/>
                    <a:ext cx="360960" cy="360981"/>
                  </a:xfrm>
                  <a:custGeom>
                    <a:avLst/>
                    <a:gdLst/>
                    <a:ahLst/>
                    <a:cxnLst/>
                    <a:rect l="l" t="t" r="r" b="b"/>
                    <a:pathLst>
                      <a:path w="18052" h="18053" extrusionOk="0">
                        <a:moveTo>
                          <a:pt x="9026" y="888"/>
                        </a:moveTo>
                        <a:cubicBezTo>
                          <a:pt x="13492" y="888"/>
                          <a:pt x="17165" y="4530"/>
                          <a:pt x="17165" y="9027"/>
                        </a:cubicBezTo>
                        <a:cubicBezTo>
                          <a:pt x="17165" y="13524"/>
                          <a:pt x="13492" y="17165"/>
                          <a:pt x="9026" y="17165"/>
                        </a:cubicBezTo>
                        <a:cubicBezTo>
                          <a:pt x="4529" y="17165"/>
                          <a:pt x="856" y="13524"/>
                          <a:pt x="856" y="9027"/>
                        </a:cubicBezTo>
                        <a:cubicBezTo>
                          <a:pt x="856" y="4530"/>
                          <a:pt x="4529" y="888"/>
                          <a:pt x="9026" y="888"/>
                        </a:cubicBezTo>
                        <a:close/>
                        <a:moveTo>
                          <a:pt x="9026" y="1"/>
                        </a:moveTo>
                        <a:cubicBezTo>
                          <a:pt x="4023" y="1"/>
                          <a:pt x="1" y="4055"/>
                          <a:pt x="1" y="9027"/>
                        </a:cubicBezTo>
                        <a:cubicBezTo>
                          <a:pt x="1" y="13999"/>
                          <a:pt x="4023" y="18052"/>
                          <a:pt x="9026" y="18052"/>
                        </a:cubicBezTo>
                        <a:cubicBezTo>
                          <a:pt x="13998" y="18052"/>
                          <a:pt x="18052" y="13999"/>
                          <a:pt x="18052" y="9027"/>
                        </a:cubicBezTo>
                        <a:cubicBezTo>
                          <a:pt x="18020" y="4055"/>
                          <a:pt x="13998" y="1"/>
                          <a:pt x="90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3;p30">
                    <a:extLst>
                      <a:ext uri="{FF2B5EF4-FFF2-40B4-BE49-F238E27FC236}">
                        <a16:creationId xmlns:a16="http://schemas.microsoft.com/office/drawing/2014/main" id="{A6FCC04E-04EA-4360-80E7-905702A9AA0C}"/>
                      </a:ext>
                    </a:extLst>
                  </p:cNvPr>
                  <p:cNvSpPr/>
                  <p:nvPr/>
                </p:nvSpPr>
                <p:spPr>
                  <a:xfrm>
                    <a:off x="6790552" y="1952861"/>
                    <a:ext cx="4459" cy="24075"/>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4;p30">
                    <a:extLst>
                      <a:ext uri="{FF2B5EF4-FFF2-40B4-BE49-F238E27FC236}">
                        <a16:creationId xmlns:a16="http://schemas.microsoft.com/office/drawing/2014/main" id="{63ECB3B2-DFDA-4219-B0E2-F5BA7B9BE52B}"/>
                      </a:ext>
                    </a:extLst>
                  </p:cNvPr>
                  <p:cNvSpPr/>
                  <p:nvPr/>
                </p:nvSpPr>
                <p:spPr>
                  <a:xfrm>
                    <a:off x="6790552" y="2244136"/>
                    <a:ext cx="4459" cy="24715"/>
                  </a:xfrm>
                  <a:custGeom>
                    <a:avLst/>
                    <a:gdLst/>
                    <a:ahLst/>
                    <a:cxnLst/>
                    <a:rect l="l" t="t" r="r" b="b"/>
                    <a:pathLst>
                      <a:path w="223" h="1236" extrusionOk="0">
                        <a:moveTo>
                          <a:pt x="127" y="1"/>
                        </a:moveTo>
                        <a:cubicBezTo>
                          <a:pt x="64" y="1"/>
                          <a:pt x="1" y="32"/>
                          <a:pt x="1" y="96"/>
                        </a:cubicBezTo>
                        <a:lnTo>
                          <a:pt x="1" y="1109"/>
                        </a:lnTo>
                        <a:cubicBezTo>
                          <a:pt x="1" y="1172"/>
                          <a:pt x="64" y="1236"/>
                          <a:pt x="127" y="1236"/>
                        </a:cubicBezTo>
                        <a:cubicBezTo>
                          <a:pt x="159" y="1236"/>
                          <a:pt x="222" y="1172"/>
                          <a:pt x="222" y="1109"/>
                        </a:cubicBezTo>
                        <a:lnTo>
                          <a:pt x="222" y="96"/>
                        </a:lnTo>
                        <a:cubicBezTo>
                          <a:pt x="222" y="32"/>
                          <a:pt x="159" y="1"/>
                          <a:pt x="1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15;p30">
                    <a:extLst>
                      <a:ext uri="{FF2B5EF4-FFF2-40B4-BE49-F238E27FC236}">
                        <a16:creationId xmlns:a16="http://schemas.microsoft.com/office/drawing/2014/main" id="{25EBF2DF-E4D5-47DC-A30D-EB0E310A74C4}"/>
                      </a:ext>
                    </a:extLst>
                  </p:cNvPr>
                  <p:cNvSpPr/>
                  <p:nvPr/>
                </p:nvSpPr>
                <p:spPr>
                  <a:xfrm>
                    <a:off x="6926062" y="2108626"/>
                    <a:ext cx="24715" cy="4459"/>
                  </a:xfrm>
                  <a:custGeom>
                    <a:avLst/>
                    <a:gdLst/>
                    <a:ahLst/>
                    <a:cxnLst/>
                    <a:rect l="l" t="t" r="r" b="b"/>
                    <a:pathLst>
                      <a:path w="1236" h="223" extrusionOk="0">
                        <a:moveTo>
                          <a:pt x="127" y="1"/>
                        </a:moveTo>
                        <a:cubicBezTo>
                          <a:pt x="64" y="1"/>
                          <a:pt x="1" y="32"/>
                          <a:pt x="1" y="96"/>
                        </a:cubicBezTo>
                        <a:cubicBezTo>
                          <a:pt x="1" y="159"/>
                          <a:pt x="64" y="222"/>
                          <a:pt x="127" y="222"/>
                        </a:cubicBezTo>
                        <a:lnTo>
                          <a:pt x="1141" y="222"/>
                        </a:lnTo>
                        <a:cubicBezTo>
                          <a:pt x="1173" y="222"/>
                          <a:pt x="1236" y="159"/>
                          <a:pt x="1236" y="96"/>
                        </a:cubicBezTo>
                        <a:cubicBezTo>
                          <a:pt x="1236" y="32"/>
                          <a:pt x="1173" y="1"/>
                          <a:pt x="114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16;p30">
                    <a:extLst>
                      <a:ext uri="{FF2B5EF4-FFF2-40B4-BE49-F238E27FC236}">
                        <a16:creationId xmlns:a16="http://schemas.microsoft.com/office/drawing/2014/main" id="{9616E6AF-F12C-41C1-B475-8B2D0A4FE20C}"/>
                      </a:ext>
                    </a:extLst>
                  </p:cNvPr>
                  <p:cNvSpPr/>
                  <p:nvPr/>
                </p:nvSpPr>
                <p:spPr>
                  <a:xfrm>
                    <a:off x="6634766" y="2108626"/>
                    <a:ext cx="24735" cy="4459"/>
                  </a:xfrm>
                  <a:custGeom>
                    <a:avLst/>
                    <a:gdLst/>
                    <a:ahLst/>
                    <a:cxnLst/>
                    <a:rect l="l" t="t" r="r" b="b"/>
                    <a:pathLst>
                      <a:path w="1237" h="223" extrusionOk="0">
                        <a:moveTo>
                          <a:pt x="128" y="1"/>
                        </a:moveTo>
                        <a:cubicBezTo>
                          <a:pt x="64" y="1"/>
                          <a:pt x="1" y="32"/>
                          <a:pt x="1" y="96"/>
                        </a:cubicBezTo>
                        <a:cubicBezTo>
                          <a:pt x="1" y="159"/>
                          <a:pt x="64" y="222"/>
                          <a:pt x="128" y="222"/>
                        </a:cubicBezTo>
                        <a:lnTo>
                          <a:pt x="1109" y="222"/>
                        </a:lnTo>
                        <a:cubicBezTo>
                          <a:pt x="1173" y="222"/>
                          <a:pt x="1236" y="159"/>
                          <a:pt x="1236" y="96"/>
                        </a:cubicBezTo>
                        <a:cubicBezTo>
                          <a:pt x="1236" y="32"/>
                          <a:pt x="1173" y="1"/>
                          <a:pt x="110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17;p30">
                    <a:extLst>
                      <a:ext uri="{FF2B5EF4-FFF2-40B4-BE49-F238E27FC236}">
                        <a16:creationId xmlns:a16="http://schemas.microsoft.com/office/drawing/2014/main" id="{6142B8C0-9FB4-4313-BB05-CD2C92498EB4}"/>
                      </a:ext>
                    </a:extLst>
                  </p:cNvPr>
                  <p:cNvSpPr/>
                  <p:nvPr/>
                </p:nvSpPr>
                <p:spPr>
                  <a:xfrm>
                    <a:off x="6887431" y="1999870"/>
                    <a:ext cx="19656" cy="18536"/>
                  </a:xfrm>
                  <a:custGeom>
                    <a:avLst/>
                    <a:gdLst/>
                    <a:ahLst/>
                    <a:cxnLst/>
                    <a:rect l="l" t="t" r="r" b="b"/>
                    <a:pathLst>
                      <a:path w="983" h="927" extrusionOk="0">
                        <a:moveTo>
                          <a:pt x="856" y="0"/>
                        </a:moveTo>
                        <a:cubicBezTo>
                          <a:pt x="832" y="0"/>
                          <a:pt x="808" y="8"/>
                          <a:pt x="793" y="24"/>
                        </a:cubicBezTo>
                        <a:lnTo>
                          <a:pt x="64" y="721"/>
                        </a:lnTo>
                        <a:cubicBezTo>
                          <a:pt x="33" y="784"/>
                          <a:pt x="1" y="848"/>
                          <a:pt x="64" y="879"/>
                        </a:cubicBezTo>
                        <a:cubicBezTo>
                          <a:pt x="80" y="911"/>
                          <a:pt x="104" y="927"/>
                          <a:pt x="132" y="927"/>
                        </a:cubicBezTo>
                        <a:cubicBezTo>
                          <a:pt x="159" y="927"/>
                          <a:pt x="191" y="911"/>
                          <a:pt x="223" y="879"/>
                        </a:cubicBezTo>
                        <a:lnTo>
                          <a:pt x="919" y="183"/>
                        </a:lnTo>
                        <a:cubicBezTo>
                          <a:pt x="983" y="151"/>
                          <a:pt x="983" y="88"/>
                          <a:pt x="919" y="24"/>
                        </a:cubicBezTo>
                        <a:cubicBezTo>
                          <a:pt x="904" y="8"/>
                          <a:pt x="880" y="0"/>
                          <a:pt x="85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18;p30">
                    <a:extLst>
                      <a:ext uri="{FF2B5EF4-FFF2-40B4-BE49-F238E27FC236}">
                        <a16:creationId xmlns:a16="http://schemas.microsoft.com/office/drawing/2014/main" id="{E79515D0-9C3C-4ED8-8077-B7E3C1996F70}"/>
                      </a:ext>
                    </a:extLst>
                  </p:cNvPr>
                  <p:cNvSpPr/>
                  <p:nvPr/>
                </p:nvSpPr>
                <p:spPr>
                  <a:xfrm>
                    <a:off x="6678477" y="2202885"/>
                    <a:ext cx="19636" cy="18316"/>
                  </a:xfrm>
                  <a:custGeom>
                    <a:avLst/>
                    <a:gdLst/>
                    <a:ahLst/>
                    <a:cxnLst/>
                    <a:rect l="l" t="t" r="r" b="b"/>
                    <a:pathLst>
                      <a:path w="982" h="916" extrusionOk="0">
                        <a:moveTo>
                          <a:pt x="838" y="0"/>
                        </a:moveTo>
                        <a:cubicBezTo>
                          <a:pt x="814" y="0"/>
                          <a:pt x="787" y="10"/>
                          <a:pt x="760" y="37"/>
                        </a:cubicBezTo>
                        <a:lnTo>
                          <a:pt x="63" y="734"/>
                        </a:lnTo>
                        <a:cubicBezTo>
                          <a:pt x="0" y="765"/>
                          <a:pt x="0" y="829"/>
                          <a:pt x="32" y="892"/>
                        </a:cubicBezTo>
                        <a:cubicBezTo>
                          <a:pt x="63" y="908"/>
                          <a:pt x="95" y="916"/>
                          <a:pt x="123" y="916"/>
                        </a:cubicBezTo>
                        <a:cubicBezTo>
                          <a:pt x="151" y="916"/>
                          <a:pt x="174" y="908"/>
                          <a:pt x="190" y="892"/>
                        </a:cubicBezTo>
                        <a:lnTo>
                          <a:pt x="919" y="195"/>
                        </a:lnTo>
                        <a:cubicBezTo>
                          <a:pt x="950" y="132"/>
                          <a:pt x="982" y="69"/>
                          <a:pt x="919" y="37"/>
                        </a:cubicBezTo>
                        <a:cubicBezTo>
                          <a:pt x="900" y="19"/>
                          <a:pt x="871" y="0"/>
                          <a:pt x="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19;p30">
                    <a:extLst>
                      <a:ext uri="{FF2B5EF4-FFF2-40B4-BE49-F238E27FC236}">
                        <a16:creationId xmlns:a16="http://schemas.microsoft.com/office/drawing/2014/main" id="{B0BCCE59-AFE5-4839-BD18-DAE9FF0BADC6}"/>
                      </a:ext>
                    </a:extLst>
                  </p:cNvPr>
                  <p:cNvSpPr/>
                  <p:nvPr/>
                </p:nvSpPr>
                <p:spPr>
                  <a:xfrm>
                    <a:off x="6884911" y="2205665"/>
                    <a:ext cx="19016" cy="18716"/>
                  </a:xfrm>
                  <a:custGeom>
                    <a:avLst/>
                    <a:gdLst/>
                    <a:ahLst/>
                    <a:cxnLst/>
                    <a:rect l="l" t="t" r="r" b="b"/>
                    <a:pathLst>
                      <a:path w="951" h="936" extrusionOk="0">
                        <a:moveTo>
                          <a:pt x="123" y="1"/>
                        </a:moveTo>
                        <a:cubicBezTo>
                          <a:pt x="95" y="1"/>
                          <a:pt x="64" y="9"/>
                          <a:pt x="32" y="25"/>
                        </a:cubicBezTo>
                        <a:cubicBezTo>
                          <a:pt x="0" y="88"/>
                          <a:pt x="0" y="151"/>
                          <a:pt x="32" y="183"/>
                        </a:cubicBezTo>
                        <a:lnTo>
                          <a:pt x="729" y="911"/>
                        </a:lnTo>
                        <a:cubicBezTo>
                          <a:pt x="760" y="927"/>
                          <a:pt x="792" y="935"/>
                          <a:pt x="820" y="935"/>
                        </a:cubicBezTo>
                        <a:cubicBezTo>
                          <a:pt x="847" y="935"/>
                          <a:pt x="871" y="927"/>
                          <a:pt x="887" y="911"/>
                        </a:cubicBezTo>
                        <a:cubicBezTo>
                          <a:pt x="919" y="880"/>
                          <a:pt x="950" y="816"/>
                          <a:pt x="887" y="753"/>
                        </a:cubicBezTo>
                        <a:lnTo>
                          <a:pt x="190" y="25"/>
                        </a:lnTo>
                        <a:cubicBezTo>
                          <a:pt x="174" y="9"/>
                          <a:pt x="151"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20;p30">
                    <a:extLst>
                      <a:ext uri="{FF2B5EF4-FFF2-40B4-BE49-F238E27FC236}">
                        <a16:creationId xmlns:a16="http://schemas.microsoft.com/office/drawing/2014/main" id="{2DDF75B1-4A36-4E06-8680-13AC77C0727D}"/>
                      </a:ext>
                    </a:extLst>
                  </p:cNvPr>
                  <p:cNvSpPr/>
                  <p:nvPr/>
                </p:nvSpPr>
                <p:spPr>
                  <a:xfrm>
                    <a:off x="6681637" y="1996711"/>
                    <a:ext cx="19016" cy="18696"/>
                  </a:xfrm>
                  <a:custGeom>
                    <a:avLst/>
                    <a:gdLst/>
                    <a:ahLst/>
                    <a:cxnLst/>
                    <a:rect l="l" t="t" r="r" b="b"/>
                    <a:pathLst>
                      <a:path w="951" h="935" extrusionOk="0">
                        <a:moveTo>
                          <a:pt x="131" y="0"/>
                        </a:moveTo>
                        <a:cubicBezTo>
                          <a:pt x="103" y="0"/>
                          <a:pt x="80" y="8"/>
                          <a:pt x="64" y="24"/>
                        </a:cubicBezTo>
                        <a:cubicBezTo>
                          <a:pt x="0" y="56"/>
                          <a:pt x="0" y="151"/>
                          <a:pt x="64" y="182"/>
                        </a:cubicBezTo>
                        <a:lnTo>
                          <a:pt x="761" y="911"/>
                        </a:lnTo>
                        <a:cubicBezTo>
                          <a:pt x="776" y="926"/>
                          <a:pt x="800" y="934"/>
                          <a:pt x="828" y="934"/>
                        </a:cubicBezTo>
                        <a:cubicBezTo>
                          <a:pt x="856" y="934"/>
                          <a:pt x="887" y="926"/>
                          <a:pt x="919" y="911"/>
                        </a:cubicBezTo>
                        <a:cubicBezTo>
                          <a:pt x="951" y="847"/>
                          <a:pt x="951" y="784"/>
                          <a:pt x="919" y="752"/>
                        </a:cubicBezTo>
                        <a:lnTo>
                          <a:pt x="222" y="24"/>
                        </a:lnTo>
                        <a:cubicBezTo>
                          <a:pt x="191" y="8"/>
                          <a:pt x="159" y="0"/>
                          <a:pt x="13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21;p30">
                    <a:extLst>
                      <a:ext uri="{FF2B5EF4-FFF2-40B4-BE49-F238E27FC236}">
                        <a16:creationId xmlns:a16="http://schemas.microsoft.com/office/drawing/2014/main" id="{226B0B5B-6C78-418F-AC29-C54F87C44FD4}"/>
                      </a:ext>
                    </a:extLst>
                  </p:cNvPr>
                  <p:cNvSpPr/>
                  <p:nvPr/>
                </p:nvSpPr>
                <p:spPr>
                  <a:xfrm>
                    <a:off x="6915305" y="2048219"/>
                    <a:ext cx="23455" cy="11917"/>
                  </a:xfrm>
                  <a:custGeom>
                    <a:avLst/>
                    <a:gdLst/>
                    <a:ahLst/>
                    <a:cxnLst/>
                    <a:rect l="l" t="t" r="r" b="b"/>
                    <a:pathLst>
                      <a:path w="1173" h="596" extrusionOk="0">
                        <a:moveTo>
                          <a:pt x="1063" y="1"/>
                        </a:moveTo>
                        <a:cubicBezTo>
                          <a:pt x="1048" y="1"/>
                          <a:pt x="1031" y="5"/>
                          <a:pt x="1014" y="13"/>
                        </a:cubicBezTo>
                        <a:lnTo>
                          <a:pt x="95" y="393"/>
                        </a:lnTo>
                        <a:cubicBezTo>
                          <a:pt x="32" y="425"/>
                          <a:pt x="0" y="488"/>
                          <a:pt x="32" y="520"/>
                        </a:cubicBezTo>
                        <a:cubicBezTo>
                          <a:pt x="55" y="566"/>
                          <a:pt x="95" y="595"/>
                          <a:pt x="128" y="595"/>
                        </a:cubicBezTo>
                        <a:cubicBezTo>
                          <a:pt x="139" y="595"/>
                          <a:pt x="150" y="592"/>
                          <a:pt x="159" y="583"/>
                        </a:cubicBezTo>
                        <a:lnTo>
                          <a:pt x="1109" y="203"/>
                        </a:lnTo>
                        <a:cubicBezTo>
                          <a:pt x="1140" y="171"/>
                          <a:pt x="1172" y="108"/>
                          <a:pt x="1140" y="76"/>
                        </a:cubicBezTo>
                        <a:cubicBezTo>
                          <a:pt x="1140" y="30"/>
                          <a:pt x="1107" y="1"/>
                          <a:pt x="10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22;p30">
                    <a:extLst>
                      <a:ext uri="{FF2B5EF4-FFF2-40B4-BE49-F238E27FC236}">
                        <a16:creationId xmlns:a16="http://schemas.microsoft.com/office/drawing/2014/main" id="{39121521-6EA1-42BD-A44B-027C96668E8E}"/>
                      </a:ext>
                    </a:extLst>
                  </p:cNvPr>
                  <p:cNvSpPr/>
                  <p:nvPr/>
                </p:nvSpPr>
                <p:spPr>
                  <a:xfrm>
                    <a:off x="6646804" y="2160934"/>
                    <a:ext cx="23455" cy="12297"/>
                  </a:xfrm>
                  <a:custGeom>
                    <a:avLst/>
                    <a:gdLst/>
                    <a:ahLst/>
                    <a:cxnLst/>
                    <a:rect l="l" t="t" r="r" b="b"/>
                    <a:pathLst>
                      <a:path w="1173" h="615" extrusionOk="0">
                        <a:moveTo>
                          <a:pt x="1045" y="1"/>
                        </a:moveTo>
                        <a:cubicBezTo>
                          <a:pt x="1033" y="1"/>
                          <a:pt x="1023" y="5"/>
                          <a:pt x="1014" y="13"/>
                        </a:cubicBezTo>
                        <a:lnTo>
                          <a:pt x="64" y="393"/>
                        </a:lnTo>
                        <a:cubicBezTo>
                          <a:pt x="32" y="425"/>
                          <a:pt x="1" y="488"/>
                          <a:pt x="32" y="551"/>
                        </a:cubicBezTo>
                        <a:cubicBezTo>
                          <a:pt x="32" y="583"/>
                          <a:pt x="96" y="615"/>
                          <a:pt x="159" y="615"/>
                        </a:cubicBezTo>
                        <a:lnTo>
                          <a:pt x="1077" y="203"/>
                        </a:lnTo>
                        <a:cubicBezTo>
                          <a:pt x="1141" y="203"/>
                          <a:pt x="1172" y="108"/>
                          <a:pt x="1141" y="76"/>
                        </a:cubicBezTo>
                        <a:cubicBezTo>
                          <a:pt x="1118" y="30"/>
                          <a:pt x="1077" y="1"/>
                          <a:pt x="10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23;p30">
                    <a:extLst>
                      <a:ext uri="{FF2B5EF4-FFF2-40B4-BE49-F238E27FC236}">
                        <a16:creationId xmlns:a16="http://schemas.microsoft.com/office/drawing/2014/main" id="{93F7D8C5-858A-47CF-9E85-EBBFCB4C6271}"/>
                      </a:ext>
                    </a:extLst>
                  </p:cNvPr>
                  <p:cNvSpPr/>
                  <p:nvPr/>
                </p:nvSpPr>
                <p:spPr>
                  <a:xfrm>
                    <a:off x="6843121" y="2233378"/>
                    <a:ext cx="12677" cy="23055"/>
                  </a:xfrm>
                  <a:custGeom>
                    <a:avLst/>
                    <a:gdLst/>
                    <a:ahLst/>
                    <a:cxnLst/>
                    <a:rect l="l" t="t" r="r" b="b"/>
                    <a:pathLst>
                      <a:path w="634" h="1153" extrusionOk="0">
                        <a:moveTo>
                          <a:pt x="63" y="0"/>
                        </a:moveTo>
                        <a:cubicBezTo>
                          <a:pt x="0" y="32"/>
                          <a:pt x="0" y="95"/>
                          <a:pt x="0" y="159"/>
                        </a:cubicBezTo>
                        <a:lnTo>
                          <a:pt x="412" y="1077"/>
                        </a:lnTo>
                        <a:cubicBezTo>
                          <a:pt x="412" y="1123"/>
                          <a:pt x="446" y="1153"/>
                          <a:pt x="489" y="1153"/>
                        </a:cubicBezTo>
                        <a:cubicBezTo>
                          <a:pt x="505" y="1153"/>
                          <a:pt x="522" y="1149"/>
                          <a:pt x="538" y="1140"/>
                        </a:cubicBezTo>
                        <a:cubicBezTo>
                          <a:pt x="602" y="1109"/>
                          <a:pt x="633" y="1045"/>
                          <a:pt x="602" y="1014"/>
                        </a:cubicBezTo>
                        <a:lnTo>
                          <a:pt x="222" y="64"/>
                        </a:lnTo>
                        <a:cubicBezTo>
                          <a:pt x="190" y="32"/>
                          <a:pt x="127" y="0"/>
                          <a:pt x="6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24;p30">
                    <a:extLst>
                      <a:ext uri="{FF2B5EF4-FFF2-40B4-BE49-F238E27FC236}">
                        <a16:creationId xmlns:a16="http://schemas.microsoft.com/office/drawing/2014/main" id="{3386E915-A0EB-40D4-9AB7-14486F3352A2}"/>
                      </a:ext>
                    </a:extLst>
                  </p:cNvPr>
                  <p:cNvSpPr/>
                  <p:nvPr/>
                </p:nvSpPr>
                <p:spPr>
                  <a:xfrm>
                    <a:off x="6729766" y="1964638"/>
                    <a:ext cx="12677" cy="23055"/>
                  </a:xfrm>
                  <a:custGeom>
                    <a:avLst/>
                    <a:gdLst/>
                    <a:ahLst/>
                    <a:cxnLst/>
                    <a:rect l="l" t="t" r="r" b="b"/>
                    <a:pathLst>
                      <a:path w="634" h="1153" extrusionOk="0">
                        <a:moveTo>
                          <a:pt x="145" y="0"/>
                        </a:moveTo>
                        <a:cubicBezTo>
                          <a:pt x="129" y="0"/>
                          <a:pt x="112" y="4"/>
                          <a:pt x="95" y="13"/>
                        </a:cubicBezTo>
                        <a:cubicBezTo>
                          <a:pt x="32" y="44"/>
                          <a:pt x="0" y="108"/>
                          <a:pt x="32" y="171"/>
                        </a:cubicBezTo>
                        <a:lnTo>
                          <a:pt x="412" y="1089"/>
                        </a:lnTo>
                        <a:cubicBezTo>
                          <a:pt x="444" y="1153"/>
                          <a:pt x="507" y="1153"/>
                          <a:pt x="570" y="1153"/>
                        </a:cubicBezTo>
                        <a:cubicBezTo>
                          <a:pt x="634" y="1121"/>
                          <a:pt x="634" y="1058"/>
                          <a:pt x="634" y="994"/>
                        </a:cubicBezTo>
                        <a:lnTo>
                          <a:pt x="222" y="76"/>
                        </a:lnTo>
                        <a:cubicBezTo>
                          <a:pt x="222" y="30"/>
                          <a:pt x="188" y="0"/>
                          <a:pt x="1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5;p30">
                    <a:extLst>
                      <a:ext uri="{FF2B5EF4-FFF2-40B4-BE49-F238E27FC236}">
                        <a16:creationId xmlns:a16="http://schemas.microsoft.com/office/drawing/2014/main" id="{7AC563EE-9CAB-4F1C-95F4-89F95653FA65}"/>
                      </a:ext>
                    </a:extLst>
                  </p:cNvPr>
                  <p:cNvSpPr/>
                  <p:nvPr/>
                </p:nvSpPr>
                <p:spPr>
                  <a:xfrm>
                    <a:off x="6914665" y="2162214"/>
                    <a:ext cx="23455" cy="12537"/>
                  </a:xfrm>
                  <a:custGeom>
                    <a:avLst/>
                    <a:gdLst/>
                    <a:ahLst/>
                    <a:cxnLst/>
                    <a:rect l="l" t="t" r="r" b="b"/>
                    <a:pathLst>
                      <a:path w="1173" h="627" extrusionOk="0">
                        <a:moveTo>
                          <a:pt x="140" y="0"/>
                        </a:moveTo>
                        <a:cubicBezTo>
                          <a:pt x="96" y="0"/>
                          <a:pt x="56" y="29"/>
                          <a:pt x="32" y="76"/>
                        </a:cubicBezTo>
                        <a:cubicBezTo>
                          <a:pt x="1" y="139"/>
                          <a:pt x="32" y="202"/>
                          <a:pt x="96" y="234"/>
                        </a:cubicBezTo>
                        <a:lnTo>
                          <a:pt x="1014" y="614"/>
                        </a:lnTo>
                        <a:cubicBezTo>
                          <a:pt x="1031" y="623"/>
                          <a:pt x="1048" y="627"/>
                          <a:pt x="1064" y="627"/>
                        </a:cubicBezTo>
                        <a:cubicBezTo>
                          <a:pt x="1107" y="627"/>
                          <a:pt x="1141" y="597"/>
                          <a:pt x="1141" y="551"/>
                        </a:cubicBezTo>
                        <a:cubicBezTo>
                          <a:pt x="1172" y="519"/>
                          <a:pt x="1141" y="456"/>
                          <a:pt x="1109" y="424"/>
                        </a:cubicBezTo>
                        <a:lnTo>
                          <a:pt x="191" y="12"/>
                        </a:lnTo>
                        <a:cubicBezTo>
                          <a:pt x="174" y="4"/>
                          <a:pt x="157" y="0"/>
                          <a:pt x="14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26;p30">
                    <a:extLst>
                      <a:ext uri="{FF2B5EF4-FFF2-40B4-BE49-F238E27FC236}">
                        <a16:creationId xmlns:a16="http://schemas.microsoft.com/office/drawing/2014/main" id="{3A189EFD-B308-46A6-8412-13B791D78721}"/>
                      </a:ext>
                    </a:extLst>
                  </p:cNvPr>
                  <p:cNvSpPr/>
                  <p:nvPr/>
                </p:nvSpPr>
                <p:spPr>
                  <a:xfrm>
                    <a:off x="6647444" y="2046320"/>
                    <a:ext cx="23455" cy="12557"/>
                  </a:xfrm>
                  <a:custGeom>
                    <a:avLst/>
                    <a:gdLst/>
                    <a:ahLst/>
                    <a:cxnLst/>
                    <a:rect l="l" t="t" r="r" b="b"/>
                    <a:pathLst>
                      <a:path w="1173" h="628" extrusionOk="0">
                        <a:moveTo>
                          <a:pt x="123" y="1"/>
                        </a:moveTo>
                        <a:cubicBezTo>
                          <a:pt x="83" y="1"/>
                          <a:pt x="32" y="30"/>
                          <a:pt x="32" y="76"/>
                        </a:cubicBezTo>
                        <a:cubicBezTo>
                          <a:pt x="0" y="140"/>
                          <a:pt x="32" y="203"/>
                          <a:pt x="64" y="203"/>
                        </a:cubicBezTo>
                        <a:lnTo>
                          <a:pt x="1014" y="615"/>
                        </a:lnTo>
                        <a:cubicBezTo>
                          <a:pt x="1022" y="623"/>
                          <a:pt x="1033" y="627"/>
                          <a:pt x="1045" y="627"/>
                        </a:cubicBezTo>
                        <a:cubicBezTo>
                          <a:pt x="1077" y="627"/>
                          <a:pt x="1117" y="598"/>
                          <a:pt x="1140" y="551"/>
                        </a:cubicBezTo>
                        <a:cubicBezTo>
                          <a:pt x="1172" y="520"/>
                          <a:pt x="1140" y="425"/>
                          <a:pt x="1077" y="425"/>
                        </a:cubicBezTo>
                        <a:lnTo>
                          <a:pt x="159" y="13"/>
                        </a:lnTo>
                        <a:cubicBezTo>
                          <a:pt x="150" y="5"/>
                          <a:pt x="137"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27;p30">
                    <a:extLst>
                      <a:ext uri="{FF2B5EF4-FFF2-40B4-BE49-F238E27FC236}">
                        <a16:creationId xmlns:a16="http://schemas.microsoft.com/office/drawing/2014/main" id="{6837E60E-E004-4EDB-805C-EE894FDFB0AE}"/>
                      </a:ext>
                    </a:extLst>
                  </p:cNvPr>
                  <p:cNvSpPr/>
                  <p:nvPr/>
                </p:nvSpPr>
                <p:spPr>
                  <a:xfrm>
                    <a:off x="6727866" y="2232739"/>
                    <a:ext cx="13317" cy="23075"/>
                  </a:xfrm>
                  <a:custGeom>
                    <a:avLst/>
                    <a:gdLst/>
                    <a:ahLst/>
                    <a:cxnLst/>
                    <a:rect l="l" t="t" r="r" b="b"/>
                    <a:pathLst>
                      <a:path w="666" h="1154" extrusionOk="0">
                        <a:moveTo>
                          <a:pt x="602" y="1"/>
                        </a:moveTo>
                        <a:cubicBezTo>
                          <a:pt x="539" y="1"/>
                          <a:pt x="475" y="1"/>
                          <a:pt x="444" y="64"/>
                        </a:cubicBezTo>
                        <a:lnTo>
                          <a:pt x="32" y="982"/>
                        </a:lnTo>
                        <a:cubicBezTo>
                          <a:pt x="0" y="1046"/>
                          <a:pt x="32" y="1109"/>
                          <a:pt x="95" y="1141"/>
                        </a:cubicBezTo>
                        <a:cubicBezTo>
                          <a:pt x="112" y="1149"/>
                          <a:pt x="129" y="1153"/>
                          <a:pt x="146" y="1153"/>
                        </a:cubicBezTo>
                        <a:cubicBezTo>
                          <a:pt x="190" y="1153"/>
                          <a:pt x="230" y="1124"/>
                          <a:pt x="254" y="1077"/>
                        </a:cubicBezTo>
                        <a:lnTo>
                          <a:pt x="634" y="159"/>
                        </a:lnTo>
                        <a:cubicBezTo>
                          <a:pt x="665" y="96"/>
                          <a:pt x="634" y="32"/>
                          <a:pt x="6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28;p30">
                    <a:extLst>
                      <a:ext uri="{FF2B5EF4-FFF2-40B4-BE49-F238E27FC236}">
                        <a16:creationId xmlns:a16="http://schemas.microsoft.com/office/drawing/2014/main" id="{219458C5-111E-4BFA-8939-F2EDB267C868}"/>
                      </a:ext>
                    </a:extLst>
                  </p:cNvPr>
                  <p:cNvSpPr/>
                  <p:nvPr/>
                </p:nvSpPr>
                <p:spPr>
                  <a:xfrm>
                    <a:off x="6844380" y="1965258"/>
                    <a:ext cx="12677" cy="23315"/>
                  </a:xfrm>
                  <a:custGeom>
                    <a:avLst/>
                    <a:gdLst/>
                    <a:ahLst/>
                    <a:cxnLst/>
                    <a:rect l="l" t="t" r="r" b="b"/>
                    <a:pathLst>
                      <a:path w="634" h="1166" extrusionOk="0">
                        <a:moveTo>
                          <a:pt x="520" y="1"/>
                        </a:moveTo>
                        <a:cubicBezTo>
                          <a:pt x="475" y="1"/>
                          <a:pt x="435" y="30"/>
                          <a:pt x="412" y="77"/>
                        </a:cubicBezTo>
                        <a:lnTo>
                          <a:pt x="0" y="995"/>
                        </a:lnTo>
                        <a:cubicBezTo>
                          <a:pt x="0" y="1058"/>
                          <a:pt x="0" y="1122"/>
                          <a:pt x="64" y="1153"/>
                        </a:cubicBezTo>
                        <a:cubicBezTo>
                          <a:pt x="81" y="1162"/>
                          <a:pt x="98" y="1166"/>
                          <a:pt x="114" y="1166"/>
                        </a:cubicBezTo>
                        <a:cubicBezTo>
                          <a:pt x="159" y="1166"/>
                          <a:pt x="199" y="1137"/>
                          <a:pt x="222" y="1090"/>
                        </a:cubicBezTo>
                        <a:lnTo>
                          <a:pt x="634" y="172"/>
                        </a:lnTo>
                        <a:cubicBezTo>
                          <a:pt x="634" y="108"/>
                          <a:pt x="634" y="45"/>
                          <a:pt x="570" y="13"/>
                        </a:cubicBezTo>
                        <a:cubicBezTo>
                          <a:pt x="554" y="5"/>
                          <a:pt x="537" y="1"/>
                          <a:pt x="52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29;p30">
                    <a:extLst>
                      <a:ext uri="{FF2B5EF4-FFF2-40B4-BE49-F238E27FC236}">
                        <a16:creationId xmlns:a16="http://schemas.microsoft.com/office/drawing/2014/main" id="{A291BBEC-18FE-4BF4-996F-E2CBA9753B82}"/>
                      </a:ext>
                    </a:extLst>
                  </p:cNvPr>
                  <p:cNvSpPr/>
                  <p:nvPr/>
                </p:nvSpPr>
                <p:spPr>
                  <a:xfrm>
                    <a:off x="6775356" y="2019966"/>
                    <a:ext cx="34852" cy="153266"/>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30;p30">
                    <a:extLst>
                      <a:ext uri="{FF2B5EF4-FFF2-40B4-BE49-F238E27FC236}">
                        <a16:creationId xmlns:a16="http://schemas.microsoft.com/office/drawing/2014/main" id="{85AEBF4A-0A60-455C-93C6-37314AC2587A}"/>
                      </a:ext>
                    </a:extLst>
                  </p:cNvPr>
                  <p:cNvSpPr/>
                  <p:nvPr/>
                </p:nvSpPr>
                <p:spPr>
                  <a:xfrm>
                    <a:off x="6777255" y="2095329"/>
                    <a:ext cx="31053" cy="30413"/>
                  </a:xfrm>
                  <a:custGeom>
                    <a:avLst/>
                    <a:gdLst/>
                    <a:ahLst/>
                    <a:cxnLst/>
                    <a:rect l="l" t="t" r="r" b="b"/>
                    <a:pathLst>
                      <a:path w="1553" h="1521" extrusionOk="0">
                        <a:moveTo>
                          <a:pt x="792" y="1"/>
                        </a:moveTo>
                        <a:cubicBezTo>
                          <a:pt x="349" y="1"/>
                          <a:pt x="1" y="349"/>
                          <a:pt x="1" y="761"/>
                        </a:cubicBezTo>
                        <a:cubicBezTo>
                          <a:pt x="1" y="1172"/>
                          <a:pt x="349" y="1521"/>
                          <a:pt x="792" y="1521"/>
                        </a:cubicBezTo>
                        <a:cubicBezTo>
                          <a:pt x="1204" y="1521"/>
                          <a:pt x="1552" y="1172"/>
                          <a:pt x="1552" y="761"/>
                        </a:cubicBezTo>
                        <a:cubicBezTo>
                          <a:pt x="1552" y="349"/>
                          <a:pt x="1204" y="1"/>
                          <a:pt x="79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31;p30">
                    <a:extLst>
                      <a:ext uri="{FF2B5EF4-FFF2-40B4-BE49-F238E27FC236}">
                        <a16:creationId xmlns:a16="http://schemas.microsoft.com/office/drawing/2014/main" id="{1AF084EC-3490-4638-AC1A-DBF83480DD0F}"/>
                      </a:ext>
                    </a:extLst>
                  </p:cNvPr>
                  <p:cNvSpPr/>
                  <p:nvPr/>
                </p:nvSpPr>
                <p:spPr>
                  <a:xfrm>
                    <a:off x="6784214" y="2102287"/>
                    <a:ext cx="17116" cy="16496"/>
                  </a:xfrm>
                  <a:custGeom>
                    <a:avLst/>
                    <a:gdLst/>
                    <a:ahLst/>
                    <a:cxnLst/>
                    <a:rect l="l" t="t" r="r" b="b"/>
                    <a:pathLst>
                      <a:path w="856" h="825" extrusionOk="0">
                        <a:moveTo>
                          <a:pt x="444" y="1"/>
                        </a:moveTo>
                        <a:cubicBezTo>
                          <a:pt x="191" y="1"/>
                          <a:pt x="1" y="191"/>
                          <a:pt x="1" y="413"/>
                        </a:cubicBezTo>
                        <a:cubicBezTo>
                          <a:pt x="1" y="634"/>
                          <a:pt x="191" y="824"/>
                          <a:pt x="444" y="824"/>
                        </a:cubicBezTo>
                        <a:cubicBezTo>
                          <a:pt x="666" y="824"/>
                          <a:pt x="856" y="634"/>
                          <a:pt x="856" y="413"/>
                        </a:cubicBezTo>
                        <a:cubicBezTo>
                          <a:pt x="856" y="191"/>
                          <a:pt x="666"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32;p30">
                    <a:extLst>
                      <a:ext uri="{FF2B5EF4-FFF2-40B4-BE49-F238E27FC236}">
                        <a16:creationId xmlns:a16="http://schemas.microsoft.com/office/drawing/2014/main" id="{6FEABB69-5CC4-47A4-9A5D-CB0D491203C0}"/>
                      </a:ext>
                    </a:extLst>
                  </p:cNvPr>
                  <p:cNvSpPr/>
                  <p:nvPr/>
                </p:nvSpPr>
                <p:spPr>
                  <a:xfrm>
                    <a:off x="6731665" y="1856602"/>
                    <a:ext cx="121593" cy="23455"/>
                  </a:xfrm>
                  <a:custGeom>
                    <a:avLst/>
                    <a:gdLst/>
                    <a:ahLst/>
                    <a:cxnLst/>
                    <a:rect l="l" t="t" r="r" b="b"/>
                    <a:pathLst>
                      <a:path w="6081" h="1173" extrusionOk="0">
                        <a:moveTo>
                          <a:pt x="0" y="0"/>
                        </a:moveTo>
                        <a:lnTo>
                          <a:pt x="0" y="1172"/>
                        </a:lnTo>
                        <a:lnTo>
                          <a:pt x="6081" y="1172"/>
                        </a:lnTo>
                        <a:lnTo>
                          <a:pt x="60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33;p30">
                    <a:extLst>
                      <a:ext uri="{FF2B5EF4-FFF2-40B4-BE49-F238E27FC236}">
                        <a16:creationId xmlns:a16="http://schemas.microsoft.com/office/drawing/2014/main" id="{A716651C-F045-4420-B1EE-55955EEA64A6}"/>
                      </a:ext>
                    </a:extLst>
                  </p:cNvPr>
                  <p:cNvSpPr/>
                  <p:nvPr/>
                </p:nvSpPr>
                <p:spPr>
                  <a:xfrm>
                    <a:off x="6752560" y="1880036"/>
                    <a:ext cx="81082" cy="9518"/>
                  </a:xfrm>
                  <a:custGeom>
                    <a:avLst/>
                    <a:gdLst/>
                    <a:ahLst/>
                    <a:cxnLst/>
                    <a:rect l="l" t="t" r="r" b="b"/>
                    <a:pathLst>
                      <a:path w="4055" h="476" extrusionOk="0">
                        <a:moveTo>
                          <a:pt x="0" y="0"/>
                        </a:moveTo>
                        <a:lnTo>
                          <a:pt x="0" y="475"/>
                        </a:lnTo>
                        <a:lnTo>
                          <a:pt x="4054" y="475"/>
                        </a:lnTo>
                        <a:lnTo>
                          <a:pt x="4054"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2721;p30">
                  <a:extLst>
                    <a:ext uri="{FF2B5EF4-FFF2-40B4-BE49-F238E27FC236}">
                      <a16:creationId xmlns:a16="http://schemas.microsoft.com/office/drawing/2014/main" id="{BDBD51FC-C16D-4220-B416-866F860A355E}"/>
                    </a:ext>
                  </a:extLst>
                </p:cNvPr>
                <p:cNvSpPr txBox="1"/>
                <p:nvPr/>
              </p:nvSpPr>
              <p:spPr>
                <a:xfrm>
                  <a:off x="7732445" y="1681533"/>
                  <a:ext cx="2265442" cy="2493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400" dirty="0">
                      <a:solidFill>
                        <a:srgbClr val="F2A365"/>
                      </a:solidFill>
                      <a:latin typeface="Fira Sans Medium"/>
                      <a:ea typeface="Fira Sans Medium"/>
                      <a:cs typeface="Fira Sans Medium"/>
                      <a:sym typeface="Fira Sans Medium"/>
                    </a:rPr>
                    <a:t>High </a:t>
                  </a:r>
                  <a:r>
                    <a:rPr lang="en-HK" sz="2400" dirty="0">
                      <a:solidFill>
                        <a:srgbClr val="F2A365"/>
                      </a:solidFill>
                      <a:latin typeface="Fira Sans Medium"/>
                      <a:ea typeface="Fira Sans Medium"/>
                      <a:cs typeface="Fira Sans Medium"/>
                      <a:sym typeface="Fira Sans Medium"/>
                    </a:rPr>
                    <a:t>latency</a:t>
                  </a:r>
                  <a:endParaRPr sz="2400" dirty="0">
                    <a:solidFill>
                      <a:srgbClr val="F2A365"/>
                    </a:solidFill>
                    <a:latin typeface="Fira Sans Medium"/>
                    <a:ea typeface="Fira Sans Medium"/>
                    <a:cs typeface="Fira Sans Medium"/>
                    <a:sym typeface="Fira Sans Medium"/>
                  </a:endParaRPr>
                </a:p>
              </p:txBody>
            </p:sp>
            <p:sp>
              <p:nvSpPr>
                <p:cNvPr id="80" name="Google Shape;2722;p30">
                  <a:extLst>
                    <a:ext uri="{FF2B5EF4-FFF2-40B4-BE49-F238E27FC236}">
                      <a16:creationId xmlns:a16="http://schemas.microsoft.com/office/drawing/2014/main" id="{F3B2A9B5-ADD8-4298-BFCC-9DC000E69DD8}"/>
                    </a:ext>
                  </a:extLst>
                </p:cNvPr>
                <p:cNvSpPr txBox="1"/>
                <p:nvPr/>
              </p:nvSpPr>
              <p:spPr>
                <a:xfrm>
                  <a:off x="8019198" y="2120420"/>
                  <a:ext cx="4091453" cy="35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0" i="0" dirty="0">
                      <a:solidFill>
                        <a:srgbClr val="51565E"/>
                      </a:solidFill>
                      <a:effectLst/>
                      <a:latin typeface="Roboto"/>
                    </a:rPr>
                    <a:t>latency caused while communicating information from the device across the network to the centralized computing system.</a:t>
                  </a:r>
                  <a:endParaRPr sz="1200" dirty="0">
                    <a:latin typeface="Fira Sans"/>
                    <a:ea typeface="Fira Sans"/>
                    <a:cs typeface="Fira Sans"/>
                    <a:sym typeface="Fira Sans"/>
                  </a:endParaRPr>
                </a:p>
              </p:txBody>
            </p:sp>
          </p:grpSp>
          <p:grpSp>
            <p:nvGrpSpPr>
              <p:cNvPr id="202" name="Group 201">
                <a:extLst>
                  <a:ext uri="{FF2B5EF4-FFF2-40B4-BE49-F238E27FC236}">
                    <a16:creationId xmlns:a16="http://schemas.microsoft.com/office/drawing/2014/main" id="{54F49B0C-35DA-4AE6-A5F9-4AE635A383F0}"/>
                  </a:ext>
                </a:extLst>
              </p:cNvPr>
              <p:cNvGrpSpPr/>
              <p:nvPr/>
            </p:nvGrpSpPr>
            <p:grpSpPr>
              <a:xfrm>
                <a:off x="6788547" y="3293373"/>
                <a:ext cx="4982767" cy="928391"/>
                <a:chOff x="6519197" y="3112641"/>
                <a:chExt cx="4982767" cy="928391"/>
              </a:xfrm>
            </p:grpSpPr>
            <p:sp>
              <p:nvSpPr>
                <p:cNvPr id="126" name="Google Shape;2721;p30">
                  <a:extLst>
                    <a:ext uri="{FF2B5EF4-FFF2-40B4-BE49-F238E27FC236}">
                      <a16:creationId xmlns:a16="http://schemas.microsoft.com/office/drawing/2014/main" id="{8D116A57-3032-4EC4-86CD-1C629C76F6FD}"/>
                    </a:ext>
                  </a:extLst>
                </p:cNvPr>
                <p:cNvSpPr txBox="1"/>
                <p:nvPr/>
              </p:nvSpPr>
              <p:spPr>
                <a:xfrm>
                  <a:off x="7450662" y="3112641"/>
                  <a:ext cx="2008828" cy="249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CN" sz="2400" dirty="0">
                      <a:solidFill>
                        <a:srgbClr val="7CDDEE"/>
                      </a:solidFill>
                      <a:latin typeface="Fira Sans Medium"/>
                      <a:ea typeface="Fira Sans Medium"/>
                      <a:cs typeface="Fira Sans Medium"/>
                      <a:sym typeface="Fira Sans Medium"/>
                    </a:rPr>
                    <a:t>Data privacy</a:t>
                  </a:r>
                  <a:endParaRPr sz="2400" dirty="0">
                    <a:solidFill>
                      <a:srgbClr val="7CDDEE"/>
                    </a:solidFill>
                    <a:latin typeface="Fira Sans Medium"/>
                    <a:ea typeface="Fira Sans Medium"/>
                    <a:cs typeface="Fira Sans Medium"/>
                    <a:sym typeface="Fira Sans Medium"/>
                  </a:endParaRPr>
                </a:p>
              </p:txBody>
            </p:sp>
            <p:sp>
              <p:nvSpPr>
                <p:cNvPr id="128" name="Google Shape;2722;p30">
                  <a:extLst>
                    <a:ext uri="{FF2B5EF4-FFF2-40B4-BE49-F238E27FC236}">
                      <a16:creationId xmlns:a16="http://schemas.microsoft.com/office/drawing/2014/main" id="{44BC4579-9CED-43EB-B840-7D412553A10A}"/>
                    </a:ext>
                  </a:extLst>
                </p:cNvPr>
                <p:cNvSpPr txBox="1"/>
                <p:nvPr/>
              </p:nvSpPr>
              <p:spPr>
                <a:xfrm>
                  <a:off x="7467234" y="3604823"/>
                  <a:ext cx="4034730" cy="35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0" i="0" dirty="0">
                      <a:solidFill>
                        <a:srgbClr val="51565E"/>
                      </a:solidFill>
                      <a:effectLst/>
                      <a:latin typeface="Roboto"/>
                    </a:rPr>
                    <a:t>The personal data privacy concerns for data users in the use of cloud computing are largely related to the loss or lack of control over the use, retention/erasure and security of personal data entrusted to cloud providers.</a:t>
                  </a:r>
                </a:p>
              </p:txBody>
            </p:sp>
            <p:grpSp>
              <p:nvGrpSpPr>
                <p:cNvPr id="196" name="Group 195">
                  <a:extLst>
                    <a:ext uri="{FF2B5EF4-FFF2-40B4-BE49-F238E27FC236}">
                      <a16:creationId xmlns:a16="http://schemas.microsoft.com/office/drawing/2014/main" id="{85805AAC-C928-47ED-BCBC-84E4D88013E5}"/>
                    </a:ext>
                  </a:extLst>
                </p:cNvPr>
                <p:cNvGrpSpPr/>
                <p:nvPr/>
              </p:nvGrpSpPr>
              <p:grpSpPr>
                <a:xfrm>
                  <a:off x="6519197" y="3168614"/>
                  <a:ext cx="759225" cy="872418"/>
                  <a:chOff x="6519197" y="3168614"/>
                  <a:chExt cx="759225" cy="872418"/>
                </a:xfrm>
              </p:grpSpPr>
              <p:sp>
                <p:nvSpPr>
                  <p:cNvPr id="89" name="Google Shape;2598;p30">
                    <a:extLst>
                      <a:ext uri="{FF2B5EF4-FFF2-40B4-BE49-F238E27FC236}">
                        <a16:creationId xmlns:a16="http://schemas.microsoft.com/office/drawing/2014/main" id="{D778FF10-7B80-4C6E-A5F4-30EC0F3A02C8}"/>
                      </a:ext>
                    </a:extLst>
                  </p:cNvPr>
                  <p:cNvSpPr/>
                  <p:nvPr/>
                </p:nvSpPr>
                <p:spPr>
                  <a:xfrm>
                    <a:off x="6519197" y="3168614"/>
                    <a:ext cx="759225" cy="872418"/>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599;p30">
                    <a:extLst>
                      <a:ext uri="{FF2B5EF4-FFF2-40B4-BE49-F238E27FC236}">
                        <a16:creationId xmlns:a16="http://schemas.microsoft.com/office/drawing/2014/main" id="{F6818E28-F2E2-418C-818C-50928C763F3A}"/>
                      </a:ext>
                    </a:extLst>
                  </p:cNvPr>
                  <p:cNvSpPr/>
                  <p:nvPr/>
                </p:nvSpPr>
                <p:spPr>
                  <a:xfrm>
                    <a:off x="6598206" y="3247997"/>
                    <a:ext cx="605161" cy="605161"/>
                  </a:xfrm>
                  <a:custGeom>
                    <a:avLst/>
                    <a:gdLst/>
                    <a:ahLst/>
                    <a:cxnLst/>
                    <a:rect l="l" t="t" r="r" b="b"/>
                    <a:pathLst>
                      <a:path w="32842" h="32842" extrusionOk="0">
                        <a:moveTo>
                          <a:pt x="16437" y="0"/>
                        </a:moveTo>
                        <a:cubicBezTo>
                          <a:pt x="7348" y="0"/>
                          <a:pt x="1" y="7348"/>
                          <a:pt x="1" y="16405"/>
                        </a:cubicBezTo>
                        <a:cubicBezTo>
                          <a:pt x="1" y="25462"/>
                          <a:pt x="7348" y="32841"/>
                          <a:pt x="16437" y="32841"/>
                        </a:cubicBezTo>
                        <a:cubicBezTo>
                          <a:pt x="25495" y="32841"/>
                          <a:pt x="32842" y="25462"/>
                          <a:pt x="32842" y="16405"/>
                        </a:cubicBezTo>
                        <a:cubicBezTo>
                          <a:pt x="32842" y="7348"/>
                          <a:pt x="25495" y="0"/>
                          <a:pt x="16437"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3" name="Group 192">
                    <a:extLst>
                      <a:ext uri="{FF2B5EF4-FFF2-40B4-BE49-F238E27FC236}">
                        <a16:creationId xmlns:a16="http://schemas.microsoft.com/office/drawing/2014/main" id="{B0FAA8E3-4241-4840-BF40-E86DEF121E8D}"/>
                      </a:ext>
                    </a:extLst>
                  </p:cNvPr>
                  <p:cNvGrpSpPr/>
                  <p:nvPr/>
                </p:nvGrpSpPr>
                <p:grpSpPr>
                  <a:xfrm>
                    <a:off x="6667954" y="3339184"/>
                    <a:ext cx="435238" cy="436032"/>
                    <a:chOff x="2688636" y="2615550"/>
                    <a:chExt cx="570150" cy="571190"/>
                  </a:xfrm>
                </p:grpSpPr>
                <p:sp>
                  <p:nvSpPr>
                    <p:cNvPr id="154" name="Google Shape;5094;p42">
                      <a:extLst>
                        <a:ext uri="{FF2B5EF4-FFF2-40B4-BE49-F238E27FC236}">
                          <a16:creationId xmlns:a16="http://schemas.microsoft.com/office/drawing/2014/main" id="{AC6E15FC-7325-4916-A212-EEC1E3D1DC95}"/>
                        </a:ext>
                      </a:extLst>
                    </p:cNvPr>
                    <p:cNvSpPr/>
                    <p:nvPr/>
                  </p:nvSpPr>
                  <p:spPr>
                    <a:xfrm>
                      <a:off x="2688636" y="2615550"/>
                      <a:ext cx="409846" cy="402371"/>
                    </a:xfrm>
                    <a:custGeom>
                      <a:avLst/>
                      <a:gdLst/>
                      <a:ahLst/>
                      <a:cxnLst/>
                      <a:rect l="l" t="t" r="r" b="b"/>
                      <a:pathLst>
                        <a:path w="12226" h="12003" extrusionOk="0">
                          <a:moveTo>
                            <a:pt x="7396" y="0"/>
                          </a:moveTo>
                          <a:cubicBezTo>
                            <a:pt x="7071" y="0"/>
                            <a:pt x="6746" y="127"/>
                            <a:pt x="6493" y="380"/>
                          </a:cubicBezTo>
                          <a:lnTo>
                            <a:pt x="508" y="6366"/>
                          </a:lnTo>
                          <a:cubicBezTo>
                            <a:pt x="1" y="6872"/>
                            <a:pt x="1" y="7696"/>
                            <a:pt x="508" y="8203"/>
                          </a:cubicBezTo>
                          <a:lnTo>
                            <a:pt x="3928" y="11623"/>
                          </a:lnTo>
                          <a:cubicBezTo>
                            <a:pt x="4181" y="11876"/>
                            <a:pt x="4506" y="12003"/>
                            <a:pt x="4830" y="12003"/>
                          </a:cubicBezTo>
                          <a:cubicBezTo>
                            <a:pt x="5155" y="12003"/>
                            <a:pt x="5480" y="11876"/>
                            <a:pt x="5733" y="11623"/>
                          </a:cubicBezTo>
                          <a:lnTo>
                            <a:pt x="11718" y="5606"/>
                          </a:lnTo>
                          <a:cubicBezTo>
                            <a:pt x="12225" y="5099"/>
                            <a:pt x="12225" y="4307"/>
                            <a:pt x="11718" y="3801"/>
                          </a:cubicBezTo>
                          <a:lnTo>
                            <a:pt x="8298" y="380"/>
                          </a:lnTo>
                          <a:cubicBezTo>
                            <a:pt x="8045" y="127"/>
                            <a:pt x="7720" y="0"/>
                            <a:pt x="73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95;p42">
                      <a:extLst>
                        <a:ext uri="{FF2B5EF4-FFF2-40B4-BE49-F238E27FC236}">
                          <a16:creationId xmlns:a16="http://schemas.microsoft.com/office/drawing/2014/main" id="{3851EA19-50F2-4D3E-9176-51748A449AA9}"/>
                        </a:ext>
                      </a:extLst>
                    </p:cNvPr>
                    <p:cNvSpPr/>
                    <p:nvPr/>
                  </p:nvSpPr>
                  <p:spPr>
                    <a:xfrm>
                      <a:off x="2730036" y="2754601"/>
                      <a:ext cx="221919" cy="221919"/>
                    </a:xfrm>
                    <a:custGeom>
                      <a:avLst/>
                      <a:gdLst/>
                      <a:ahLst/>
                      <a:cxnLst/>
                      <a:rect l="l" t="t" r="r" b="b"/>
                      <a:pathLst>
                        <a:path w="6620" h="6620" extrusionOk="0">
                          <a:moveTo>
                            <a:pt x="3200" y="1"/>
                          </a:moveTo>
                          <a:lnTo>
                            <a:pt x="1" y="3199"/>
                          </a:lnTo>
                          <a:lnTo>
                            <a:pt x="3421" y="6620"/>
                          </a:lnTo>
                          <a:lnTo>
                            <a:pt x="6620" y="3421"/>
                          </a:lnTo>
                          <a:lnTo>
                            <a:pt x="320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096;p42">
                      <a:extLst>
                        <a:ext uri="{FF2B5EF4-FFF2-40B4-BE49-F238E27FC236}">
                          <a16:creationId xmlns:a16="http://schemas.microsoft.com/office/drawing/2014/main" id="{977C4947-0CEC-4133-BE5A-C0969C7D2F76}"/>
                        </a:ext>
                      </a:extLst>
                    </p:cNvPr>
                    <p:cNvSpPr/>
                    <p:nvPr/>
                  </p:nvSpPr>
                  <p:spPr>
                    <a:xfrm>
                      <a:off x="2850013" y="2648469"/>
                      <a:ext cx="111496" cy="111496"/>
                    </a:xfrm>
                    <a:custGeom>
                      <a:avLst/>
                      <a:gdLst/>
                      <a:ahLst/>
                      <a:cxnLst/>
                      <a:rect l="l" t="t" r="r" b="b"/>
                      <a:pathLst>
                        <a:path w="3326" h="3326" extrusionOk="0">
                          <a:moveTo>
                            <a:pt x="2787" y="0"/>
                          </a:moveTo>
                          <a:lnTo>
                            <a:pt x="1" y="2787"/>
                          </a:lnTo>
                          <a:lnTo>
                            <a:pt x="539" y="3325"/>
                          </a:lnTo>
                          <a:lnTo>
                            <a:pt x="3326" y="507"/>
                          </a:lnTo>
                          <a:lnTo>
                            <a:pt x="2787"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097;p42">
                      <a:extLst>
                        <a:ext uri="{FF2B5EF4-FFF2-40B4-BE49-F238E27FC236}">
                          <a16:creationId xmlns:a16="http://schemas.microsoft.com/office/drawing/2014/main" id="{3F1B9EE1-D26A-4CF1-AD79-DC52668A0306}"/>
                        </a:ext>
                      </a:extLst>
                    </p:cNvPr>
                    <p:cNvSpPr/>
                    <p:nvPr/>
                  </p:nvSpPr>
                  <p:spPr>
                    <a:xfrm>
                      <a:off x="2913706" y="2712161"/>
                      <a:ext cx="100903" cy="99830"/>
                    </a:xfrm>
                    <a:custGeom>
                      <a:avLst/>
                      <a:gdLst/>
                      <a:ahLst/>
                      <a:cxnLst/>
                      <a:rect l="l" t="t" r="r" b="b"/>
                      <a:pathLst>
                        <a:path w="3010" h="2978" extrusionOk="0">
                          <a:moveTo>
                            <a:pt x="2819" y="0"/>
                          </a:moveTo>
                          <a:lnTo>
                            <a:pt x="1" y="2787"/>
                          </a:lnTo>
                          <a:lnTo>
                            <a:pt x="222" y="2977"/>
                          </a:lnTo>
                          <a:lnTo>
                            <a:pt x="3009" y="190"/>
                          </a:lnTo>
                          <a:lnTo>
                            <a:pt x="281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098;p42">
                      <a:extLst>
                        <a:ext uri="{FF2B5EF4-FFF2-40B4-BE49-F238E27FC236}">
                          <a16:creationId xmlns:a16="http://schemas.microsoft.com/office/drawing/2014/main" id="{84D0C0D6-7440-4C60-A934-A6D09263B530}"/>
                        </a:ext>
                      </a:extLst>
                    </p:cNvPr>
                    <p:cNvSpPr/>
                    <p:nvPr/>
                  </p:nvSpPr>
                  <p:spPr>
                    <a:xfrm>
                      <a:off x="2926444" y="2724900"/>
                      <a:ext cx="100903" cy="99830"/>
                    </a:xfrm>
                    <a:custGeom>
                      <a:avLst/>
                      <a:gdLst/>
                      <a:ahLst/>
                      <a:cxnLst/>
                      <a:rect l="l" t="t" r="r" b="b"/>
                      <a:pathLst>
                        <a:path w="3010" h="2978" extrusionOk="0">
                          <a:moveTo>
                            <a:pt x="2819" y="0"/>
                          </a:moveTo>
                          <a:lnTo>
                            <a:pt x="1" y="2787"/>
                          </a:lnTo>
                          <a:lnTo>
                            <a:pt x="222" y="2977"/>
                          </a:lnTo>
                          <a:lnTo>
                            <a:pt x="3009" y="190"/>
                          </a:lnTo>
                          <a:lnTo>
                            <a:pt x="281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099;p42">
                      <a:extLst>
                        <a:ext uri="{FF2B5EF4-FFF2-40B4-BE49-F238E27FC236}">
                          <a16:creationId xmlns:a16="http://schemas.microsoft.com/office/drawing/2014/main" id="{1B5EC00C-998B-4C32-88C0-1F0DE3C79E5E}"/>
                        </a:ext>
                      </a:extLst>
                    </p:cNvPr>
                    <p:cNvSpPr/>
                    <p:nvPr/>
                  </p:nvSpPr>
                  <p:spPr>
                    <a:xfrm>
                      <a:off x="2939183" y="2736566"/>
                      <a:ext cx="100903" cy="100903"/>
                    </a:xfrm>
                    <a:custGeom>
                      <a:avLst/>
                      <a:gdLst/>
                      <a:ahLst/>
                      <a:cxnLst/>
                      <a:rect l="l" t="t" r="r" b="b"/>
                      <a:pathLst>
                        <a:path w="3010" h="3010" extrusionOk="0">
                          <a:moveTo>
                            <a:pt x="2788" y="1"/>
                          </a:moveTo>
                          <a:lnTo>
                            <a:pt x="1" y="2819"/>
                          </a:lnTo>
                          <a:lnTo>
                            <a:pt x="222" y="3009"/>
                          </a:lnTo>
                          <a:lnTo>
                            <a:pt x="3009" y="222"/>
                          </a:lnTo>
                          <a:lnTo>
                            <a:pt x="278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100;p42">
                      <a:extLst>
                        <a:ext uri="{FF2B5EF4-FFF2-40B4-BE49-F238E27FC236}">
                          <a16:creationId xmlns:a16="http://schemas.microsoft.com/office/drawing/2014/main" id="{1149D48D-9E54-4D95-99E5-12502C3208B4}"/>
                        </a:ext>
                      </a:extLst>
                    </p:cNvPr>
                    <p:cNvSpPr/>
                    <p:nvPr/>
                  </p:nvSpPr>
                  <p:spPr>
                    <a:xfrm>
                      <a:off x="2951921" y="2750377"/>
                      <a:ext cx="100903" cy="99830"/>
                    </a:xfrm>
                    <a:custGeom>
                      <a:avLst/>
                      <a:gdLst/>
                      <a:ahLst/>
                      <a:cxnLst/>
                      <a:rect l="l" t="t" r="r" b="b"/>
                      <a:pathLst>
                        <a:path w="3010" h="2978" extrusionOk="0">
                          <a:moveTo>
                            <a:pt x="2788" y="0"/>
                          </a:moveTo>
                          <a:lnTo>
                            <a:pt x="1" y="2787"/>
                          </a:lnTo>
                          <a:lnTo>
                            <a:pt x="222" y="2977"/>
                          </a:lnTo>
                          <a:lnTo>
                            <a:pt x="3009" y="190"/>
                          </a:lnTo>
                          <a:lnTo>
                            <a:pt x="2788"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101;p42">
                      <a:extLst>
                        <a:ext uri="{FF2B5EF4-FFF2-40B4-BE49-F238E27FC236}">
                          <a16:creationId xmlns:a16="http://schemas.microsoft.com/office/drawing/2014/main" id="{9A981BC2-62FB-429F-B006-6B65711ADD5E}"/>
                        </a:ext>
                      </a:extLst>
                    </p:cNvPr>
                    <p:cNvSpPr/>
                    <p:nvPr/>
                  </p:nvSpPr>
                  <p:spPr>
                    <a:xfrm>
                      <a:off x="2781024" y="2808773"/>
                      <a:ext cx="69023" cy="62654"/>
                    </a:xfrm>
                    <a:custGeom>
                      <a:avLst/>
                      <a:gdLst/>
                      <a:ahLst/>
                      <a:cxnLst/>
                      <a:rect l="l" t="t" r="r" b="b"/>
                      <a:pathLst>
                        <a:path w="2059" h="1869" extrusionOk="0">
                          <a:moveTo>
                            <a:pt x="1029" y="0"/>
                          </a:moveTo>
                          <a:cubicBezTo>
                            <a:pt x="792" y="0"/>
                            <a:pt x="554" y="95"/>
                            <a:pt x="380" y="285"/>
                          </a:cubicBezTo>
                          <a:cubicBezTo>
                            <a:pt x="0" y="633"/>
                            <a:pt x="0" y="1235"/>
                            <a:pt x="380" y="1583"/>
                          </a:cubicBezTo>
                          <a:cubicBezTo>
                            <a:pt x="554" y="1773"/>
                            <a:pt x="792" y="1868"/>
                            <a:pt x="1029" y="1868"/>
                          </a:cubicBezTo>
                          <a:cubicBezTo>
                            <a:pt x="1267" y="1868"/>
                            <a:pt x="1504" y="1773"/>
                            <a:pt x="1679" y="1583"/>
                          </a:cubicBezTo>
                          <a:cubicBezTo>
                            <a:pt x="2059" y="1235"/>
                            <a:pt x="2059" y="633"/>
                            <a:pt x="1679" y="285"/>
                          </a:cubicBezTo>
                          <a:cubicBezTo>
                            <a:pt x="1504" y="95"/>
                            <a:pt x="1267" y="0"/>
                            <a:pt x="102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102;p42">
                      <a:extLst>
                        <a:ext uri="{FF2B5EF4-FFF2-40B4-BE49-F238E27FC236}">
                          <a16:creationId xmlns:a16="http://schemas.microsoft.com/office/drawing/2014/main" id="{DFC8DD0E-C252-4AB8-9F4C-009460A41B36}"/>
                        </a:ext>
                      </a:extLst>
                    </p:cNvPr>
                    <p:cNvSpPr/>
                    <p:nvPr/>
                  </p:nvSpPr>
                  <p:spPr>
                    <a:xfrm>
                      <a:off x="2807540" y="2835826"/>
                      <a:ext cx="124268" cy="120513"/>
                    </a:xfrm>
                    <a:custGeom>
                      <a:avLst/>
                      <a:gdLst/>
                      <a:ahLst/>
                      <a:cxnLst/>
                      <a:rect l="l" t="t" r="r" b="b"/>
                      <a:pathLst>
                        <a:path w="3707" h="3595" extrusionOk="0">
                          <a:moveTo>
                            <a:pt x="2028" y="1"/>
                          </a:moveTo>
                          <a:cubicBezTo>
                            <a:pt x="1751" y="1"/>
                            <a:pt x="1473" y="111"/>
                            <a:pt x="1268" y="333"/>
                          </a:cubicBezTo>
                          <a:lnTo>
                            <a:pt x="413" y="1156"/>
                          </a:lnTo>
                          <a:cubicBezTo>
                            <a:pt x="1" y="1600"/>
                            <a:pt x="1" y="2265"/>
                            <a:pt x="413" y="2708"/>
                          </a:cubicBezTo>
                          <a:lnTo>
                            <a:pt x="1331" y="3595"/>
                          </a:lnTo>
                          <a:lnTo>
                            <a:pt x="3706" y="1220"/>
                          </a:lnTo>
                          <a:lnTo>
                            <a:pt x="2788" y="333"/>
                          </a:lnTo>
                          <a:cubicBezTo>
                            <a:pt x="2582" y="111"/>
                            <a:pt x="2305" y="1"/>
                            <a:pt x="202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103;p42">
                      <a:extLst>
                        <a:ext uri="{FF2B5EF4-FFF2-40B4-BE49-F238E27FC236}">
                          <a16:creationId xmlns:a16="http://schemas.microsoft.com/office/drawing/2014/main" id="{7109BCB7-48CE-4192-A57E-D9D0D24CF99E}"/>
                        </a:ext>
                      </a:extLst>
                    </p:cNvPr>
                    <p:cNvSpPr/>
                    <p:nvPr/>
                  </p:nvSpPr>
                  <p:spPr>
                    <a:xfrm>
                      <a:off x="3012429" y="2671800"/>
                      <a:ext cx="163523" cy="197515"/>
                    </a:xfrm>
                    <a:custGeom>
                      <a:avLst/>
                      <a:gdLst/>
                      <a:ahLst/>
                      <a:cxnLst/>
                      <a:rect l="l" t="t" r="r" b="b"/>
                      <a:pathLst>
                        <a:path w="4878" h="5892" extrusionOk="0">
                          <a:moveTo>
                            <a:pt x="1489" y="1"/>
                          </a:moveTo>
                          <a:cubicBezTo>
                            <a:pt x="666" y="1"/>
                            <a:pt x="1" y="666"/>
                            <a:pt x="1" y="1457"/>
                          </a:cubicBezTo>
                          <a:lnTo>
                            <a:pt x="1" y="2059"/>
                          </a:lnTo>
                          <a:cubicBezTo>
                            <a:pt x="1" y="2313"/>
                            <a:pt x="191" y="2503"/>
                            <a:pt x="444" y="2503"/>
                          </a:cubicBezTo>
                          <a:cubicBezTo>
                            <a:pt x="666" y="2503"/>
                            <a:pt x="856" y="2313"/>
                            <a:pt x="856" y="2059"/>
                          </a:cubicBezTo>
                          <a:lnTo>
                            <a:pt x="856" y="1457"/>
                          </a:lnTo>
                          <a:cubicBezTo>
                            <a:pt x="856" y="1109"/>
                            <a:pt x="1141" y="856"/>
                            <a:pt x="1489" y="856"/>
                          </a:cubicBezTo>
                          <a:lnTo>
                            <a:pt x="3421" y="856"/>
                          </a:lnTo>
                          <a:cubicBezTo>
                            <a:pt x="3738" y="856"/>
                            <a:pt x="4023" y="1109"/>
                            <a:pt x="4023" y="1457"/>
                          </a:cubicBezTo>
                          <a:lnTo>
                            <a:pt x="4023" y="5448"/>
                          </a:lnTo>
                          <a:cubicBezTo>
                            <a:pt x="4023" y="5701"/>
                            <a:pt x="4213" y="5891"/>
                            <a:pt x="4466" y="5891"/>
                          </a:cubicBezTo>
                          <a:cubicBezTo>
                            <a:pt x="4688" y="5891"/>
                            <a:pt x="4878" y="5701"/>
                            <a:pt x="4878" y="5448"/>
                          </a:cubicBezTo>
                          <a:lnTo>
                            <a:pt x="4878" y="1457"/>
                          </a:lnTo>
                          <a:cubicBezTo>
                            <a:pt x="4878" y="666"/>
                            <a:pt x="4213" y="1"/>
                            <a:pt x="339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104;p42">
                      <a:extLst>
                        <a:ext uri="{FF2B5EF4-FFF2-40B4-BE49-F238E27FC236}">
                          <a16:creationId xmlns:a16="http://schemas.microsoft.com/office/drawing/2014/main" id="{59C1AE8C-743D-4DA6-97B2-22C22B33BD03}"/>
                        </a:ext>
                      </a:extLst>
                    </p:cNvPr>
                    <p:cNvSpPr/>
                    <p:nvPr/>
                  </p:nvSpPr>
                  <p:spPr>
                    <a:xfrm>
                      <a:off x="2960436" y="2779039"/>
                      <a:ext cx="267543" cy="266504"/>
                    </a:xfrm>
                    <a:custGeom>
                      <a:avLst/>
                      <a:gdLst/>
                      <a:ahLst/>
                      <a:cxnLst/>
                      <a:rect l="l" t="t" r="r" b="b"/>
                      <a:pathLst>
                        <a:path w="7981" h="7950" extrusionOk="0">
                          <a:moveTo>
                            <a:pt x="1299" y="0"/>
                          </a:moveTo>
                          <a:cubicBezTo>
                            <a:pt x="570" y="0"/>
                            <a:pt x="0" y="570"/>
                            <a:pt x="0" y="1267"/>
                          </a:cubicBezTo>
                          <a:lnTo>
                            <a:pt x="0" y="6682"/>
                          </a:lnTo>
                          <a:cubicBezTo>
                            <a:pt x="0" y="7379"/>
                            <a:pt x="570" y="7949"/>
                            <a:pt x="1299" y="7949"/>
                          </a:cubicBezTo>
                          <a:lnTo>
                            <a:pt x="6714" y="7949"/>
                          </a:lnTo>
                          <a:cubicBezTo>
                            <a:pt x="7411" y="7949"/>
                            <a:pt x="7981" y="7379"/>
                            <a:pt x="7981" y="6682"/>
                          </a:cubicBezTo>
                          <a:lnTo>
                            <a:pt x="7981" y="1267"/>
                          </a:lnTo>
                          <a:cubicBezTo>
                            <a:pt x="7981" y="570"/>
                            <a:pt x="7411" y="0"/>
                            <a:pt x="671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105;p42">
                      <a:extLst>
                        <a:ext uri="{FF2B5EF4-FFF2-40B4-BE49-F238E27FC236}">
                          <a16:creationId xmlns:a16="http://schemas.microsoft.com/office/drawing/2014/main" id="{0583D8AE-CC42-4FC4-8BE8-655FE0210771}"/>
                        </a:ext>
                      </a:extLst>
                    </p:cNvPr>
                    <p:cNvSpPr/>
                    <p:nvPr/>
                  </p:nvSpPr>
                  <p:spPr>
                    <a:xfrm>
                      <a:off x="2961475" y="2780078"/>
                      <a:ext cx="265465" cy="265465"/>
                    </a:xfrm>
                    <a:custGeom>
                      <a:avLst/>
                      <a:gdLst/>
                      <a:ahLst/>
                      <a:cxnLst/>
                      <a:rect l="l" t="t" r="r" b="b"/>
                      <a:pathLst>
                        <a:path w="7919" h="7919" extrusionOk="0">
                          <a:moveTo>
                            <a:pt x="951" y="1"/>
                          </a:moveTo>
                          <a:cubicBezTo>
                            <a:pt x="413" y="159"/>
                            <a:pt x="1" y="666"/>
                            <a:pt x="1" y="1236"/>
                          </a:cubicBezTo>
                          <a:lnTo>
                            <a:pt x="1" y="6651"/>
                          </a:lnTo>
                          <a:cubicBezTo>
                            <a:pt x="1" y="7348"/>
                            <a:pt x="571" y="7918"/>
                            <a:pt x="1299" y="7918"/>
                          </a:cubicBezTo>
                          <a:lnTo>
                            <a:pt x="6715" y="7918"/>
                          </a:lnTo>
                          <a:cubicBezTo>
                            <a:pt x="7285" y="7918"/>
                            <a:pt x="7760" y="7538"/>
                            <a:pt x="7918" y="7000"/>
                          </a:cubicBezTo>
                          <a:lnTo>
                            <a:pt x="7918" y="7000"/>
                          </a:lnTo>
                          <a:cubicBezTo>
                            <a:pt x="7823" y="7031"/>
                            <a:pt x="7696" y="7063"/>
                            <a:pt x="7570" y="7063"/>
                          </a:cubicBezTo>
                          <a:lnTo>
                            <a:pt x="2186" y="7063"/>
                          </a:lnTo>
                          <a:cubicBezTo>
                            <a:pt x="1458" y="7063"/>
                            <a:pt x="888" y="6493"/>
                            <a:pt x="888" y="5796"/>
                          </a:cubicBezTo>
                          <a:lnTo>
                            <a:pt x="888" y="381"/>
                          </a:lnTo>
                          <a:cubicBezTo>
                            <a:pt x="888" y="254"/>
                            <a:pt x="919" y="128"/>
                            <a:pt x="951" y="1"/>
                          </a:cubicBezTo>
                          <a:close/>
                        </a:path>
                      </a:pathLst>
                    </a:custGeom>
                    <a:solidFill>
                      <a:srgbClr val="A5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06;p42">
                      <a:extLst>
                        <a:ext uri="{FF2B5EF4-FFF2-40B4-BE49-F238E27FC236}">
                          <a16:creationId xmlns:a16="http://schemas.microsoft.com/office/drawing/2014/main" id="{EFB7C217-BD96-4EA5-810B-7C14614C2A1D}"/>
                        </a:ext>
                      </a:extLst>
                    </p:cNvPr>
                    <p:cNvSpPr/>
                    <p:nvPr/>
                  </p:nvSpPr>
                  <p:spPr>
                    <a:xfrm>
                      <a:off x="3060232" y="2860767"/>
                      <a:ext cx="67950" cy="67984"/>
                    </a:xfrm>
                    <a:custGeom>
                      <a:avLst/>
                      <a:gdLst/>
                      <a:ahLst/>
                      <a:cxnLst/>
                      <a:rect l="l" t="t" r="r" b="b"/>
                      <a:pathLst>
                        <a:path w="2027" h="2028" extrusionOk="0">
                          <a:moveTo>
                            <a:pt x="1013" y="1"/>
                          </a:moveTo>
                          <a:cubicBezTo>
                            <a:pt x="475" y="1"/>
                            <a:pt x="0" y="476"/>
                            <a:pt x="0" y="1014"/>
                          </a:cubicBezTo>
                          <a:cubicBezTo>
                            <a:pt x="0" y="1584"/>
                            <a:pt x="475" y="2028"/>
                            <a:pt x="1013" y="2028"/>
                          </a:cubicBezTo>
                          <a:cubicBezTo>
                            <a:pt x="1584" y="2028"/>
                            <a:pt x="2027" y="1584"/>
                            <a:pt x="2027" y="1014"/>
                          </a:cubicBezTo>
                          <a:cubicBezTo>
                            <a:pt x="2027" y="476"/>
                            <a:pt x="1584" y="1"/>
                            <a:pt x="1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07;p42">
                      <a:extLst>
                        <a:ext uri="{FF2B5EF4-FFF2-40B4-BE49-F238E27FC236}">
                          <a16:creationId xmlns:a16="http://schemas.microsoft.com/office/drawing/2014/main" id="{6FDC16DF-E70E-43E0-A777-87D905E0A595}"/>
                        </a:ext>
                      </a:extLst>
                    </p:cNvPr>
                    <p:cNvSpPr/>
                    <p:nvPr/>
                  </p:nvSpPr>
                  <p:spPr>
                    <a:xfrm>
                      <a:off x="3079340" y="2897943"/>
                      <a:ext cx="29734" cy="73280"/>
                    </a:xfrm>
                    <a:custGeom>
                      <a:avLst/>
                      <a:gdLst/>
                      <a:ahLst/>
                      <a:cxnLst/>
                      <a:rect l="l" t="t" r="r" b="b"/>
                      <a:pathLst>
                        <a:path w="887" h="2186" extrusionOk="0">
                          <a:moveTo>
                            <a:pt x="0" y="0"/>
                          </a:moveTo>
                          <a:lnTo>
                            <a:pt x="0" y="2185"/>
                          </a:lnTo>
                          <a:lnTo>
                            <a:pt x="887" y="2185"/>
                          </a:lnTo>
                          <a:lnTo>
                            <a:pt x="887"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108;p42">
                      <a:extLst>
                        <a:ext uri="{FF2B5EF4-FFF2-40B4-BE49-F238E27FC236}">
                          <a16:creationId xmlns:a16="http://schemas.microsoft.com/office/drawing/2014/main" id="{42FF205A-B263-4AA8-9E22-D8EE51F135DA}"/>
                        </a:ext>
                      </a:extLst>
                    </p:cNvPr>
                    <p:cNvSpPr/>
                    <p:nvPr/>
                  </p:nvSpPr>
                  <p:spPr>
                    <a:xfrm>
                      <a:off x="2963621" y="3083725"/>
                      <a:ext cx="105127" cy="103015"/>
                    </a:xfrm>
                    <a:custGeom>
                      <a:avLst/>
                      <a:gdLst/>
                      <a:ahLst/>
                      <a:cxnLst/>
                      <a:rect l="l" t="t" r="r" b="b"/>
                      <a:pathLst>
                        <a:path w="3136" h="3073" extrusionOk="0">
                          <a:moveTo>
                            <a:pt x="2059" y="539"/>
                          </a:moveTo>
                          <a:cubicBezTo>
                            <a:pt x="2185" y="539"/>
                            <a:pt x="2280" y="602"/>
                            <a:pt x="2375" y="697"/>
                          </a:cubicBezTo>
                          <a:cubicBezTo>
                            <a:pt x="2565" y="855"/>
                            <a:pt x="2565" y="1172"/>
                            <a:pt x="2375" y="1362"/>
                          </a:cubicBezTo>
                          <a:lnTo>
                            <a:pt x="1330" y="2407"/>
                          </a:lnTo>
                          <a:cubicBezTo>
                            <a:pt x="1235" y="2502"/>
                            <a:pt x="1109" y="2534"/>
                            <a:pt x="982" y="2534"/>
                          </a:cubicBezTo>
                          <a:cubicBezTo>
                            <a:pt x="855" y="2534"/>
                            <a:pt x="760" y="2502"/>
                            <a:pt x="665" y="2407"/>
                          </a:cubicBezTo>
                          <a:cubicBezTo>
                            <a:pt x="570" y="2312"/>
                            <a:pt x="507" y="2185"/>
                            <a:pt x="507" y="2059"/>
                          </a:cubicBezTo>
                          <a:cubicBezTo>
                            <a:pt x="507" y="1932"/>
                            <a:pt x="570" y="1837"/>
                            <a:pt x="665" y="1742"/>
                          </a:cubicBezTo>
                          <a:lnTo>
                            <a:pt x="1710" y="697"/>
                          </a:lnTo>
                          <a:cubicBezTo>
                            <a:pt x="1805" y="602"/>
                            <a:pt x="1932" y="539"/>
                            <a:pt x="2059" y="539"/>
                          </a:cubicBezTo>
                          <a:close/>
                          <a:moveTo>
                            <a:pt x="2059" y="0"/>
                          </a:moveTo>
                          <a:cubicBezTo>
                            <a:pt x="1774" y="0"/>
                            <a:pt x="1520" y="127"/>
                            <a:pt x="1330" y="317"/>
                          </a:cubicBezTo>
                          <a:lnTo>
                            <a:pt x="285" y="1362"/>
                          </a:lnTo>
                          <a:cubicBezTo>
                            <a:pt x="95" y="1552"/>
                            <a:pt x="0" y="1805"/>
                            <a:pt x="0" y="2059"/>
                          </a:cubicBezTo>
                          <a:cubicBezTo>
                            <a:pt x="0" y="2344"/>
                            <a:pt x="95" y="2597"/>
                            <a:pt x="285" y="2787"/>
                          </a:cubicBezTo>
                          <a:cubicBezTo>
                            <a:pt x="475" y="2977"/>
                            <a:pt x="729" y="3072"/>
                            <a:pt x="982" y="3072"/>
                          </a:cubicBezTo>
                          <a:cubicBezTo>
                            <a:pt x="1267" y="3072"/>
                            <a:pt x="1520" y="2977"/>
                            <a:pt x="1710" y="2787"/>
                          </a:cubicBezTo>
                          <a:lnTo>
                            <a:pt x="2755" y="1742"/>
                          </a:lnTo>
                          <a:cubicBezTo>
                            <a:pt x="3135" y="1330"/>
                            <a:pt x="3135" y="697"/>
                            <a:pt x="2755" y="317"/>
                          </a:cubicBezTo>
                          <a:cubicBezTo>
                            <a:pt x="2565" y="127"/>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109;p42">
                      <a:extLst>
                        <a:ext uri="{FF2B5EF4-FFF2-40B4-BE49-F238E27FC236}">
                          <a16:creationId xmlns:a16="http://schemas.microsoft.com/office/drawing/2014/main" id="{508101EF-00FB-4CFF-9791-DD83C73FEB7A}"/>
                        </a:ext>
                      </a:extLst>
                    </p:cNvPr>
                    <p:cNvSpPr/>
                    <p:nvPr/>
                  </p:nvSpPr>
                  <p:spPr>
                    <a:xfrm>
                      <a:off x="3058087" y="2989225"/>
                      <a:ext cx="103015" cy="103015"/>
                    </a:xfrm>
                    <a:custGeom>
                      <a:avLst/>
                      <a:gdLst/>
                      <a:ahLst/>
                      <a:cxnLst/>
                      <a:rect l="l" t="t" r="r" b="b"/>
                      <a:pathLst>
                        <a:path w="3073" h="3073" extrusionOk="0">
                          <a:moveTo>
                            <a:pt x="2059" y="539"/>
                          </a:moveTo>
                          <a:cubicBezTo>
                            <a:pt x="2186" y="539"/>
                            <a:pt x="2313" y="602"/>
                            <a:pt x="2408" y="666"/>
                          </a:cubicBezTo>
                          <a:cubicBezTo>
                            <a:pt x="2471" y="761"/>
                            <a:pt x="2534" y="887"/>
                            <a:pt x="2534" y="1014"/>
                          </a:cubicBezTo>
                          <a:cubicBezTo>
                            <a:pt x="2534" y="1141"/>
                            <a:pt x="2471" y="1267"/>
                            <a:pt x="2408" y="1362"/>
                          </a:cubicBezTo>
                          <a:lnTo>
                            <a:pt x="1331" y="2408"/>
                          </a:lnTo>
                          <a:cubicBezTo>
                            <a:pt x="1267" y="2503"/>
                            <a:pt x="1141" y="2534"/>
                            <a:pt x="1014" y="2534"/>
                          </a:cubicBezTo>
                          <a:cubicBezTo>
                            <a:pt x="887" y="2534"/>
                            <a:pt x="761" y="2503"/>
                            <a:pt x="666" y="2408"/>
                          </a:cubicBezTo>
                          <a:cubicBezTo>
                            <a:pt x="571" y="2313"/>
                            <a:pt x="539" y="2186"/>
                            <a:pt x="539" y="2059"/>
                          </a:cubicBezTo>
                          <a:cubicBezTo>
                            <a:pt x="539" y="1933"/>
                            <a:pt x="571" y="1806"/>
                            <a:pt x="666" y="1743"/>
                          </a:cubicBezTo>
                          <a:lnTo>
                            <a:pt x="1711" y="666"/>
                          </a:lnTo>
                          <a:cubicBezTo>
                            <a:pt x="1806" y="602"/>
                            <a:pt x="1933" y="539"/>
                            <a:pt x="2059" y="539"/>
                          </a:cubicBezTo>
                          <a:close/>
                          <a:moveTo>
                            <a:pt x="2059" y="1"/>
                          </a:moveTo>
                          <a:cubicBezTo>
                            <a:pt x="1774" y="1"/>
                            <a:pt x="1521" y="127"/>
                            <a:pt x="1331" y="286"/>
                          </a:cubicBezTo>
                          <a:lnTo>
                            <a:pt x="286" y="1362"/>
                          </a:lnTo>
                          <a:cubicBezTo>
                            <a:pt x="96" y="1552"/>
                            <a:pt x="1" y="1806"/>
                            <a:pt x="1" y="2059"/>
                          </a:cubicBezTo>
                          <a:cubicBezTo>
                            <a:pt x="1" y="2344"/>
                            <a:pt x="96" y="2598"/>
                            <a:pt x="286" y="2788"/>
                          </a:cubicBezTo>
                          <a:cubicBezTo>
                            <a:pt x="476" y="2978"/>
                            <a:pt x="729" y="3073"/>
                            <a:pt x="1014" y="3073"/>
                          </a:cubicBezTo>
                          <a:cubicBezTo>
                            <a:pt x="1267" y="3073"/>
                            <a:pt x="1521" y="2978"/>
                            <a:pt x="1711" y="2788"/>
                          </a:cubicBezTo>
                          <a:lnTo>
                            <a:pt x="2756" y="1743"/>
                          </a:lnTo>
                          <a:cubicBezTo>
                            <a:pt x="2946" y="1552"/>
                            <a:pt x="3073" y="1299"/>
                            <a:pt x="3073" y="1014"/>
                          </a:cubicBezTo>
                          <a:cubicBezTo>
                            <a:pt x="3073" y="761"/>
                            <a:pt x="2946" y="476"/>
                            <a:pt x="2756" y="286"/>
                          </a:cubicBezTo>
                          <a:cubicBezTo>
                            <a:pt x="2566" y="96"/>
                            <a:pt x="2313"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110;p42">
                      <a:extLst>
                        <a:ext uri="{FF2B5EF4-FFF2-40B4-BE49-F238E27FC236}">
                          <a16:creationId xmlns:a16="http://schemas.microsoft.com/office/drawing/2014/main" id="{348A4ACB-42CC-490D-8648-FF202CA55160}"/>
                        </a:ext>
                      </a:extLst>
                    </p:cNvPr>
                    <p:cNvSpPr/>
                    <p:nvPr/>
                  </p:nvSpPr>
                  <p:spPr>
                    <a:xfrm>
                      <a:off x="3152587" y="2894759"/>
                      <a:ext cx="106199" cy="103015"/>
                    </a:xfrm>
                    <a:custGeom>
                      <a:avLst/>
                      <a:gdLst/>
                      <a:ahLst/>
                      <a:cxnLst/>
                      <a:rect l="l" t="t" r="r" b="b"/>
                      <a:pathLst>
                        <a:path w="3168" h="3073" extrusionOk="0">
                          <a:moveTo>
                            <a:pt x="2059" y="539"/>
                          </a:moveTo>
                          <a:cubicBezTo>
                            <a:pt x="2185" y="539"/>
                            <a:pt x="2312" y="602"/>
                            <a:pt x="2375" y="665"/>
                          </a:cubicBezTo>
                          <a:cubicBezTo>
                            <a:pt x="2565" y="855"/>
                            <a:pt x="2565" y="1172"/>
                            <a:pt x="2375" y="1362"/>
                          </a:cubicBezTo>
                          <a:lnTo>
                            <a:pt x="1330" y="2407"/>
                          </a:lnTo>
                          <a:cubicBezTo>
                            <a:pt x="1235" y="2502"/>
                            <a:pt x="1140" y="2534"/>
                            <a:pt x="1014" y="2534"/>
                          </a:cubicBezTo>
                          <a:cubicBezTo>
                            <a:pt x="887" y="2534"/>
                            <a:pt x="760" y="2502"/>
                            <a:pt x="665" y="2407"/>
                          </a:cubicBezTo>
                          <a:cubicBezTo>
                            <a:pt x="570" y="2312"/>
                            <a:pt x="539" y="2185"/>
                            <a:pt x="539" y="2059"/>
                          </a:cubicBezTo>
                          <a:cubicBezTo>
                            <a:pt x="539" y="1932"/>
                            <a:pt x="570" y="1805"/>
                            <a:pt x="665" y="1742"/>
                          </a:cubicBezTo>
                          <a:lnTo>
                            <a:pt x="1710" y="665"/>
                          </a:lnTo>
                          <a:cubicBezTo>
                            <a:pt x="1805" y="602"/>
                            <a:pt x="1932" y="539"/>
                            <a:pt x="2059" y="539"/>
                          </a:cubicBezTo>
                          <a:close/>
                          <a:moveTo>
                            <a:pt x="2059" y="0"/>
                          </a:moveTo>
                          <a:cubicBezTo>
                            <a:pt x="1774" y="0"/>
                            <a:pt x="1520" y="127"/>
                            <a:pt x="1330" y="285"/>
                          </a:cubicBezTo>
                          <a:lnTo>
                            <a:pt x="285" y="1362"/>
                          </a:lnTo>
                          <a:cubicBezTo>
                            <a:pt x="95" y="1552"/>
                            <a:pt x="0" y="1805"/>
                            <a:pt x="0" y="2059"/>
                          </a:cubicBezTo>
                          <a:cubicBezTo>
                            <a:pt x="0" y="2344"/>
                            <a:pt x="95" y="2597"/>
                            <a:pt x="285" y="2787"/>
                          </a:cubicBezTo>
                          <a:cubicBezTo>
                            <a:pt x="475" y="2977"/>
                            <a:pt x="729" y="3072"/>
                            <a:pt x="1014" y="3072"/>
                          </a:cubicBezTo>
                          <a:cubicBezTo>
                            <a:pt x="1267" y="3072"/>
                            <a:pt x="1520" y="2977"/>
                            <a:pt x="1710" y="2787"/>
                          </a:cubicBezTo>
                          <a:lnTo>
                            <a:pt x="2755" y="1742"/>
                          </a:lnTo>
                          <a:cubicBezTo>
                            <a:pt x="3167" y="1330"/>
                            <a:pt x="3167" y="697"/>
                            <a:pt x="2755" y="285"/>
                          </a:cubicBezTo>
                          <a:cubicBezTo>
                            <a:pt x="2565" y="95"/>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111;p42">
                      <a:extLst>
                        <a:ext uri="{FF2B5EF4-FFF2-40B4-BE49-F238E27FC236}">
                          <a16:creationId xmlns:a16="http://schemas.microsoft.com/office/drawing/2014/main" id="{E25A72A2-181A-4E36-80F0-543594BB7453}"/>
                        </a:ext>
                      </a:extLst>
                    </p:cNvPr>
                    <p:cNvSpPr/>
                    <p:nvPr/>
                  </p:nvSpPr>
                  <p:spPr>
                    <a:xfrm>
                      <a:off x="3032610" y="3059287"/>
                      <a:ext cx="58430" cy="57357"/>
                    </a:xfrm>
                    <a:custGeom>
                      <a:avLst/>
                      <a:gdLst/>
                      <a:ahLst/>
                      <a:cxnLst/>
                      <a:rect l="l" t="t" r="r" b="b"/>
                      <a:pathLst>
                        <a:path w="1743" h="1711" extrusionOk="0">
                          <a:moveTo>
                            <a:pt x="1469" y="1"/>
                          </a:moveTo>
                          <a:cubicBezTo>
                            <a:pt x="1402" y="1"/>
                            <a:pt x="1331" y="33"/>
                            <a:pt x="1267" y="96"/>
                          </a:cubicBezTo>
                          <a:lnTo>
                            <a:pt x="96" y="1268"/>
                          </a:lnTo>
                          <a:cubicBezTo>
                            <a:pt x="1" y="1363"/>
                            <a:pt x="1" y="1521"/>
                            <a:pt x="96" y="1648"/>
                          </a:cubicBezTo>
                          <a:cubicBezTo>
                            <a:pt x="159" y="1679"/>
                            <a:pt x="222" y="1711"/>
                            <a:pt x="286" y="1711"/>
                          </a:cubicBezTo>
                          <a:cubicBezTo>
                            <a:pt x="381" y="1711"/>
                            <a:pt x="444" y="1679"/>
                            <a:pt x="476" y="1648"/>
                          </a:cubicBezTo>
                          <a:lnTo>
                            <a:pt x="1647" y="476"/>
                          </a:lnTo>
                          <a:cubicBezTo>
                            <a:pt x="1742" y="349"/>
                            <a:pt x="1742" y="191"/>
                            <a:pt x="1647" y="96"/>
                          </a:cubicBezTo>
                          <a:cubicBezTo>
                            <a:pt x="1600" y="33"/>
                            <a:pt x="1537" y="1"/>
                            <a:pt x="1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112;p42">
                      <a:extLst>
                        <a:ext uri="{FF2B5EF4-FFF2-40B4-BE49-F238E27FC236}">
                          <a16:creationId xmlns:a16="http://schemas.microsoft.com/office/drawing/2014/main" id="{F436A12E-8149-4C68-B86B-C0C64B98BA43}"/>
                        </a:ext>
                      </a:extLst>
                    </p:cNvPr>
                    <p:cNvSpPr/>
                    <p:nvPr/>
                  </p:nvSpPr>
                  <p:spPr>
                    <a:xfrm>
                      <a:off x="3124964" y="2966932"/>
                      <a:ext cx="59502" cy="57357"/>
                    </a:xfrm>
                    <a:custGeom>
                      <a:avLst/>
                      <a:gdLst/>
                      <a:ahLst/>
                      <a:cxnLst/>
                      <a:rect l="l" t="t" r="r" b="b"/>
                      <a:pathLst>
                        <a:path w="1775" h="1711" extrusionOk="0">
                          <a:moveTo>
                            <a:pt x="1470" y="1"/>
                          </a:moveTo>
                          <a:cubicBezTo>
                            <a:pt x="1402" y="1"/>
                            <a:pt x="1331" y="32"/>
                            <a:pt x="1268" y="96"/>
                          </a:cubicBezTo>
                          <a:lnTo>
                            <a:pt x="96" y="1267"/>
                          </a:lnTo>
                          <a:cubicBezTo>
                            <a:pt x="1" y="1362"/>
                            <a:pt x="1" y="1521"/>
                            <a:pt x="96" y="1616"/>
                          </a:cubicBezTo>
                          <a:cubicBezTo>
                            <a:pt x="159" y="1679"/>
                            <a:pt x="223" y="1711"/>
                            <a:pt x="286" y="1711"/>
                          </a:cubicBezTo>
                          <a:cubicBezTo>
                            <a:pt x="381" y="1711"/>
                            <a:pt x="444" y="1679"/>
                            <a:pt x="476" y="1647"/>
                          </a:cubicBezTo>
                          <a:lnTo>
                            <a:pt x="1648" y="476"/>
                          </a:lnTo>
                          <a:cubicBezTo>
                            <a:pt x="1774" y="349"/>
                            <a:pt x="1774" y="191"/>
                            <a:pt x="1648" y="96"/>
                          </a:cubicBezTo>
                          <a:cubicBezTo>
                            <a:pt x="1600" y="32"/>
                            <a:pt x="1537" y="1"/>
                            <a:pt x="14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113;p42">
                      <a:extLst>
                        <a:ext uri="{FF2B5EF4-FFF2-40B4-BE49-F238E27FC236}">
                          <a16:creationId xmlns:a16="http://schemas.microsoft.com/office/drawing/2014/main" id="{8216075B-E523-463C-AD07-E47B26128ACC}"/>
                        </a:ext>
                      </a:extLst>
                    </p:cNvPr>
                    <p:cNvSpPr/>
                    <p:nvPr/>
                  </p:nvSpPr>
                  <p:spPr>
                    <a:xfrm>
                      <a:off x="3183361" y="2800259"/>
                      <a:ext cx="20214" cy="69056"/>
                    </a:xfrm>
                    <a:custGeom>
                      <a:avLst/>
                      <a:gdLst/>
                      <a:ahLst/>
                      <a:cxnLst/>
                      <a:rect l="l" t="t" r="r" b="b"/>
                      <a:pathLst>
                        <a:path w="603" h="2060" extrusionOk="0">
                          <a:moveTo>
                            <a:pt x="317" y="1"/>
                          </a:moveTo>
                          <a:cubicBezTo>
                            <a:pt x="127" y="1"/>
                            <a:pt x="1" y="127"/>
                            <a:pt x="1" y="317"/>
                          </a:cubicBezTo>
                          <a:lnTo>
                            <a:pt x="1" y="1742"/>
                          </a:lnTo>
                          <a:cubicBezTo>
                            <a:pt x="1" y="1901"/>
                            <a:pt x="127" y="2059"/>
                            <a:pt x="317" y="2059"/>
                          </a:cubicBezTo>
                          <a:cubicBezTo>
                            <a:pt x="476" y="2059"/>
                            <a:pt x="602" y="1901"/>
                            <a:pt x="602" y="1742"/>
                          </a:cubicBezTo>
                          <a:lnTo>
                            <a:pt x="602" y="317"/>
                          </a:lnTo>
                          <a:cubicBezTo>
                            <a:pt x="602" y="127"/>
                            <a:pt x="476" y="1"/>
                            <a:pt x="3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0" name="Group 199">
                <a:extLst>
                  <a:ext uri="{FF2B5EF4-FFF2-40B4-BE49-F238E27FC236}">
                    <a16:creationId xmlns:a16="http://schemas.microsoft.com/office/drawing/2014/main" id="{C3795719-5EE8-4AF2-A322-B1CCFF684C1F}"/>
                  </a:ext>
                </a:extLst>
              </p:cNvPr>
              <p:cNvGrpSpPr/>
              <p:nvPr/>
            </p:nvGrpSpPr>
            <p:grpSpPr>
              <a:xfrm>
                <a:off x="6865033" y="4685391"/>
                <a:ext cx="759225" cy="872418"/>
                <a:chOff x="5390069" y="4750416"/>
                <a:chExt cx="759225" cy="872418"/>
              </a:xfrm>
            </p:grpSpPr>
            <p:sp>
              <p:nvSpPr>
                <p:cNvPr id="136" name="Google Shape;2598;p30">
                  <a:extLst>
                    <a:ext uri="{FF2B5EF4-FFF2-40B4-BE49-F238E27FC236}">
                      <a16:creationId xmlns:a16="http://schemas.microsoft.com/office/drawing/2014/main" id="{A9E51A6B-BC97-45EE-9A57-E887747E021C}"/>
                    </a:ext>
                  </a:extLst>
                </p:cNvPr>
                <p:cNvSpPr/>
                <p:nvPr/>
              </p:nvSpPr>
              <p:spPr>
                <a:xfrm>
                  <a:off x="5390069" y="4750416"/>
                  <a:ext cx="759225" cy="872418"/>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99;p30">
                  <a:extLst>
                    <a:ext uri="{FF2B5EF4-FFF2-40B4-BE49-F238E27FC236}">
                      <a16:creationId xmlns:a16="http://schemas.microsoft.com/office/drawing/2014/main" id="{82FB3642-5352-4FF1-85B5-68BA9DCEAD8B}"/>
                    </a:ext>
                  </a:extLst>
                </p:cNvPr>
                <p:cNvSpPr/>
                <p:nvPr/>
              </p:nvSpPr>
              <p:spPr>
                <a:xfrm>
                  <a:off x="5462520" y="4832992"/>
                  <a:ext cx="605161" cy="605161"/>
                </a:xfrm>
                <a:custGeom>
                  <a:avLst/>
                  <a:gdLst/>
                  <a:ahLst/>
                  <a:cxnLst/>
                  <a:rect l="l" t="t" r="r" b="b"/>
                  <a:pathLst>
                    <a:path w="32842" h="32842" extrusionOk="0">
                      <a:moveTo>
                        <a:pt x="16437" y="0"/>
                      </a:moveTo>
                      <a:cubicBezTo>
                        <a:pt x="7348" y="0"/>
                        <a:pt x="1" y="7348"/>
                        <a:pt x="1" y="16405"/>
                      </a:cubicBezTo>
                      <a:cubicBezTo>
                        <a:pt x="1" y="25462"/>
                        <a:pt x="7348" y="32841"/>
                        <a:pt x="16437" y="32841"/>
                      </a:cubicBezTo>
                      <a:cubicBezTo>
                        <a:pt x="25495" y="32841"/>
                        <a:pt x="32842" y="25462"/>
                        <a:pt x="32842" y="16405"/>
                      </a:cubicBezTo>
                      <a:cubicBezTo>
                        <a:pt x="32842" y="7348"/>
                        <a:pt x="25495" y="0"/>
                        <a:pt x="16437" y="0"/>
                      </a:cubicBezTo>
                      <a:close/>
                    </a:path>
                  </a:pathLst>
                </a:custGeom>
                <a:solidFill>
                  <a:srgbClr val="E80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324;p15">
                  <a:extLst>
                    <a:ext uri="{FF2B5EF4-FFF2-40B4-BE49-F238E27FC236}">
                      <a16:creationId xmlns:a16="http://schemas.microsoft.com/office/drawing/2014/main" id="{204F3C8B-4EB2-4BA8-A8C4-58DA5E04D72B}"/>
                    </a:ext>
                  </a:extLst>
                </p:cNvPr>
                <p:cNvSpPr/>
                <p:nvPr/>
              </p:nvSpPr>
              <p:spPr>
                <a:xfrm>
                  <a:off x="5544609" y="5035733"/>
                  <a:ext cx="293322" cy="251693"/>
                </a:xfrm>
                <a:custGeom>
                  <a:avLst/>
                  <a:gdLst/>
                  <a:ahLst/>
                  <a:cxnLst/>
                  <a:rect l="l" t="t" r="r" b="b"/>
                  <a:pathLst>
                    <a:path w="9026" h="7745" extrusionOk="0">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25;p15">
                  <a:extLst>
                    <a:ext uri="{FF2B5EF4-FFF2-40B4-BE49-F238E27FC236}">
                      <a16:creationId xmlns:a16="http://schemas.microsoft.com/office/drawing/2014/main" id="{68F75732-C00B-4177-8934-6E82835322F9}"/>
                    </a:ext>
                  </a:extLst>
                </p:cNvPr>
                <p:cNvSpPr/>
                <p:nvPr/>
              </p:nvSpPr>
              <p:spPr>
                <a:xfrm>
                  <a:off x="5717495" y="4989002"/>
                  <a:ext cx="294395" cy="260338"/>
                </a:xfrm>
                <a:custGeom>
                  <a:avLst/>
                  <a:gdLst/>
                  <a:ahLst/>
                  <a:cxnLst/>
                  <a:rect l="l" t="t" r="r" b="b"/>
                  <a:pathLst>
                    <a:path w="9059" h="8011" extrusionOk="0">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8" name="Text Placeholder 2">
              <a:extLst>
                <a:ext uri="{FF2B5EF4-FFF2-40B4-BE49-F238E27FC236}">
                  <a16:creationId xmlns:a16="http://schemas.microsoft.com/office/drawing/2014/main" id="{5838CFC1-6AC4-43F3-BCD9-EF080DF3B8B4}"/>
                </a:ext>
              </a:extLst>
            </p:cNvPr>
            <p:cNvSpPr txBox="1">
              <a:spLocks/>
            </p:cNvSpPr>
            <p:nvPr/>
          </p:nvSpPr>
          <p:spPr>
            <a:xfrm>
              <a:off x="6565455" y="1610837"/>
              <a:ext cx="5363886" cy="547014"/>
            </a:xfrm>
            <a:prstGeom prst="rect">
              <a:avLst/>
            </a:prstGeom>
            <a:solidFill>
              <a:schemeClr val="tx1"/>
            </a:solid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3200" dirty="0">
                  <a:solidFill>
                    <a:schemeClr val="bg1"/>
                  </a:solidFill>
                </a:rPr>
                <a:t>L</a:t>
              </a:r>
              <a:r>
                <a:rPr lang="en-US" altLang="zh-CN" sz="3200" dirty="0">
                  <a:solidFill>
                    <a:schemeClr val="bg1"/>
                  </a:solidFill>
                </a:rPr>
                <a:t>imitation</a:t>
              </a:r>
              <a:endParaRPr lang="en-US" sz="3200" dirty="0">
                <a:solidFill>
                  <a:schemeClr val="bg1"/>
                </a:solidFill>
              </a:endParaRPr>
            </a:p>
          </p:txBody>
        </p:sp>
      </p:grpSp>
      <p:sp>
        <p:nvSpPr>
          <p:cNvPr id="210" name="Text Placeholder 25">
            <a:extLst>
              <a:ext uri="{FF2B5EF4-FFF2-40B4-BE49-F238E27FC236}">
                <a16:creationId xmlns:a16="http://schemas.microsoft.com/office/drawing/2014/main" id="{3D6254EC-AAD3-4D67-B252-D302F6E7306F}"/>
              </a:ext>
            </a:extLst>
          </p:cNvPr>
          <p:cNvSpPr txBox="1">
            <a:spLocks/>
          </p:cNvSpPr>
          <p:nvPr/>
        </p:nvSpPr>
        <p:spPr>
          <a:xfrm>
            <a:off x="420487" y="931974"/>
            <a:ext cx="1133951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25C6E3"/>
                </a:solidFill>
              </a:rPr>
              <a:t>The cloud-based solutions raises serios concern on latency, privacy and cooperation</a:t>
            </a:r>
            <a:endParaRPr lang="en-HK" b="1" dirty="0">
              <a:solidFill>
                <a:srgbClr val="25C6E3"/>
              </a:solidFill>
            </a:endParaRPr>
          </a:p>
        </p:txBody>
      </p:sp>
      <p:pic>
        <p:nvPicPr>
          <p:cNvPr id="2054" name="Picture 6" descr="Arcules unveils Edge Cloud solution to address evolving needs of enterprises’ video surveillance and security data storage">
            <a:extLst>
              <a:ext uri="{FF2B5EF4-FFF2-40B4-BE49-F238E27FC236}">
                <a16:creationId xmlns:a16="http://schemas.microsoft.com/office/drawing/2014/main" id="{32699C4B-9DA1-44BC-A26C-9FA9397627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7" r="5859"/>
          <a:stretch/>
        </p:blipFill>
        <p:spPr bwMode="auto">
          <a:xfrm>
            <a:off x="54677" y="1235519"/>
            <a:ext cx="6251190" cy="412139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a:extLst>
              <a:ext uri="{FF2B5EF4-FFF2-40B4-BE49-F238E27FC236}">
                <a16:creationId xmlns:a16="http://schemas.microsoft.com/office/drawing/2014/main" id="{7AD05B5A-BA87-4888-AB36-A65C22BAECBC}"/>
              </a:ext>
            </a:extLst>
          </p:cNvPr>
          <p:cNvSpPr txBox="1"/>
          <p:nvPr/>
        </p:nvSpPr>
        <p:spPr>
          <a:xfrm>
            <a:off x="262658" y="5465286"/>
            <a:ext cx="6322532" cy="813542"/>
          </a:xfrm>
          <a:prstGeom prst="rect">
            <a:avLst/>
          </a:prstGeom>
          <a:noFill/>
        </p:spPr>
        <p:txBody>
          <a:bodyPr wrap="square">
            <a:spAutoFit/>
          </a:bodyPr>
          <a:lstStyle/>
          <a:p>
            <a:pPr algn="ctr"/>
            <a:r>
              <a:rPr lang="en-HK" sz="2400" dirty="0">
                <a:solidFill>
                  <a:srgbClr val="1D3561"/>
                </a:solidFill>
              </a:rPr>
              <a:t>Cloud-based Video System</a:t>
            </a:r>
          </a:p>
        </p:txBody>
      </p:sp>
      <p:sp>
        <p:nvSpPr>
          <p:cNvPr id="209" name="TextBox 208">
            <a:extLst>
              <a:ext uri="{FF2B5EF4-FFF2-40B4-BE49-F238E27FC236}">
                <a16:creationId xmlns:a16="http://schemas.microsoft.com/office/drawing/2014/main" id="{5D7D8FA0-F352-4A75-BE0E-FCAF9901293E}"/>
              </a:ext>
            </a:extLst>
          </p:cNvPr>
          <p:cNvSpPr txBox="1"/>
          <p:nvPr/>
        </p:nvSpPr>
        <p:spPr>
          <a:xfrm>
            <a:off x="1758950" y="5945794"/>
            <a:ext cx="8369300" cy="461665"/>
          </a:xfrm>
          <a:prstGeom prst="rect">
            <a:avLst/>
          </a:prstGeom>
          <a:noFill/>
        </p:spPr>
        <p:txBody>
          <a:bodyPr wrap="square">
            <a:spAutoFit/>
          </a:bodyPr>
          <a:lstStyle/>
          <a:p>
            <a:pPr algn="ctr"/>
            <a:r>
              <a:rPr lang="en-HK" sz="2400" dirty="0">
                <a:solidFill>
                  <a:srgbClr val="E80554"/>
                </a:solidFill>
              </a:rPr>
              <a:t>D</a:t>
            </a:r>
            <a:r>
              <a:rPr lang="en-US" altLang="zh-CN" sz="2400" dirty="0" err="1">
                <a:solidFill>
                  <a:srgbClr val="E80554"/>
                </a:solidFill>
              </a:rPr>
              <a:t>evice</a:t>
            </a:r>
            <a:r>
              <a:rPr lang="en-US" altLang="zh-CN" sz="2400" dirty="0">
                <a:solidFill>
                  <a:srgbClr val="E80554"/>
                </a:solidFill>
              </a:rPr>
              <a:t> -</a:t>
            </a:r>
            <a:r>
              <a:rPr lang="en-US" altLang="zh-CN" sz="2400" dirty="0"/>
              <a:t>&gt; </a:t>
            </a:r>
            <a:r>
              <a:rPr lang="en-HK" sz="2400" dirty="0"/>
              <a:t>D</a:t>
            </a:r>
            <a:r>
              <a:rPr lang="en-US" altLang="zh-CN" sz="2400" dirty="0" err="1"/>
              <a:t>ata</a:t>
            </a:r>
            <a:r>
              <a:rPr lang="en-US" altLang="zh-CN" sz="2400" dirty="0"/>
              <a:t> -&gt; </a:t>
            </a:r>
            <a:r>
              <a:rPr lang="en-US" altLang="zh-CN" sz="2400" dirty="0">
                <a:solidFill>
                  <a:srgbClr val="E80554"/>
                </a:solidFill>
              </a:rPr>
              <a:t>AI on Cloud</a:t>
            </a:r>
            <a:r>
              <a:rPr lang="en-US" altLang="zh-CN" sz="2400" dirty="0"/>
              <a:t>&gt; Result-&gt; </a:t>
            </a:r>
            <a:r>
              <a:rPr lang="en-US" altLang="zh-CN" sz="2400" dirty="0">
                <a:solidFill>
                  <a:srgbClr val="E80554"/>
                </a:solidFill>
              </a:rPr>
              <a:t>Device</a:t>
            </a:r>
            <a:endParaRPr lang="en-HK" sz="2400" dirty="0">
              <a:solidFill>
                <a:srgbClr val="E80554"/>
              </a:solidFill>
            </a:endParaRPr>
          </a:p>
        </p:txBody>
      </p:sp>
      <p:sp>
        <p:nvSpPr>
          <p:cNvPr id="3" name="Google Shape;2721;p30">
            <a:extLst>
              <a:ext uri="{FF2B5EF4-FFF2-40B4-BE49-F238E27FC236}">
                <a16:creationId xmlns:a16="http://schemas.microsoft.com/office/drawing/2014/main" id="{04AEE0C2-A873-4323-B4AF-C192FA417B19}"/>
              </a:ext>
            </a:extLst>
          </p:cNvPr>
          <p:cNvSpPr txBox="1"/>
          <p:nvPr/>
        </p:nvSpPr>
        <p:spPr>
          <a:xfrm>
            <a:off x="7669889" y="4669643"/>
            <a:ext cx="3085630" cy="249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CN" sz="2400" dirty="0">
                <a:solidFill>
                  <a:srgbClr val="E80554"/>
                </a:solidFill>
                <a:latin typeface="Fira Sans Medium"/>
                <a:ea typeface="Fira Sans Medium"/>
                <a:cs typeface="Fira Sans Medium"/>
                <a:sym typeface="Fira Sans Medium"/>
              </a:rPr>
              <a:t>Limited Views</a:t>
            </a:r>
            <a:endParaRPr sz="2400" dirty="0">
              <a:solidFill>
                <a:srgbClr val="E80554"/>
              </a:solidFill>
              <a:latin typeface="Fira Sans Medium"/>
              <a:ea typeface="Fira Sans Medium"/>
              <a:cs typeface="Fira Sans Medium"/>
              <a:sym typeface="Fira Sans Medium"/>
            </a:endParaRPr>
          </a:p>
        </p:txBody>
      </p:sp>
      <p:sp>
        <p:nvSpPr>
          <p:cNvPr id="4" name="Google Shape;2722;p30">
            <a:extLst>
              <a:ext uri="{FF2B5EF4-FFF2-40B4-BE49-F238E27FC236}">
                <a16:creationId xmlns:a16="http://schemas.microsoft.com/office/drawing/2014/main" id="{5A3231D4-7444-4A89-9C2A-67786A4613B0}"/>
              </a:ext>
            </a:extLst>
          </p:cNvPr>
          <p:cNvSpPr txBox="1"/>
          <p:nvPr/>
        </p:nvSpPr>
        <p:spPr>
          <a:xfrm>
            <a:off x="7696710" y="4990405"/>
            <a:ext cx="4034730" cy="35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b="0" i="0" dirty="0">
                <a:solidFill>
                  <a:srgbClr val="51565E"/>
                </a:solidFill>
                <a:effectLst/>
                <a:latin typeface="Roboto"/>
              </a:rPr>
              <a:t>Traditional  video </a:t>
            </a:r>
            <a:r>
              <a:rPr lang="en-HK" sz="1200" dirty="0">
                <a:solidFill>
                  <a:srgbClr val="51565E"/>
                </a:solidFill>
                <a:latin typeface="Roboto"/>
              </a:rPr>
              <a:t>surveillance </a:t>
            </a:r>
            <a:r>
              <a:rPr lang="en-US" sz="1200" dirty="0">
                <a:solidFill>
                  <a:srgbClr val="51565E"/>
                </a:solidFill>
                <a:latin typeface="Roboto"/>
              </a:rPr>
              <a:t> systems  </a:t>
            </a:r>
            <a:r>
              <a:rPr lang="en-US" altLang="zh-CN" sz="1200" dirty="0">
                <a:solidFill>
                  <a:srgbClr val="51565E"/>
                </a:solidFill>
                <a:latin typeface="Roboto"/>
              </a:rPr>
              <a:t>has limited view </a:t>
            </a:r>
            <a:r>
              <a:rPr lang="en-HK" sz="1200" dirty="0">
                <a:solidFill>
                  <a:srgbClr val="666666"/>
                </a:solidFill>
                <a:latin typeface="Arial" panose="020B0604020202020204" pitchFamily="34" charset="0"/>
              </a:rPr>
              <a:t>which lows the efficiency of training and inference.</a:t>
            </a:r>
            <a:endParaRPr lang="en-US" sz="1200" dirty="0">
              <a:solidFill>
                <a:srgbClr val="51565E"/>
              </a:solidFill>
              <a:latin typeface="Roboto"/>
            </a:endParaRPr>
          </a:p>
        </p:txBody>
      </p:sp>
    </p:spTree>
    <p:extLst>
      <p:ext uri="{BB962C8B-B14F-4D97-AF65-F5344CB8AC3E}">
        <p14:creationId xmlns:p14="http://schemas.microsoft.com/office/powerpoint/2010/main" val="410119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3600" dirty="0"/>
              <a:t>Objectives</a:t>
            </a:r>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endParaRPr lang="en-HK" b="1" dirty="0">
              <a:solidFill>
                <a:srgbClr val="25C6E3"/>
              </a:solidFill>
            </a:endParaRPr>
          </a:p>
          <a:p>
            <a:endParaRPr lang="en-HK"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7</a:t>
            </a:fld>
            <a:endParaRPr lang="en-US" dirty="0"/>
          </a:p>
        </p:txBody>
      </p:sp>
      <p:sp>
        <p:nvSpPr>
          <p:cNvPr id="5" name="Text Placeholder 25">
            <a:extLst>
              <a:ext uri="{FF2B5EF4-FFF2-40B4-BE49-F238E27FC236}">
                <a16:creationId xmlns:a16="http://schemas.microsoft.com/office/drawing/2014/main" id="{497C0760-6BE1-4F68-92D9-52594B138743}"/>
              </a:ext>
            </a:extLst>
          </p:cNvPr>
          <p:cNvSpPr txBox="1">
            <a:spLocks/>
          </p:cNvSpPr>
          <p:nvPr/>
        </p:nvSpPr>
        <p:spPr>
          <a:xfrm>
            <a:off x="420487" y="931974"/>
            <a:ext cx="1133951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5C6E3"/>
                </a:solidFill>
              </a:rPr>
              <a:t>Learning on Edge Devices is the new trend </a:t>
            </a:r>
          </a:p>
        </p:txBody>
      </p:sp>
      <p:pic>
        <p:nvPicPr>
          <p:cNvPr id="3074" name="Picture 2" descr="We are making on-device AI ubiquitous | Qualcomm">
            <a:extLst>
              <a:ext uri="{FF2B5EF4-FFF2-40B4-BE49-F238E27FC236}">
                <a16:creationId xmlns:a16="http://schemas.microsoft.com/office/drawing/2014/main" id="{A83224EA-8262-454C-9694-A87F7753D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1" y="1850991"/>
            <a:ext cx="5689884" cy="328173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0F62F82-9BC3-414A-B611-F379BB897744}"/>
              </a:ext>
            </a:extLst>
          </p:cNvPr>
          <p:cNvGrpSpPr/>
          <p:nvPr/>
        </p:nvGrpSpPr>
        <p:grpSpPr>
          <a:xfrm>
            <a:off x="5851325" y="1723519"/>
            <a:ext cx="5919988" cy="3134411"/>
            <a:chOff x="-469424" y="-1038508"/>
            <a:chExt cx="5919988" cy="3134411"/>
          </a:xfrm>
        </p:grpSpPr>
        <p:sp>
          <p:nvSpPr>
            <p:cNvPr id="216" name="Google Shape;170;p14">
              <a:extLst>
                <a:ext uri="{FF2B5EF4-FFF2-40B4-BE49-F238E27FC236}">
                  <a16:creationId xmlns:a16="http://schemas.microsoft.com/office/drawing/2014/main" id="{00AFC67F-D6B8-4F33-B872-C8289661E311}"/>
                </a:ext>
              </a:extLst>
            </p:cNvPr>
            <p:cNvSpPr txBox="1"/>
            <p:nvPr/>
          </p:nvSpPr>
          <p:spPr>
            <a:xfrm>
              <a:off x="-469424" y="-1038508"/>
              <a:ext cx="5689883" cy="4416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b="1" dirty="0">
                  <a:solidFill>
                    <a:srgbClr val="0033A0"/>
                  </a:solidFill>
                  <a:latin typeface="Arial" panose="020B0604020202020204" pitchFamily="34" charset="0"/>
                  <a:ea typeface="Fira Sans Medium"/>
                  <a:cs typeface="Arial" panose="020B0604020202020204" pitchFamily="34" charset="0"/>
                  <a:sym typeface="Fira Sans Medium"/>
                </a:rPr>
                <a:t>Edge devices </a:t>
              </a:r>
              <a:r>
                <a:rPr lang="en" sz="2000" b="1" dirty="0">
                  <a:latin typeface="Arial" panose="020B0604020202020204" pitchFamily="34" charset="0"/>
                  <a:ea typeface="Fira Sans Medium"/>
                  <a:cs typeface="Arial" panose="020B0604020202020204" pitchFamily="34" charset="0"/>
                  <a:sym typeface="Fira Sans Medium"/>
                </a:rPr>
                <a:t>is the most  promising platform for </a:t>
              </a:r>
              <a:r>
                <a:rPr lang="en" sz="2000" b="1" dirty="0">
                  <a:solidFill>
                    <a:srgbClr val="5EBFB8"/>
                  </a:solidFill>
                  <a:latin typeface="Arial" panose="020B0604020202020204" pitchFamily="34" charset="0"/>
                  <a:ea typeface="Fira Sans Medium"/>
                  <a:cs typeface="Arial" panose="020B0604020202020204" pitchFamily="34" charset="0"/>
                  <a:sym typeface="Fira Sans Medium"/>
                </a:rPr>
                <a:t>Risk Management </a:t>
              </a:r>
              <a:r>
                <a:rPr lang="en" sz="2000" b="1" dirty="0">
                  <a:latin typeface="Arial" panose="020B0604020202020204" pitchFamily="34" charset="0"/>
                  <a:ea typeface="Fira Sans Medium"/>
                  <a:cs typeface="Arial" panose="020B0604020202020204" pitchFamily="34" charset="0"/>
                  <a:sym typeface="Fira Sans Medium"/>
                </a:rPr>
                <a:t>in Smart City</a:t>
              </a:r>
              <a:endParaRPr sz="2000" b="1" dirty="0">
                <a:latin typeface="Arial" panose="020B0604020202020204" pitchFamily="34" charset="0"/>
                <a:ea typeface="Fira Sans Medium"/>
                <a:cs typeface="Arial" panose="020B0604020202020204" pitchFamily="34" charset="0"/>
                <a:sym typeface="Fira Sans Medium"/>
              </a:endParaRPr>
            </a:p>
          </p:txBody>
        </p:sp>
        <p:sp>
          <p:nvSpPr>
            <p:cNvPr id="217" name="Google Shape;171;p14">
              <a:extLst>
                <a:ext uri="{FF2B5EF4-FFF2-40B4-BE49-F238E27FC236}">
                  <a16:creationId xmlns:a16="http://schemas.microsoft.com/office/drawing/2014/main" id="{55E53E24-23A3-46FD-A809-862CBD45C68C}"/>
                </a:ext>
              </a:extLst>
            </p:cNvPr>
            <p:cNvSpPr txBox="1"/>
            <p:nvPr/>
          </p:nvSpPr>
          <p:spPr>
            <a:xfrm>
              <a:off x="-469424" y="-382442"/>
              <a:ext cx="5919988" cy="1197028"/>
            </a:xfrm>
            <a:prstGeom prst="rect">
              <a:avLst/>
            </a:prstGeom>
            <a:solidFill>
              <a:schemeClr val="accent1">
                <a:lumMod val="20000"/>
                <a:lumOff val="80000"/>
              </a:schemeClr>
            </a:solidFill>
            <a:ln>
              <a:noFill/>
            </a:ln>
          </p:spPr>
          <p:txBody>
            <a:bodyPr spcFirstLastPara="1" wrap="square" lIns="91425" tIns="91425" rIns="91425" bIns="91425" anchor="t" anchorCtr="0">
              <a:noAutofit/>
            </a:bodyPr>
            <a:lstStyle/>
            <a:p>
              <a:pPr lvl="0" algn="l" rtl="0">
                <a:spcBef>
                  <a:spcPts val="0"/>
                </a:spcBef>
                <a:spcAft>
                  <a:spcPts val="0"/>
                </a:spcAft>
              </a:pPr>
              <a:r>
                <a:rPr lang="en-US" altLang="zh-CN" sz="2000" b="1" dirty="0">
                  <a:solidFill>
                    <a:schemeClr val="accent5">
                      <a:lumMod val="90000"/>
                      <a:lumOff val="10000"/>
                    </a:schemeClr>
                  </a:solidFill>
                  <a:latin typeface="Arial" panose="020B0604020202020204" pitchFamily="34" charset="0"/>
                  <a:ea typeface="Fira Sans"/>
                  <a:cs typeface="Arial" panose="020B0604020202020204" pitchFamily="34" charset="0"/>
                  <a:sym typeface="Fira Sans"/>
                </a:rPr>
                <a:t>Superior Scale</a:t>
              </a:r>
            </a:p>
            <a:p>
              <a:pPr lvl="0" algn="l" rtl="0">
                <a:spcBef>
                  <a:spcPts val="0"/>
                </a:spcBef>
                <a:spcAft>
                  <a:spcPts val="0"/>
                </a:spcAft>
              </a:pPr>
              <a:r>
                <a:rPr lang="en-US" altLang="zh-CN" sz="3200" dirty="0">
                  <a:solidFill>
                    <a:srgbClr val="002060"/>
                  </a:solidFill>
                  <a:latin typeface="Arial" panose="020B0604020202020204" pitchFamily="34" charset="0"/>
                  <a:ea typeface="Fira Sans"/>
                  <a:cs typeface="Arial" panose="020B0604020202020204" pitchFamily="34" charset="0"/>
                  <a:sym typeface="Fira Sans"/>
                </a:rPr>
                <a:t>&gt; 8.6 BILLION</a:t>
              </a:r>
            </a:p>
            <a:p>
              <a:pPr lvl="0" algn="l" rtl="0">
                <a:spcBef>
                  <a:spcPts val="0"/>
                </a:spcBef>
                <a:spcAft>
                  <a:spcPts val="0"/>
                </a:spcAft>
              </a:pPr>
              <a:r>
                <a:rPr lang="en-US" altLang="zh-CN" sz="1400" dirty="0">
                  <a:solidFill>
                    <a:srgbClr val="002060"/>
                  </a:solidFill>
                  <a:latin typeface="Arial" panose="020B0604020202020204" pitchFamily="34" charset="0"/>
                  <a:ea typeface="Fira Sans"/>
                  <a:cs typeface="Arial" panose="020B0604020202020204" pitchFamily="34" charset="0"/>
                  <a:sym typeface="Fira Sans"/>
                </a:rPr>
                <a:t>Cumulative Smartphone unit shipments forecast between 2018-2022</a:t>
              </a:r>
            </a:p>
            <a:p>
              <a:pPr marL="171450" lvl="0" indent="-171450" algn="l" rtl="0">
                <a:spcBef>
                  <a:spcPts val="0"/>
                </a:spcBef>
                <a:spcAft>
                  <a:spcPts val="0"/>
                </a:spcAft>
                <a:buFont typeface="Arial" panose="020B0604020202020204" pitchFamily="34" charset="0"/>
                <a:buChar char="•"/>
              </a:pPr>
              <a:endParaRPr sz="1200" dirty="0">
                <a:solidFill>
                  <a:srgbClr val="002060"/>
                </a:solidFill>
                <a:latin typeface="Fira Sans"/>
                <a:ea typeface="Fira Sans"/>
                <a:cs typeface="Fira Sans"/>
                <a:sym typeface="Fira Sans"/>
              </a:endParaRPr>
            </a:p>
          </p:txBody>
        </p:sp>
        <p:sp>
          <p:nvSpPr>
            <p:cNvPr id="220" name="Google Shape;204;p14">
              <a:extLst>
                <a:ext uri="{FF2B5EF4-FFF2-40B4-BE49-F238E27FC236}">
                  <a16:creationId xmlns:a16="http://schemas.microsoft.com/office/drawing/2014/main" id="{F8A1C4A6-1722-47C9-8187-D9325C8007F7}"/>
                </a:ext>
              </a:extLst>
            </p:cNvPr>
            <p:cNvSpPr/>
            <p:nvPr/>
          </p:nvSpPr>
          <p:spPr>
            <a:xfrm>
              <a:off x="1299563" y="2014054"/>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TextBox 260">
            <a:extLst>
              <a:ext uri="{FF2B5EF4-FFF2-40B4-BE49-F238E27FC236}">
                <a16:creationId xmlns:a16="http://schemas.microsoft.com/office/drawing/2014/main" id="{89CDC3D6-5F2D-4267-873B-0718C6381CC9}"/>
              </a:ext>
            </a:extLst>
          </p:cNvPr>
          <p:cNvSpPr txBox="1"/>
          <p:nvPr/>
        </p:nvSpPr>
        <p:spPr>
          <a:xfrm>
            <a:off x="913003" y="5636518"/>
            <a:ext cx="11609872" cy="461665"/>
          </a:xfrm>
          <a:prstGeom prst="rect">
            <a:avLst/>
          </a:prstGeom>
          <a:noFill/>
        </p:spPr>
        <p:txBody>
          <a:bodyPr wrap="square">
            <a:spAutoFit/>
          </a:bodyPr>
          <a:lstStyle/>
          <a:p>
            <a:r>
              <a:rPr lang="en-US" sz="2400" dirty="0">
                <a:solidFill>
                  <a:srgbClr val="E80554"/>
                </a:solidFill>
                <a:latin typeface="+mj-lt"/>
              </a:rPr>
              <a:t>Objectives:</a:t>
            </a:r>
            <a:r>
              <a:rPr lang="en-US" sz="2400" dirty="0">
                <a:solidFill>
                  <a:srgbClr val="25C6E3"/>
                </a:solidFill>
                <a:latin typeface="+mj-lt"/>
              </a:rPr>
              <a:t> </a:t>
            </a:r>
            <a:r>
              <a:rPr lang="en-US" sz="2400" u="sng" dirty="0">
                <a:latin typeface="+mj-lt"/>
              </a:rPr>
              <a:t>Real-time</a:t>
            </a:r>
            <a:r>
              <a:rPr lang="en-US" sz="2400" dirty="0">
                <a:latin typeface="+mj-lt"/>
              </a:rPr>
              <a:t> Big Data Analytics Platform Over </a:t>
            </a:r>
            <a:r>
              <a:rPr lang="en-US" sz="2400" u="sng" dirty="0">
                <a:latin typeface="+mj-lt"/>
              </a:rPr>
              <a:t>Ubiquitous Edge Networks </a:t>
            </a:r>
            <a:endParaRPr lang="en-HK" sz="2400" u="sng" dirty="0">
              <a:latin typeface="+mj-lt"/>
            </a:endParaRPr>
          </a:p>
        </p:txBody>
      </p:sp>
      <p:sp>
        <p:nvSpPr>
          <p:cNvPr id="21" name="Google Shape;171;p14">
            <a:extLst>
              <a:ext uri="{FF2B5EF4-FFF2-40B4-BE49-F238E27FC236}">
                <a16:creationId xmlns:a16="http://schemas.microsoft.com/office/drawing/2014/main" id="{C29A2949-2643-46A2-A2E5-DAAA4C6F4754}"/>
              </a:ext>
            </a:extLst>
          </p:cNvPr>
          <p:cNvSpPr txBox="1"/>
          <p:nvPr/>
        </p:nvSpPr>
        <p:spPr>
          <a:xfrm>
            <a:off x="5851324" y="3676636"/>
            <a:ext cx="5919987" cy="1197028"/>
          </a:xfrm>
          <a:prstGeom prst="rect">
            <a:avLst/>
          </a:prstGeom>
          <a:solidFill>
            <a:schemeClr val="accent3">
              <a:lumMod val="20000"/>
              <a:lumOff val="80000"/>
            </a:schemeClr>
          </a:solidFill>
          <a:ln>
            <a:noFill/>
          </a:ln>
        </p:spPr>
        <p:txBody>
          <a:bodyPr spcFirstLastPara="1" wrap="square" lIns="91425" tIns="91425" rIns="91425" bIns="91425" anchor="t" anchorCtr="0">
            <a:noAutofit/>
          </a:bodyPr>
          <a:lstStyle/>
          <a:p>
            <a:r>
              <a:rPr lang="en-US" altLang="zh-CN" sz="2000" b="1" dirty="0">
                <a:solidFill>
                  <a:schemeClr val="accent5">
                    <a:lumMod val="90000"/>
                    <a:lumOff val="10000"/>
                  </a:schemeClr>
                </a:solidFill>
                <a:latin typeface="Arial" panose="020B0604020202020204" pitchFamily="34" charset="0"/>
                <a:ea typeface="Fira Sans"/>
                <a:cs typeface="Arial" panose="020B0604020202020204" pitchFamily="34" charset="0"/>
                <a:sym typeface="Fira Sans"/>
              </a:rPr>
              <a:t>Annual Performance Boost</a:t>
            </a:r>
            <a:endParaRPr lang="en-US" altLang="zh-CN" sz="2000" dirty="0">
              <a:solidFill>
                <a:schemeClr val="accent5">
                  <a:lumMod val="90000"/>
                  <a:lumOff val="10000"/>
                </a:schemeClr>
              </a:solidFill>
              <a:latin typeface="Arial" panose="020B0604020202020204" pitchFamily="34" charset="0"/>
              <a:ea typeface="Fira Sans"/>
              <a:cs typeface="Arial" panose="020B0604020202020204" pitchFamily="34" charset="0"/>
              <a:sym typeface="Fira Sans"/>
            </a:endParaRPr>
          </a:p>
          <a:p>
            <a:pPr lvl="0" rtl="0">
              <a:spcBef>
                <a:spcPts val="0"/>
              </a:spcBef>
              <a:spcAft>
                <a:spcPts val="0"/>
              </a:spcAft>
            </a:pPr>
            <a:r>
              <a:rPr lang="en-US" altLang="zh-CN" sz="3200" dirty="0">
                <a:solidFill>
                  <a:srgbClr val="002060"/>
                </a:solidFill>
                <a:latin typeface="Arial" panose="020B0604020202020204" pitchFamily="34" charset="0"/>
                <a:ea typeface="Fira Sans"/>
                <a:cs typeface="Arial" panose="020B0604020202020204" pitchFamily="34" charset="0"/>
                <a:sym typeface="Fira Sans"/>
              </a:rPr>
              <a:t>&gt; 2X</a:t>
            </a:r>
          </a:p>
          <a:p>
            <a:pPr lvl="0" algn="l" rtl="0">
              <a:spcBef>
                <a:spcPts val="0"/>
              </a:spcBef>
              <a:spcAft>
                <a:spcPts val="0"/>
              </a:spcAft>
            </a:pPr>
            <a:r>
              <a:rPr lang="en-US" altLang="zh-CN" sz="1600" dirty="0">
                <a:solidFill>
                  <a:srgbClr val="002060"/>
                </a:solidFill>
                <a:latin typeface="Arial" panose="020B0604020202020204" pitchFamily="34" charset="0"/>
                <a:ea typeface="Fira Sans"/>
                <a:cs typeface="Arial" panose="020B0604020202020204" pitchFamily="34" charset="0"/>
                <a:sym typeface="Fira Sans"/>
              </a:rPr>
              <a:t>Annual Performance Improvement forecast between 2018-2022</a:t>
            </a:r>
          </a:p>
          <a:p>
            <a:pPr marL="171450" lvl="0" indent="-171450" algn="l" rtl="0">
              <a:spcBef>
                <a:spcPts val="0"/>
              </a:spcBef>
              <a:spcAft>
                <a:spcPts val="0"/>
              </a:spcAft>
              <a:buFont typeface="Arial" panose="020B0604020202020204" pitchFamily="34" charset="0"/>
              <a:buChar char="•"/>
            </a:pPr>
            <a:endParaRPr sz="1200" dirty="0">
              <a:solidFill>
                <a:srgbClr val="002060"/>
              </a:solidFill>
              <a:latin typeface="Fira Sans"/>
              <a:ea typeface="Fira Sans"/>
              <a:cs typeface="Fira Sans"/>
              <a:sym typeface="Fira Sans"/>
            </a:endParaRPr>
          </a:p>
        </p:txBody>
      </p:sp>
    </p:spTree>
    <p:extLst>
      <p:ext uri="{BB962C8B-B14F-4D97-AF65-F5344CB8AC3E}">
        <p14:creationId xmlns:p14="http://schemas.microsoft.com/office/powerpoint/2010/main" val="48687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3600" dirty="0"/>
              <a:t>C</a:t>
            </a:r>
            <a:r>
              <a:rPr lang="en-US" altLang="zh-CN" sz="3600" dirty="0"/>
              <a:t>hallenge</a:t>
            </a:r>
            <a:r>
              <a:rPr lang="en-HK" altLang="zh-CN" sz="3600" dirty="0"/>
              <a:t>:</a:t>
            </a:r>
            <a:r>
              <a:rPr lang="zh-CN" altLang="en-US" sz="3600" dirty="0"/>
              <a:t> </a:t>
            </a:r>
            <a:r>
              <a:rPr lang="en-HK" altLang="zh-CN" sz="3600" dirty="0"/>
              <a:t>Resource-constrained</a:t>
            </a:r>
            <a:endParaRPr lang="en-US" sz="3600" dirty="0"/>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endParaRPr lang="en-HK" b="1" dirty="0">
              <a:solidFill>
                <a:srgbClr val="25C6E3"/>
              </a:solidFill>
            </a:endParaRPr>
          </a:p>
          <a:p>
            <a:endParaRPr lang="en-HK"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8</a:t>
            </a:fld>
            <a:endParaRPr lang="en-US" dirty="0"/>
          </a:p>
        </p:txBody>
      </p:sp>
      <p:sp>
        <p:nvSpPr>
          <p:cNvPr id="5" name="Text Placeholder 25">
            <a:extLst>
              <a:ext uri="{FF2B5EF4-FFF2-40B4-BE49-F238E27FC236}">
                <a16:creationId xmlns:a16="http://schemas.microsoft.com/office/drawing/2014/main" id="{497C0760-6BE1-4F68-92D9-52594B138743}"/>
              </a:ext>
            </a:extLst>
          </p:cNvPr>
          <p:cNvSpPr txBox="1">
            <a:spLocks/>
          </p:cNvSpPr>
          <p:nvPr/>
        </p:nvSpPr>
        <p:spPr>
          <a:xfrm>
            <a:off x="420487" y="931974"/>
            <a:ext cx="1133951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solidFill>
                  <a:srgbClr val="25C6E3"/>
                </a:solidFill>
              </a:rPr>
              <a:t>Mobile devices has limited computation and memory resource</a:t>
            </a:r>
          </a:p>
        </p:txBody>
      </p:sp>
      <p:pic>
        <p:nvPicPr>
          <p:cNvPr id="4" name="Picture 3">
            <a:extLst>
              <a:ext uri="{FF2B5EF4-FFF2-40B4-BE49-F238E27FC236}">
                <a16:creationId xmlns:a16="http://schemas.microsoft.com/office/drawing/2014/main" id="{CD7C521A-6584-408D-8F9F-C08E2B1E01D7}"/>
              </a:ext>
            </a:extLst>
          </p:cNvPr>
          <p:cNvPicPr>
            <a:picLocks noChangeAspect="1"/>
          </p:cNvPicPr>
          <p:nvPr/>
        </p:nvPicPr>
        <p:blipFill rotWithShape="1">
          <a:blip r:embed="rId3"/>
          <a:srcRect l="51585" t="13354" r="1176"/>
          <a:stretch/>
        </p:blipFill>
        <p:spPr>
          <a:xfrm>
            <a:off x="675569" y="1811355"/>
            <a:ext cx="4629230" cy="3340292"/>
          </a:xfrm>
          <a:prstGeom prst="rect">
            <a:avLst/>
          </a:prstGeom>
        </p:spPr>
      </p:pic>
      <p:sp>
        <p:nvSpPr>
          <p:cNvPr id="8" name="TextBox 7">
            <a:extLst>
              <a:ext uri="{FF2B5EF4-FFF2-40B4-BE49-F238E27FC236}">
                <a16:creationId xmlns:a16="http://schemas.microsoft.com/office/drawing/2014/main" id="{64592426-5FC6-42D1-B2B0-17CF691F24BA}"/>
              </a:ext>
            </a:extLst>
          </p:cNvPr>
          <p:cNvSpPr txBox="1"/>
          <p:nvPr/>
        </p:nvSpPr>
        <p:spPr>
          <a:xfrm>
            <a:off x="331117" y="5639046"/>
            <a:ext cx="4952083" cy="830997"/>
          </a:xfrm>
          <a:prstGeom prst="rect">
            <a:avLst/>
          </a:prstGeom>
          <a:noFill/>
        </p:spPr>
        <p:txBody>
          <a:bodyPr wrap="square">
            <a:spAutoFit/>
          </a:bodyPr>
          <a:lstStyle/>
          <a:p>
            <a:pPr algn="ctr"/>
            <a:r>
              <a:rPr lang="en-HK" sz="2400" u="sng" dirty="0">
                <a:solidFill>
                  <a:srgbClr val="1D3561"/>
                </a:solidFill>
              </a:rPr>
              <a:t>Communication-free</a:t>
            </a:r>
            <a:r>
              <a:rPr lang="en-HK" sz="2400" dirty="0">
                <a:solidFill>
                  <a:srgbClr val="1D3561"/>
                </a:solidFill>
              </a:rPr>
              <a:t> </a:t>
            </a:r>
          </a:p>
          <a:p>
            <a:pPr algn="ctr"/>
            <a:r>
              <a:rPr lang="en-HK" sz="2400" dirty="0">
                <a:solidFill>
                  <a:srgbClr val="1D3561"/>
                </a:solidFill>
              </a:rPr>
              <a:t>Has potential to reduce latency</a:t>
            </a:r>
          </a:p>
        </p:txBody>
      </p:sp>
      <p:sp>
        <p:nvSpPr>
          <p:cNvPr id="9" name="TextBox 8">
            <a:extLst>
              <a:ext uri="{FF2B5EF4-FFF2-40B4-BE49-F238E27FC236}">
                <a16:creationId xmlns:a16="http://schemas.microsoft.com/office/drawing/2014/main" id="{D03B8CA9-58D7-4F0D-9852-87684EDE8B7A}"/>
              </a:ext>
            </a:extLst>
          </p:cNvPr>
          <p:cNvSpPr txBox="1"/>
          <p:nvPr/>
        </p:nvSpPr>
        <p:spPr>
          <a:xfrm>
            <a:off x="6024132" y="5595003"/>
            <a:ext cx="5810009" cy="1200329"/>
          </a:xfrm>
          <a:prstGeom prst="rect">
            <a:avLst/>
          </a:prstGeom>
          <a:noFill/>
        </p:spPr>
        <p:txBody>
          <a:bodyPr wrap="square">
            <a:spAutoFit/>
          </a:bodyPr>
          <a:lstStyle/>
          <a:p>
            <a:pPr algn="ctr"/>
            <a:r>
              <a:rPr lang="en-HK" sz="2400" u="sng" dirty="0">
                <a:solidFill>
                  <a:srgbClr val="1D3561"/>
                </a:solidFill>
              </a:rPr>
              <a:t>Limited Computation Resource</a:t>
            </a:r>
          </a:p>
          <a:p>
            <a:pPr algn="ctr"/>
            <a:r>
              <a:rPr lang="en-HK" sz="2400" dirty="0">
                <a:solidFill>
                  <a:srgbClr val="1D3561"/>
                </a:solidFill>
              </a:rPr>
              <a:t>Require Optimized AI Algorithms</a:t>
            </a:r>
          </a:p>
          <a:p>
            <a:pPr algn="ctr"/>
            <a:endParaRPr lang="en-HK" sz="2400" u="sng" dirty="0">
              <a:solidFill>
                <a:srgbClr val="1D3561"/>
              </a:solidFill>
            </a:endParaRPr>
          </a:p>
        </p:txBody>
      </p:sp>
      <p:sp>
        <p:nvSpPr>
          <p:cNvPr id="11" name="TextBox 10">
            <a:extLst>
              <a:ext uri="{FF2B5EF4-FFF2-40B4-BE49-F238E27FC236}">
                <a16:creationId xmlns:a16="http://schemas.microsoft.com/office/drawing/2014/main" id="{7DD795EF-144B-449A-9426-52A657819207}"/>
              </a:ext>
            </a:extLst>
          </p:cNvPr>
          <p:cNvSpPr txBox="1"/>
          <p:nvPr/>
        </p:nvSpPr>
        <p:spPr>
          <a:xfrm>
            <a:off x="644386" y="5165504"/>
            <a:ext cx="2162772" cy="369332"/>
          </a:xfrm>
          <a:prstGeom prst="rect">
            <a:avLst/>
          </a:prstGeom>
          <a:noFill/>
        </p:spPr>
        <p:txBody>
          <a:bodyPr wrap="none" rtlCol="0">
            <a:spAutoFit/>
          </a:bodyPr>
          <a:lstStyle/>
          <a:p>
            <a:r>
              <a:rPr lang="en-HK" dirty="0"/>
              <a:t>AI with Cloud Server</a:t>
            </a:r>
          </a:p>
        </p:txBody>
      </p:sp>
      <p:sp>
        <p:nvSpPr>
          <p:cNvPr id="13" name="TextBox 12">
            <a:extLst>
              <a:ext uri="{FF2B5EF4-FFF2-40B4-BE49-F238E27FC236}">
                <a16:creationId xmlns:a16="http://schemas.microsoft.com/office/drawing/2014/main" id="{BEB3D587-138F-4C41-91C5-5CC8B4B4A57B}"/>
              </a:ext>
            </a:extLst>
          </p:cNvPr>
          <p:cNvSpPr txBox="1"/>
          <p:nvPr/>
        </p:nvSpPr>
        <p:spPr>
          <a:xfrm>
            <a:off x="3491872" y="5132961"/>
            <a:ext cx="1412566" cy="369332"/>
          </a:xfrm>
          <a:prstGeom prst="rect">
            <a:avLst/>
          </a:prstGeom>
          <a:noFill/>
        </p:spPr>
        <p:txBody>
          <a:bodyPr wrap="none" rtlCol="0">
            <a:spAutoFit/>
          </a:bodyPr>
          <a:lstStyle/>
          <a:p>
            <a:r>
              <a:rPr lang="en-HK" dirty="0"/>
              <a:t>On-device AI</a:t>
            </a:r>
          </a:p>
        </p:txBody>
      </p:sp>
      <p:grpSp>
        <p:nvGrpSpPr>
          <p:cNvPr id="34" name="Group 33">
            <a:extLst>
              <a:ext uri="{FF2B5EF4-FFF2-40B4-BE49-F238E27FC236}">
                <a16:creationId xmlns:a16="http://schemas.microsoft.com/office/drawing/2014/main" id="{F04DFC8A-1B5C-4CBF-B0B4-1694822641DD}"/>
              </a:ext>
            </a:extLst>
          </p:cNvPr>
          <p:cNvGrpSpPr/>
          <p:nvPr/>
        </p:nvGrpSpPr>
        <p:grpSpPr>
          <a:xfrm>
            <a:off x="6350202" y="2456341"/>
            <a:ext cx="5409798" cy="2772223"/>
            <a:chOff x="6024132" y="2730070"/>
            <a:chExt cx="5409798" cy="2772223"/>
          </a:xfrm>
        </p:grpSpPr>
        <p:pic>
          <p:nvPicPr>
            <p:cNvPr id="14" name="Picture 4">
              <a:extLst>
                <a:ext uri="{FF2B5EF4-FFF2-40B4-BE49-F238E27FC236}">
                  <a16:creationId xmlns:a16="http://schemas.microsoft.com/office/drawing/2014/main" id="{4B5EF8BE-3620-42F9-9CC2-326DA91131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876"/>
            <a:stretch>
              <a:fillRect/>
            </a:stretch>
          </p:blipFill>
          <p:spPr bwMode="auto">
            <a:xfrm>
              <a:off x="6024132" y="3260112"/>
              <a:ext cx="5396485" cy="22421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EF9D2585-E61C-44A1-953D-9F8ADE8E75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58"/>
            <a:stretch>
              <a:fillRect/>
            </a:stretch>
          </p:blipFill>
          <p:spPr bwMode="auto">
            <a:xfrm>
              <a:off x="6502512" y="3242448"/>
              <a:ext cx="4931418" cy="224218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5D0919E0-8992-419F-881C-BEAFAAEF93DE}"/>
                </a:ext>
              </a:extLst>
            </p:cNvPr>
            <p:cNvGrpSpPr/>
            <p:nvPr/>
          </p:nvGrpSpPr>
          <p:grpSpPr>
            <a:xfrm>
              <a:off x="6207780" y="2730071"/>
              <a:ext cx="1679496" cy="307777"/>
              <a:chOff x="6731000" y="2671314"/>
              <a:chExt cx="1679496" cy="307777"/>
            </a:xfrm>
          </p:grpSpPr>
          <p:sp>
            <p:nvSpPr>
              <p:cNvPr id="23" name="Rectangle 22">
                <a:extLst>
                  <a:ext uri="{FF2B5EF4-FFF2-40B4-BE49-F238E27FC236}">
                    <a16:creationId xmlns:a16="http://schemas.microsoft.com/office/drawing/2014/main" id="{73492C5D-9C19-4A66-AB56-0BD659845334}"/>
                  </a:ext>
                </a:extLst>
              </p:cNvPr>
              <p:cNvSpPr/>
              <p:nvPr/>
            </p:nvSpPr>
            <p:spPr>
              <a:xfrm>
                <a:off x="6731000" y="2723603"/>
                <a:ext cx="571500"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5" name="TextBox 24">
                <a:extLst>
                  <a:ext uri="{FF2B5EF4-FFF2-40B4-BE49-F238E27FC236}">
                    <a16:creationId xmlns:a16="http://schemas.microsoft.com/office/drawing/2014/main" id="{A314461D-85D7-432D-8D15-A266CAEBD470}"/>
                  </a:ext>
                </a:extLst>
              </p:cNvPr>
              <p:cNvSpPr txBox="1"/>
              <p:nvPr/>
            </p:nvSpPr>
            <p:spPr>
              <a:xfrm>
                <a:off x="7302500" y="2671314"/>
                <a:ext cx="1107996" cy="307777"/>
              </a:xfrm>
              <a:prstGeom prst="rect">
                <a:avLst/>
              </a:prstGeom>
              <a:noFill/>
            </p:spPr>
            <p:txBody>
              <a:bodyPr wrap="none" rtlCol="0">
                <a:spAutoFit/>
              </a:bodyPr>
              <a:lstStyle/>
              <a:p>
                <a:r>
                  <a:rPr lang="en-HK" sz="1400" dirty="0"/>
                  <a:t>Mobile CPU </a:t>
                </a:r>
              </a:p>
            </p:txBody>
          </p:sp>
        </p:grpSp>
        <p:grpSp>
          <p:nvGrpSpPr>
            <p:cNvPr id="32" name="Group 31">
              <a:extLst>
                <a:ext uri="{FF2B5EF4-FFF2-40B4-BE49-F238E27FC236}">
                  <a16:creationId xmlns:a16="http://schemas.microsoft.com/office/drawing/2014/main" id="{A66F796C-A28F-4250-A469-03D94FB1833A}"/>
                </a:ext>
              </a:extLst>
            </p:cNvPr>
            <p:cNvGrpSpPr/>
            <p:nvPr/>
          </p:nvGrpSpPr>
          <p:grpSpPr>
            <a:xfrm>
              <a:off x="8093207" y="2730070"/>
              <a:ext cx="1750027" cy="307777"/>
              <a:chOff x="6731000" y="2299083"/>
              <a:chExt cx="1750027" cy="307777"/>
            </a:xfrm>
          </p:grpSpPr>
          <p:sp>
            <p:nvSpPr>
              <p:cNvPr id="21" name="Rectangle 20">
                <a:extLst>
                  <a:ext uri="{FF2B5EF4-FFF2-40B4-BE49-F238E27FC236}">
                    <a16:creationId xmlns:a16="http://schemas.microsoft.com/office/drawing/2014/main" id="{38268C7F-A471-405C-858B-CCE1428E2CF7}"/>
                  </a:ext>
                </a:extLst>
              </p:cNvPr>
              <p:cNvSpPr/>
              <p:nvPr/>
            </p:nvSpPr>
            <p:spPr>
              <a:xfrm>
                <a:off x="6731000" y="2362200"/>
                <a:ext cx="571500" cy="2032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28" name="TextBox 27">
                <a:extLst>
                  <a:ext uri="{FF2B5EF4-FFF2-40B4-BE49-F238E27FC236}">
                    <a16:creationId xmlns:a16="http://schemas.microsoft.com/office/drawing/2014/main" id="{FE240320-9E89-47FF-952C-310B00742928}"/>
                  </a:ext>
                </a:extLst>
              </p:cNvPr>
              <p:cNvSpPr txBox="1"/>
              <p:nvPr/>
            </p:nvSpPr>
            <p:spPr>
              <a:xfrm>
                <a:off x="7302499" y="2299083"/>
                <a:ext cx="1178528" cy="307777"/>
              </a:xfrm>
              <a:prstGeom prst="rect">
                <a:avLst/>
              </a:prstGeom>
              <a:noFill/>
            </p:spPr>
            <p:txBody>
              <a:bodyPr wrap="none" rtlCol="0">
                <a:spAutoFit/>
              </a:bodyPr>
              <a:lstStyle/>
              <a:p>
                <a:r>
                  <a:rPr lang="en-HK" sz="1400" dirty="0"/>
                  <a:t>Desktop CPU</a:t>
                </a:r>
              </a:p>
            </p:txBody>
          </p:sp>
        </p:grpSp>
        <p:grpSp>
          <p:nvGrpSpPr>
            <p:cNvPr id="31" name="Group 30">
              <a:extLst>
                <a:ext uri="{FF2B5EF4-FFF2-40B4-BE49-F238E27FC236}">
                  <a16:creationId xmlns:a16="http://schemas.microsoft.com/office/drawing/2014/main" id="{DE310BC5-9975-4E1A-9CA5-CAA8A1A2EAAC}"/>
                </a:ext>
              </a:extLst>
            </p:cNvPr>
            <p:cNvGrpSpPr/>
            <p:nvPr/>
          </p:nvGrpSpPr>
          <p:grpSpPr>
            <a:xfrm>
              <a:off x="10185400" y="2730070"/>
              <a:ext cx="1089590" cy="307777"/>
              <a:chOff x="6731000" y="1948509"/>
              <a:chExt cx="1089590" cy="307777"/>
            </a:xfrm>
          </p:grpSpPr>
          <p:sp>
            <p:nvSpPr>
              <p:cNvPr id="18" name="Rectangle 17">
                <a:extLst>
                  <a:ext uri="{FF2B5EF4-FFF2-40B4-BE49-F238E27FC236}">
                    <a16:creationId xmlns:a16="http://schemas.microsoft.com/office/drawing/2014/main" id="{6E205BC2-DB56-4CD2-AD4C-148E1FD391A0}"/>
                  </a:ext>
                </a:extLst>
              </p:cNvPr>
              <p:cNvSpPr/>
              <p:nvPr/>
            </p:nvSpPr>
            <p:spPr>
              <a:xfrm>
                <a:off x="6731000" y="2004584"/>
                <a:ext cx="571500" cy="2032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30" name="TextBox 29">
                <a:extLst>
                  <a:ext uri="{FF2B5EF4-FFF2-40B4-BE49-F238E27FC236}">
                    <a16:creationId xmlns:a16="http://schemas.microsoft.com/office/drawing/2014/main" id="{DA01EEF7-28E4-48F0-A271-E6C7409874A0}"/>
                  </a:ext>
                </a:extLst>
              </p:cNvPr>
              <p:cNvSpPr txBox="1"/>
              <p:nvPr/>
            </p:nvSpPr>
            <p:spPr>
              <a:xfrm>
                <a:off x="7302499" y="1948509"/>
                <a:ext cx="518091" cy="307777"/>
              </a:xfrm>
              <a:prstGeom prst="rect">
                <a:avLst/>
              </a:prstGeom>
              <a:noFill/>
            </p:spPr>
            <p:txBody>
              <a:bodyPr wrap="none" rtlCol="0">
                <a:spAutoFit/>
              </a:bodyPr>
              <a:lstStyle/>
              <a:p>
                <a:r>
                  <a:rPr lang="en-HK" sz="1400" dirty="0"/>
                  <a:t>GPU</a:t>
                </a:r>
              </a:p>
            </p:txBody>
          </p:sp>
        </p:grpSp>
      </p:grpSp>
    </p:spTree>
    <p:extLst>
      <p:ext uri="{BB962C8B-B14F-4D97-AF65-F5344CB8AC3E}">
        <p14:creationId xmlns:p14="http://schemas.microsoft.com/office/powerpoint/2010/main" val="377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849966" y="117720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3600" dirty="0"/>
              <a:t>C</a:t>
            </a:r>
            <a:r>
              <a:rPr lang="en-US" altLang="zh-CN" sz="3600" dirty="0"/>
              <a:t>hallenge</a:t>
            </a:r>
            <a:r>
              <a:rPr lang="zh-CN" altLang="en-US" sz="3600" dirty="0"/>
              <a:t>：</a:t>
            </a:r>
            <a:r>
              <a:rPr lang="en-HK" altLang="zh-CN" sz="3600" dirty="0"/>
              <a:t>Heterogeneous</a:t>
            </a:r>
            <a:endParaRPr lang="en-US" sz="3600" dirty="0"/>
          </a:p>
        </p:txBody>
      </p:sp>
      <p:sp>
        <p:nvSpPr>
          <p:cNvPr id="26" name="Text Placeholder 25">
            <a:extLst>
              <a:ext uri="{FF2B5EF4-FFF2-40B4-BE49-F238E27FC236}">
                <a16:creationId xmlns:a16="http://schemas.microsoft.com/office/drawing/2014/main" id="{3FB52F64-AE66-4F45-991C-69BA33742DBB}"/>
              </a:ext>
            </a:extLst>
          </p:cNvPr>
          <p:cNvSpPr>
            <a:spLocks noGrp="1"/>
          </p:cNvSpPr>
          <p:nvPr>
            <p:ph type="body" sz="quarter" idx="32"/>
          </p:nvPr>
        </p:nvSpPr>
        <p:spPr/>
        <p:txBody>
          <a:bodyPr/>
          <a:lstStyle/>
          <a:p>
            <a:endParaRPr lang="en-HK" b="1" dirty="0">
              <a:solidFill>
                <a:srgbClr val="25C6E3"/>
              </a:solidFill>
            </a:endParaRPr>
          </a:p>
          <a:p>
            <a:endParaRPr lang="en-HK"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9</a:t>
            </a:fld>
            <a:endParaRPr lang="en-US" dirty="0"/>
          </a:p>
        </p:txBody>
      </p:sp>
      <p:sp>
        <p:nvSpPr>
          <p:cNvPr id="5" name="Text Placeholder 25">
            <a:extLst>
              <a:ext uri="{FF2B5EF4-FFF2-40B4-BE49-F238E27FC236}">
                <a16:creationId xmlns:a16="http://schemas.microsoft.com/office/drawing/2014/main" id="{497C0760-6BE1-4F68-92D9-52594B138743}"/>
              </a:ext>
            </a:extLst>
          </p:cNvPr>
          <p:cNvSpPr txBox="1">
            <a:spLocks/>
          </p:cNvSpPr>
          <p:nvPr/>
        </p:nvSpPr>
        <p:spPr>
          <a:xfrm>
            <a:off x="420487" y="931974"/>
            <a:ext cx="1133951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5C6E3"/>
                </a:solidFill>
              </a:rPr>
              <a:t>Adaptive to Heterogeneous and Resource-constraint Mobile D</a:t>
            </a:r>
            <a:r>
              <a:rPr lang="en-US" altLang="zh-CN" dirty="0">
                <a:solidFill>
                  <a:srgbClr val="25C6E3"/>
                </a:solidFill>
              </a:rPr>
              <a:t>evices</a:t>
            </a:r>
            <a:endParaRPr lang="en-HK" dirty="0">
              <a:solidFill>
                <a:srgbClr val="25C6E3"/>
              </a:solidFill>
            </a:endParaRPr>
          </a:p>
        </p:txBody>
      </p:sp>
      <p:pic>
        <p:nvPicPr>
          <p:cNvPr id="7172" name="Picture 4" descr="5 Reasons the new Arm Cortex-M55 will transform the IoT | Beningo Embedded  Group">
            <a:extLst>
              <a:ext uri="{FF2B5EF4-FFF2-40B4-BE49-F238E27FC236}">
                <a16:creationId xmlns:a16="http://schemas.microsoft.com/office/drawing/2014/main" id="{F3A5F551-C22C-4B62-ADEC-852CE9FF5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640" y="1738186"/>
            <a:ext cx="8862935" cy="42629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ntroducing the Arm Cortex-A32 - Processors blog - Processors - Arm  Community">
            <a:extLst>
              <a:ext uri="{FF2B5EF4-FFF2-40B4-BE49-F238E27FC236}">
                <a16:creationId xmlns:a16="http://schemas.microsoft.com/office/drawing/2014/main" id="{DB87E26A-9D83-4F62-BDEF-6681408EC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425" y="1731028"/>
            <a:ext cx="4603276" cy="2062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7421C8-7291-45ED-BAB3-42EE2E8F965A}"/>
              </a:ext>
            </a:extLst>
          </p:cNvPr>
          <p:cNvSpPr txBox="1"/>
          <p:nvPr/>
        </p:nvSpPr>
        <p:spPr>
          <a:xfrm>
            <a:off x="2627453" y="6008323"/>
            <a:ext cx="7222513" cy="461665"/>
          </a:xfrm>
          <a:prstGeom prst="rect">
            <a:avLst/>
          </a:prstGeom>
          <a:noFill/>
        </p:spPr>
        <p:txBody>
          <a:bodyPr wrap="square">
            <a:spAutoFit/>
          </a:bodyPr>
          <a:lstStyle/>
          <a:p>
            <a:pPr algn="ctr"/>
            <a:r>
              <a:rPr lang="en-HK" sz="2400" dirty="0">
                <a:solidFill>
                  <a:srgbClr val="1D3561"/>
                </a:solidFill>
              </a:rPr>
              <a:t>Heterogeneous  </a:t>
            </a:r>
            <a:r>
              <a:rPr lang="en-US" altLang="zh-CN" sz="2400" dirty="0">
                <a:solidFill>
                  <a:srgbClr val="1D3561"/>
                </a:solidFill>
              </a:rPr>
              <a:t>performance of different </a:t>
            </a:r>
            <a:r>
              <a:rPr lang="en-HK" sz="2400" dirty="0">
                <a:solidFill>
                  <a:srgbClr val="1D3561"/>
                </a:solidFill>
              </a:rPr>
              <a:t>arm CPU</a:t>
            </a:r>
          </a:p>
        </p:txBody>
      </p:sp>
    </p:spTree>
    <p:extLst>
      <p:ext uri="{BB962C8B-B14F-4D97-AF65-F5344CB8AC3E}">
        <p14:creationId xmlns:p14="http://schemas.microsoft.com/office/powerpoint/2010/main" val="4010182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3653e755-788e-4104-853f-c201ac478fc8"/>
</p:tagLst>
</file>

<file path=ppt/tags/tag10.xml><?xml version="1.0" encoding="utf-8"?>
<p:tagLst xmlns:a="http://schemas.openxmlformats.org/drawingml/2006/main" xmlns:r="http://schemas.openxmlformats.org/officeDocument/2006/relationships" xmlns:p="http://schemas.openxmlformats.org/presentationml/2006/main">
  <p:tag name="ISLIDE.VECTOR" val="c569f952-4d85-4c00-b240-6a87172c600c"/>
</p:tagLst>
</file>

<file path=ppt/tags/tag11.xml><?xml version="1.0" encoding="utf-8"?>
<p:tagLst xmlns:a="http://schemas.openxmlformats.org/drawingml/2006/main" xmlns:r="http://schemas.openxmlformats.org/officeDocument/2006/relationships" xmlns:p="http://schemas.openxmlformats.org/presentationml/2006/main">
  <p:tag name="ISLIDE.VECTOR" val="3653e755-788e-4104-853f-c201ac478fc8"/>
</p:tagLst>
</file>

<file path=ppt/tags/tag12.xml><?xml version="1.0" encoding="utf-8"?>
<p:tagLst xmlns:a="http://schemas.openxmlformats.org/drawingml/2006/main" xmlns:r="http://schemas.openxmlformats.org/officeDocument/2006/relationships" xmlns:p="http://schemas.openxmlformats.org/presentationml/2006/main">
  <p:tag name="ISLIDE.ICON" val="#379649;#370589;#379649;#402300;#6363;"/>
</p:tagLst>
</file>

<file path=ppt/tags/tag13.xml><?xml version="1.0" encoding="utf-8"?>
<p:tagLst xmlns:a="http://schemas.openxmlformats.org/drawingml/2006/main" xmlns:r="http://schemas.openxmlformats.org/officeDocument/2006/relationships" xmlns:p="http://schemas.openxmlformats.org/presentationml/2006/main">
  <p:tag name="ISLIDE.ICON" val="#401905;#401905;#398817;"/>
</p:tagLst>
</file>

<file path=ppt/tags/tag14.xml><?xml version="1.0" encoding="utf-8"?>
<p:tagLst xmlns:a="http://schemas.openxmlformats.org/drawingml/2006/main" xmlns:r="http://schemas.openxmlformats.org/officeDocument/2006/relationships" xmlns:p="http://schemas.openxmlformats.org/presentationml/2006/main">
  <p:tag name="ISLIDE.ICON" val="#391606;#134226;"/>
</p:tagLst>
</file>

<file path=ppt/tags/tag2.xml><?xml version="1.0" encoding="utf-8"?>
<p:tagLst xmlns:a="http://schemas.openxmlformats.org/drawingml/2006/main" xmlns:r="http://schemas.openxmlformats.org/officeDocument/2006/relationships" xmlns:p="http://schemas.openxmlformats.org/presentationml/2006/main">
  <p:tag name="ISLIDE.VECTOR" val="c569f952-4d85-4c00-b240-6a87172c600c"/>
</p:tagLst>
</file>

<file path=ppt/tags/tag3.xml><?xml version="1.0" encoding="utf-8"?>
<p:tagLst xmlns:a="http://schemas.openxmlformats.org/drawingml/2006/main" xmlns:r="http://schemas.openxmlformats.org/officeDocument/2006/relationships" xmlns:p="http://schemas.openxmlformats.org/presentationml/2006/main">
  <p:tag name="ISLIDE.VECTOR" val="#184915;#184915;#184915;"/>
</p:tagLst>
</file>

<file path=ppt/tags/tag4.xml><?xml version="1.0" encoding="utf-8"?>
<p:tagLst xmlns:a="http://schemas.openxmlformats.org/drawingml/2006/main" xmlns:r="http://schemas.openxmlformats.org/officeDocument/2006/relationships" xmlns:p="http://schemas.openxmlformats.org/presentationml/2006/main">
  <p:tag name="ISLIDE.VECTOR" val="c569f952-4d85-4c00-b240-6a87172c600c"/>
</p:tagLst>
</file>

<file path=ppt/tags/tag5.xml><?xml version="1.0" encoding="utf-8"?>
<p:tagLst xmlns:a="http://schemas.openxmlformats.org/drawingml/2006/main" xmlns:r="http://schemas.openxmlformats.org/officeDocument/2006/relationships" xmlns:p="http://schemas.openxmlformats.org/presentationml/2006/main">
  <p:tag name="ISLIDE.VECTOR" val="#275460;#194413;"/>
</p:tagLst>
</file>

<file path=ppt/tags/tag6.xml><?xml version="1.0" encoding="utf-8"?>
<p:tagLst xmlns:a="http://schemas.openxmlformats.org/drawingml/2006/main" xmlns:r="http://schemas.openxmlformats.org/officeDocument/2006/relationships" xmlns:p="http://schemas.openxmlformats.org/presentationml/2006/main">
  <p:tag name="ISLIDE.VECTOR" val="c569f952-4d85-4c00-b240-6a87172c600c"/>
</p:tagLst>
</file>

<file path=ppt/tags/tag7.xml><?xml version="1.0" encoding="utf-8"?>
<p:tagLst xmlns:a="http://schemas.openxmlformats.org/drawingml/2006/main" xmlns:r="http://schemas.openxmlformats.org/officeDocument/2006/relationships" xmlns:p="http://schemas.openxmlformats.org/presentationml/2006/main">
  <p:tag name="ISLIDE.VECTOR" val="3653e755-788e-4104-853f-c201ac478fc8"/>
</p:tagLst>
</file>

<file path=ppt/tags/tag8.xml><?xml version="1.0" encoding="utf-8"?>
<p:tagLst xmlns:a="http://schemas.openxmlformats.org/drawingml/2006/main" xmlns:r="http://schemas.openxmlformats.org/officeDocument/2006/relationships" xmlns:p="http://schemas.openxmlformats.org/presentationml/2006/main">
  <p:tag name="ISLIDE.VECTOR" val="c569f952-4d85-4c00-b240-6a87172c600c"/>
</p:tagLst>
</file>

<file path=ppt/tags/tag9.xml><?xml version="1.0" encoding="utf-8"?>
<p:tagLst xmlns:a="http://schemas.openxmlformats.org/drawingml/2006/main" xmlns:r="http://schemas.openxmlformats.org/officeDocument/2006/relationships" xmlns:p="http://schemas.openxmlformats.org/presentationml/2006/main">
  <p:tag name="ISLIDE.VECTOR" val="#275460;#194413;"/>
</p:tagLst>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20000"/>
            <a:lumOff val="8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0D0D0-7C1D-47FF-A2F0-9937AA567A3D}">
  <ds:schemaRefs>
    <ds:schemaRef ds:uri="http://purl.org/dc/elements/1.1/"/>
    <ds:schemaRef ds:uri="http://www.w3.org/XML/1998/namespace"/>
    <ds:schemaRef ds:uri="http://schemas.microsoft.com/office/infopath/2007/PartnerControl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E15EA0-2F38-456B-B156-038699A5D1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1731</TotalTime>
  <Words>2199</Words>
  <Application>Microsoft Office PowerPoint</Application>
  <PresentationFormat>宽屏</PresentationFormat>
  <Paragraphs>353</Paragraphs>
  <Slides>20</Slides>
  <Notes>17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Cablire</vt:lpstr>
      <vt:lpstr>Fira Sans</vt:lpstr>
      <vt:lpstr>Fira Sans Medium</vt:lpstr>
      <vt:lpstr>Lato</vt:lpstr>
      <vt:lpstr>Open Sans</vt:lpstr>
      <vt:lpstr>Roboto</vt:lpstr>
      <vt:lpstr>Arial</vt:lpstr>
      <vt:lpstr>Calibri</vt:lpstr>
      <vt:lpstr>Candara</vt:lpstr>
      <vt:lpstr>Corbel</vt:lpstr>
      <vt:lpstr>Georgia</vt:lpstr>
      <vt:lpstr>Source Sans Pro</vt:lpstr>
      <vt:lpstr>Times New Roman</vt:lpstr>
      <vt:lpstr>Office Theme</vt:lpstr>
      <vt:lpstr>Crowdsourced Mobile Video Analytics for Emerging Real-time Risk Management in Smart Cities</vt:lpstr>
      <vt:lpstr>Outline</vt:lpstr>
      <vt:lpstr>Background: City Challenges</vt:lpstr>
      <vt:lpstr>Background: Emerging Smart  City</vt:lpstr>
      <vt:lpstr>Background: Conventional Solutions</vt:lpstr>
      <vt:lpstr>Limitations of  Cloud-based Solutions</vt:lpstr>
      <vt:lpstr>Objectives</vt:lpstr>
      <vt:lpstr>Challenge: Resource-constrained</vt:lpstr>
      <vt:lpstr>Challenge：Heterogeneous</vt:lpstr>
      <vt:lpstr>Challenge：Limited Views</vt:lpstr>
      <vt:lpstr>Methodology</vt:lpstr>
      <vt:lpstr>Research Teams</vt:lpstr>
      <vt:lpstr>Task 1: Interactive Digital Twins for Smart City</vt:lpstr>
      <vt:lpstr>Task 2: High Performance Collaborative Learning</vt:lpstr>
      <vt:lpstr>Task 3: Real –time Risk Management Platform</vt:lpstr>
      <vt:lpstr>Demo  : Risk management on construction site</vt:lpstr>
      <vt:lpstr>Deliverables </vt:lpstr>
      <vt:lpstr>Significance </vt:lpstr>
      <vt:lpstr>Project Duration and Budget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Crowdsourced Mobile Video Analytics for Emerging Real-time Risk Management in Smart Cities</dc:title>
  <dc:creator>XIE, Xin Ryan [COMP]</dc:creator>
  <cp:lastModifiedBy>WANG, Junxiao [COMP]</cp:lastModifiedBy>
  <cp:revision>94</cp:revision>
  <dcterms:created xsi:type="dcterms:W3CDTF">2020-11-08T12:57:02Z</dcterms:created>
  <dcterms:modified xsi:type="dcterms:W3CDTF">2021-03-31T07:16:58Z</dcterms:modified>
</cp:coreProperties>
</file>